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5"/>
  </p:notesMasterIdLst>
  <p:sldIdLst>
    <p:sldId id="256" r:id="rId3"/>
    <p:sldId id="270" r:id="rId4"/>
    <p:sldId id="258" r:id="rId5"/>
    <p:sldId id="281" r:id="rId6"/>
    <p:sldId id="282" r:id="rId7"/>
    <p:sldId id="283" r:id="rId8"/>
    <p:sldId id="284" r:id="rId9"/>
    <p:sldId id="285" r:id="rId10"/>
    <p:sldId id="272" r:id="rId11"/>
    <p:sldId id="276" r:id="rId12"/>
    <p:sldId id="277" r:id="rId13"/>
    <p:sldId id="278" r:id="rId14"/>
    <p:sldId id="279" r:id="rId15"/>
    <p:sldId id="280" r:id="rId16"/>
    <p:sldId id="273" r:id="rId17"/>
    <p:sldId id="295" r:id="rId18"/>
    <p:sldId id="296" r:id="rId19"/>
    <p:sldId id="297" r:id="rId20"/>
    <p:sldId id="298" r:id="rId21"/>
    <p:sldId id="286" r:id="rId22"/>
    <p:sldId id="274" r:id="rId23"/>
    <p:sldId id="287" r:id="rId24"/>
    <p:sldId id="288" r:id="rId25"/>
    <p:sldId id="289" r:id="rId26"/>
    <p:sldId id="290" r:id="rId27"/>
    <p:sldId id="271" r:id="rId28"/>
    <p:sldId id="275" r:id="rId29"/>
    <p:sldId id="291" r:id="rId30"/>
    <p:sldId id="292" r:id="rId31"/>
    <p:sldId id="293" r:id="rId32"/>
    <p:sldId id="294" r:id="rId33"/>
    <p:sldId id="261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190" autoAdjust="0"/>
  </p:normalViewPr>
  <p:slideViewPr>
    <p:cSldViewPr snapToGrid="0">
      <p:cViewPr varScale="1">
        <p:scale>
          <a:sx n="108" d="100"/>
          <a:sy n="108" d="100"/>
        </p:scale>
        <p:origin x="13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29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2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组合 292"/>
          <p:cNvGrpSpPr/>
          <p:nvPr userDrawn="1"/>
        </p:nvGrpSpPr>
        <p:grpSpPr>
          <a:xfrm>
            <a:off x="0" y="0"/>
            <a:ext cx="12207053" cy="6858677"/>
            <a:chOff x="0" y="0"/>
            <a:chExt cx="12207053" cy="6858677"/>
          </a:xfrm>
        </p:grpSpPr>
        <p:sp>
          <p:nvSpPr>
            <p:cNvPr id="319" name="矩形 318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7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8" name="组合 287"/>
            <p:cNvGrpSpPr/>
            <p:nvPr userDrawn="1"/>
          </p:nvGrpSpPr>
          <p:grpSpPr>
            <a:xfrm>
              <a:off x="140754" y="1064477"/>
              <a:ext cx="6644142" cy="5780784"/>
              <a:chOff x="140754" y="1064477"/>
              <a:chExt cx="6644142" cy="5780784"/>
            </a:xfrm>
          </p:grpSpPr>
          <p:sp>
            <p:nvSpPr>
              <p:cNvPr id="328" name="任意多边形 327"/>
              <p:cNvSpPr/>
              <p:nvPr userDrawn="1"/>
            </p:nvSpPr>
            <p:spPr>
              <a:xfrm>
                <a:off x="140754" y="1064477"/>
                <a:ext cx="6644142" cy="5780784"/>
              </a:xfrm>
              <a:custGeom>
                <a:avLst/>
                <a:gdLst>
                  <a:gd name="connsiteX0" fmla="*/ 3322071 w 6644142"/>
                  <a:gd name="connsiteY0" fmla="*/ 0 h 5780784"/>
                  <a:gd name="connsiteX1" fmla="*/ 6644142 w 6644142"/>
                  <a:gd name="connsiteY1" fmla="*/ 3322071 h 5780784"/>
                  <a:gd name="connsiteX2" fmla="*/ 5699142 w 6644142"/>
                  <a:gd name="connsiteY2" fmla="*/ 5642783 h 5780784"/>
                  <a:gd name="connsiteX3" fmla="*/ 5549109 w 6644142"/>
                  <a:gd name="connsiteY3" fmla="*/ 5780784 h 5780784"/>
                  <a:gd name="connsiteX4" fmla="*/ 1095034 w 6644142"/>
                  <a:gd name="connsiteY4" fmla="*/ 5780784 h 5780784"/>
                  <a:gd name="connsiteX5" fmla="*/ 945001 w 6644142"/>
                  <a:gd name="connsiteY5" fmla="*/ 5642783 h 5780784"/>
                  <a:gd name="connsiteX6" fmla="*/ 0 w 6644142"/>
                  <a:gd name="connsiteY6" fmla="*/ 3322071 h 5780784"/>
                  <a:gd name="connsiteX7" fmla="*/ 3322071 w 6644142"/>
                  <a:gd name="connsiteY7" fmla="*/ 0 h 578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44142" h="5780784">
                    <a:moveTo>
                      <a:pt x="3322071" y="0"/>
                    </a:moveTo>
                    <a:cubicBezTo>
                      <a:pt x="5156800" y="0"/>
                      <a:pt x="6644142" y="1487342"/>
                      <a:pt x="6644142" y="3322071"/>
                    </a:cubicBezTo>
                    <a:cubicBezTo>
                      <a:pt x="6644142" y="4225102"/>
                      <a:pt x="6283836" y="5043979"/>
                      <a:pt x="5699142" y="5642783"/>
                    </a:cubicBezTo>
                    <a:lnTo>
                      <a:pt x="5549109" y="5780784"/>
                    </a:lnTo>
                    <a:lnTo>
                      <a:pt x="1095034" y="5780784"/>
                    </a:lnTo>
                    <a:lnTo>
                      <a:pt x="945001" y="5642783"/>
                    </a:lnTo>
                    <a:cubicBezTo>
                      <a:pt x="360306" y="5043979"/>
                      <a:pt x="0" y="4225102"/>
                      <a:pt x="0" y="3322071"/>
                    </a:cubicBezTo>
                    <a:cubicBezTo>
                      <a:pt x="0" y="1487342"/>
                      <a:pt x="1487342" y="0"/>
                      <a:pt x="33220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 325"/>
              <p:cNvSpPr/>
              <p:nvPr userDrawn="1"/>
            </p:nvSpPr>
            <p:spPr>
              <a:xfrm>
                <a:off x="633473" y="1557195"/>
                <a:ext cx="5658704" cy="5288066"/>
              </a:xfrm>
              <a:custGeom>
                <a:avLst/>
                <a:gdLst>
                  <a:gd name="connsiteX0" fmla="*/ 2829352 w 5658704"/>
                  <a:gd name="connsiteY0" fmla="*/ 0 h 5288066"/>
                  <a:gd name="connsiteX1" fmla="*/ 5658704 w 5658704"/>
                  <a:gd name="connsiteY1" fmla="*/ 2829352 h 5288066"/>
                  <a:gd name="connsiteX2" fmla="*/ 4296475 w 5658704"/>
                  <a:gd name="connsiteY2" fmla="*/ 5249090 h 5288066"/>
                  <a:gd name="connsiteX3" fmla="*/ 4226745 w 5658704"/>
                  <a:gd name="connsiteY3" fmla="*/ 5288066 h 5288066"/>
                  <a:gd name="connsiteX4" fmla="*/ 1431960 w 5658704"/>
                  <a:gd name="connsiteY4" fmla="*/ 5288066 h 5288066"/>
                  <a:gd name="connsiteX5" fmla="*/ 1362231 w 5658704"/>
                  <a:gd name="connsiteY5" fmla="*/ 5249090 h 5288066"/>
                  <a:gd name="connsiteX6" fmla="*/ 0 w 5658704"/>
                  <a:gd name="connsiteY6" fmla="*/ 2829352 h 5288066"/>
                  <a:gd name="connsiteX7" fmla="*/ 2829352 w 5658704"/>
                  <a:gd name="connsiteY7" fmla="*/ 0 h 528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8704" h="5288066">
                    <a:moveTo>
                      <a:pt x="2829352" y="0"/>
                    </a:moveTo>
                    <a:cubicBezTo>
                      <a:pt x="4391960" y="0"/>
                      <a:pt x="5658704" y="1266744"/>
                      <a:pt x="5658704" y="2829352"/>
                    </a:cubicBezTo>
                    <a:cubicBezTo>
                      <a:pt x="5658704" y="3854814"/>
                      <a:pt x="5113164" y="4752858"/>
                      <a:pt x="4296475" y="5249090"/>
                    </a:cubicBezTo>
                    <a:lnTo>
                      <a:pt x="4226745" y="5288066"/>
                    </a:lnTo>
                    <a:lnTo>
                      <a:pt x="1431960" y="5288066"/>
                    </a:lnTo>
                    <a:lnTo>
                      <a:pt x="1362231" y="5249090"/>
                    </a:lnTo>
                    <a:cubicBezTo>
                      <a:pt x="545542" y="4752858"/>
                      <a:pt x="0" y="3854814"/>
                      <a:pt x="0" y="2829352"/>
                    </a:cubicBezTo>
                    <a:cubicBezTo>
                      <a:pt x="0" y="1266744"/>
                      <a:pt x="1266744" y="0"/>
                      <a:pt x="28293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 userDrawn="1"/>
          </p:nvGrpSpPr>
          <p:grpSpPr>
            <a:xfrm>
              <a:off x="4941928" y="1370238"/>
              <a:ext cx="7265125" cy="5488439"/>
              <a:chOff x="4941928" y="1370238"/>
              <a:chExt cx="7265125" cy="5488439"/>
            </a:xfrm>
          </p:grpSpPr>
          <p:sp>
            <p:nvSpPr>
              <p:cNvPr id="9914" name="Freeform 218"/>
              <p:cNvSpPr/>
              <p:nvPr userDrawn="1"/>
            </p:nvSpPr>
            <p:spPr bwMode="auto">
              <a:xfrm>
                <a:off x="9143487" y="3885563"/>
                <a:ext cx="1300608" cy="1745829"/>
              </a:xfrm>
              <a:custGeom>
                <a:avLst/>
                <a:gdLst>
                  <a:gd name="T0" fmla="*/ 742 w 742"/>
                  <a:gd name="T1" fmla="*/ 996 h 996"/>
                  <a:gd name="T2" fmla="*/ 616 w 742"/>
                  <a:gd name="T3" fmla="*/ 951 h 996"/>
                  <a:gd name="T4" fmla="*/ 0 w 742"/>
                  <a:gd name="T5" fmla="*/ 23 h 996"/>
                  <a:gd name="T6" fmla="*/ 190 w 742"/>
                  <a:gd name="T7" fmla="*/ 0 h 996"/>
                  <a:gd name="T8" fmla="*/ 742 w 742"/>
                  <a:gd name="T9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2" h="996">
                    <a:moveTo>
                      <a:pt x="742" y="996"/>
                    </a:moveTo>
                    <a:lnTo>
                      <a:pt x="616" y="951"/>
                    </a:lnTo>
                    <a:lnTo>
                      <a:pt x="0" y="23"/>
                    </a:lnTo>
                    <a:lnTo>
                      <a:pt x="190" y="0"/>
                    </a:lnTo>
                    <a:lnTo>
                      <a:pt x="742" y="9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5" name="Freeform 219"/>
              <p:cNvSpPr/>
              <p:nvPr userDrawn="1"/>
            </p:nvSpPr>
            <p:spPr bwMode="auto">
              <a:xfrm>
                <a:off x="9476526" y="3673470"/>
                <a:ext cx="1135841" cy="1957923"/>
              </a:xfrm>
              <a:custGeom>
                <a:avLst/>
                <a:gdLst>
                  <a:gd name="T0" fmla="*/ 648 w 648"/>
                  <a:gd name="T1" fmla="*/ 976 h 1117"/>
                  <a:gd name="T2" fmla="*/ 552 w 648"/>
                  <a:gd name="T3" fmla="*/ 1117 h 1117"/>
                  <a:gd name="T4" fmla="*/ 0 w 648"/>
                  <a:gd name="T5" fmla="*/ 121 h 1117"/>
                  <a:gd name="T6" fmla="*/ 149 w 648"/>
                  <a:gd name="T7" fmla="*/ 0 h 1117"/>
                  <a:gd name="T8" fmla="*/ 648 w 648"/>
                  <a:gd name="T9" fmla="*/ 976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117">
                    <a:moveTo>
                      <a:pt x="648" y="976"/>
                    </a:moveTo>
                    <a:lnTo>
                      <a:pt x="552" y="1117"/>
                    </a:lnTo>
                    <a:lnTo>
                      <a:pt x="0" y="121"/>
                    </a:lnTo>
                    <a:lnTo>
                      <a:pt x="149" y="0"/>
                    </a:lnTo>
                    <a:lnTo>
                      <a:pt x="648" y="9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6" name="Freeform 220"/>
              <p:cNvSpPr/>
              <p:nvPr userDrawn="1"/>
            </p:nvSpPr>
            <p:spPr bwMode="auto">
              <a:xfrm>
                <a:off x="9143487" y="3673470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0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0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7" name="Freeform 221"/>
              <p:cNvSpPr/>
              <p:nvPr userDrawn="1"/>
            </p:nvSpPr>
            <p:spPr bwMode="auto">
              <a:xfrm>
                <a:off x="8698265" y="4486788"/>
                <a:ext cx="1673963" cy="1312878"/>
              </a:xfrm>
              <a:custGeom>
                <a:avLst/>
                <a:gdLst>
                  <a:gd name="T0" fmla="*/ 955 w 955"/>
                  <a:gd name="T1" fmla="*/ 728 h 749"/>
                  <a:gd name="T2" fmla="*/ 728 w 955"/>
                  <a:gd name="T3" fmla="*/ 749 h 749"/>
                  <a:gd name="T4" fmla="*/ 0 w 955"/>
                  <a:gd name="T5" fmla="*/ 29 h 749"/>
                  <a:gd name="T6" fmla="*/ 286 w 955"/>
                  <a:gd name="T7" fmla="*/ 0 h 749"/>
                  <a:gd name="T8" fmla="*/ 955 w 955"/>
                  <a:gd name="T9" fmla="*/ 728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9">
                    <a:moveTo>
                      <a:pt x="955" y="728"/>
                    </a:moveTo>
                    <a:lnTo>
                      <a:pt x="728" y="749"/>
                    </a:lnTo>
                    <a:lnTo>
                      <a:pt x="0" y="29"/>
                    </a:lnTo>
                    <a:lnTo>
                      <a:pt x="286" y="0"/>
                    </a:lnTo>
                    <a:lnTo>
                      <a:pt x="955" y="7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8" name="Freeform 222"/>
              <p:cNvSpPr/>
              <p:nvPr userDrawn="1"/>
            </p:nvSpPr>
            <p:spPr bwMode="auto">
              <a:xfrm>
                <a:off x="9199578" y="4271188"/>
                <a:ext cx="1221730" cy="1491668"/>
              </a:xfrm>
              <a:custGeom>
                <a:avLst/>
                <a:gdLst>
                  <a:gd name="T0" fmla="*/ 697 w 697"/>
                  <a:gd name="T1" fmla="*/ 730 h 851"/>
                  <a:gd name="T2" fmla="*/ 669 w 697"/>
                  <a:gd name="T3" fmla="*/ 851 h 851"/>
                  <a:gd name="T4" fmla="*/ 0 w 697"/>
                  <a:gd name="T5" fmla="*/ 123 h 851"/>
                  <a:gd name="T6" fmla="*/ 75 w 697"/>
                  <a:gd name="T7" fmla="*/ 0 h 851"/>
                  <a:gd name="T8" fmla="*/ 697 w 697"/>
                  <a:gd name="T9" fmla="*/ 73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51">
                    <a:moveTo>
                      <a:pt x="697" y="730"/>
                    </a:moveTo>
                    <a:lnTo>
                      <a:pt x="669" y="851"/>
                    </a:lnTo>
                    <a:lnTo>
                      <a:pt x="0" y="123"/>
                    </a:lnTo>
                    <a:lnTo>
                      <a:pt x="75" y="0"/>
                    </a:lnTo>
                    <a:lnTo>
                      <a:pt x="697" y="7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19" name="Freeform 223"/>
              <p:cNvSpPr/>
              <p:nvPr userDrawn="1"/>
            </p:nvSpPr>
            <p:spPr bwMode="auto">
              <a:xfrm>
                <a:off x="8698265" y="4271188"/>
                <a:ext cx="632776" cy="266432"/>
              </a:xfrm>
              <a:custGeom>
                <a:avLst/>
                <a:gdLst>
                  <a:gd name="T0" fmla="*/ 361 w 361"/>
                  <a:gd name="T1" fmla="*/ 0 h 152"/>
                  <a:gd name="T2" fmla="*/ 286 w 361"/>
                  <a:gd name="T3" fmla="*/ 123 h 152"/>
                  <a:gd name="T4" fmla="*/ 0 w 361"/>
                  <a:gd name="T5" fmla="*/ 152 h 152"/>
                  <a:gd name="T6" fmla="*/ 163 w 361"/>
                  <a:gd name="T7" fmla="*/ 50 h 152"/>
                  <a:gd name="T8" fmla="*/ 361 w 361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152">
                    <a:moveTo>
                      <a:pt x="361" y="0"/>
                    </a:moveTo>
                    <a:lnTo>
                      <a:pt x="286" y="123"/>
                    </a:lnTo>
                    <a:lnTo>
                      <a:pt x="0" y="152"/>
                    </a:lnTo>
                    <a:lnTo>
                      <a:pt x="163" y="50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任意多边形 379"/>
              <p:cNvSpPr/>
              <p:nvPr userDrawn="1"/>
            </p:nvSpPr>
            <p:spPr bwMode="auto">
              <a:xfrm>
                <a:off x="8486171" y="5166890"/>
                <a:ext cx="1268326" cy="1682727"/>
              </a:xfrm>
              <a:custGeom>
                <a:avLst/>
                <a:gdLst>
                  <a:gd name="connsiteX0" fmla="*/ 334793 w 1268326"/>
                  <a:gd name="connsiteY0" fmla="*/ 0 h 1682727"/>
                  <a:gd name="connsiteX1" fmla="*/ 1268326 w 1268326"/>
                  <a:gd name="connsiteY1" fmla="*/ 1682727 h 1682727"/>
                  <a:gd name="connsiteX2" fmla="*/ 1126677 w 1268326"/>
                  <a:gd name="connsiteY2" fmla="*/ 1682727 h 1682727"/>
                  <a:gd name="connsiteX3" fmla="*/ 1081503 w 1268326"/>
                  <a:gd name="connsiteY3" fmla="*/ 1666952 h 1682727"/>
                  <a:gd name="connsiteX4" fmla="*/ 0 w 1268326"/>
                  <a:gd name="connsiteY4" fmla="*/ 40316 h 16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326" h="1682727">
                    <a:moveTo>
                      <a:pt x="334793" y="0"/>
                    </a:moveTo>
                    <a:lnTo>
                      <a:pt x="1268326" y="1682727"/>
                    </a:lnTo>
                    <a:lnTo>
                      <a:pt x="1126677" y="1682727"/>
                    </a:lnTo>
                    <a:lnTo>
                      <a:pt x="1081503" y="1666952"/>
                    </a:lnTo>
                    <a:lnTo>
                      <a:pt x="0" y="403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2" name="任意多边形 381"/>
              <p:cNvSpPr/>
              <p:nvPr userDrawn="1"/>
            </p:nvSpPr>
            <p:spPr bwMode="auto">
              <a:xfrm>
                <a:off x="8820964" y="4954796"/>
                <a:ext cx="1134088" cy="1903204"/>
              </a:xfrm>
              <a:custGeom>
                <a:avLst/>
                <a:gdLst>
                  <a:gd name="connsiteX0" fmla="*/ 259420 w 1134088"/>
                  <a:gd name="connsiteY0" fmla="*/ 0 h 1903204"/>
                  <a:gd name="connsiteX1" fmla="*/ 1134088 w 1134088"/>
                  <a:gd name="connsiteY1" fmla="*/ 1710773 h 1903204"/>
                  <a:gd name="connsiteX2" fmla="*/ 1003509 w 1134088"/>
                  <a:gd name="connsiteY2" fmla="*/ 1903204 h 1903204"/>
                  <a:gd name="connsiteX3" fmla="*/ 938184 w 1134088"/>
                  <a:gd name="connsiteY3" fmla="*/ 1903204 h 1903204"/>
                  <a:gd name="connsiteX4" fmla="*/ 0 w 1134088"/>
                  <a:gd name="connsiteY4" fmla="*/ 212094 h 190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088" h="1903204">
                    <a:moveTo>
                      <a:pt x="259420" y="0"/>
                    </a:moveTo>
                    <a:lnTo>
                      <a:pt x="1134088" y="1710773"/>
                    </a:lnTo>
                    <a:lnTo>
                      <a:pt x="1003509" y="1903204"/>
                    </a:lnTo>
                    <a:lnTo>
                      <a:pt x="938184" y="1903204"/>
                    </a:lnTo>
                    <a:lnTo>
                      <a:pt x="0" y="212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66" name="Freeform 226"/>
              <p:cNvSpPr/>
              <p:nvPr userDrawn="1"/>
            </p:nvSpPr>
            <p:spPr bwMode="auto">
              <a:xfrm>
                <a:off x="8486171" y="4954796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1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1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任意多边形 351"/>
              <p:cNvSpPr/>
              <p:nvPr userDrawn="1"/>
            </p:nvSpPr>
            <p:spPr bwMode="auto">
              <a:xfrm>
                <a:off x="8132097" y="5726046"/>
                <a:ext cx="1301976" cy="1132630"/>
              </a:xfrm>
              <a:custGeom>
                <a:avLst/>
                <a:gdLst>
                  <a:gd name="connsiteX0" fmla="*/ 0 w 1301976"/>
                  <a:gd name="connsiteY0" fmla="*/ 0 h 1132630"/>
                  <a:gd name="connsiteX1" fmla="*/ 503065 w 1301976"/>
                  <a:gd name="connsiteY1" fmla="*/ 10517 h 1132630"/>
                  <a:gd name="connsiteX2" fmla="*/ 1301976 w 1301976"/>
                  <a:gd name="connsiteY2" fmla="*/ 1132630 h 1132630"/>
                  <a:gd name="connsiteX3" fmla="*/ 890833 w 1301976"/>
                  <a:gd name="connsiteY3" fmla="*/ 1132630 h 11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76" h="1132630">
                    <a:moveTo>
                      <a:pt x="0" y="0"/>
                    </a:moveTo>
                    <a:lnTo>
                      <a:pt x="503065" y="10517"/>
                    </a:lnTo>
                    <a:lnTo>
                      <a:pt x="1301976" y="1132630"/>
                    </a:lnTo>
                    <a:lnTo>
                      <a:pt x="890833" y="11326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8" name="任意多边形 357"/>
              <p:cNvSpPr/>
              <p:nvPr userDrawn="1"/>
            </p:nvSpPr>
            <p:spPr bwMode="auto">
              <a:xfrm>
                <a:off x="8635163" y="5536740"/>
                <a:ext cx="1024806" cy="1321937"/>
              </a:xfrm>
              <a:custGeom>
                <a:avLst/>
                <a:gdLst>
                  <a:gd name="connsiteX0" fmla="*/ 159508 w 1024806"/>
                  <a:gd name="connsiteY0" fmla="*/ 0 h 1321937"/>
                  <a:gd name="connsiteX1" fmla="*/ 1024806 w 1024806"/>
                  <a:gd name="connsiteY1" fmla="*/ 1321937 h 1321937"/>
                  <a:gd name="connsiteX2" fmla="*/ 798911 w 1024806"/>
                  <a:gd name="connsiteY2" fmla="*/ 1321937 h 1321937"/>
                  <a:gd name="connsiteX3" fmla="*/ 0 w 1024806"/>
                  <a:gd name="connsiteY3" fmla="*/ 199824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806" h="1321937">
                    <a:moveTo>
                      <a:pt x="159508" y="0"/>
                    </a:moveTo>
                    <a:lnTo>
                      <a:pt x="1024806" y="1321937"/>
                    </a:lnTo>
                    <a:lnTo>
                      <a:pt x="798911" y="1321937"/>
                    </a:lnTo>
                    <a:lnTo>
                      <a:pt x="0" y="1998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69" name="Freeform 229"/>
              <p:cNvSpPr/>
              <p:nvPr userDrawn="1"/>
            </p:nvSpPr>
            <p:spPr bwMode="auto">
              <a:xfrm>
                <a:off x="8132097" y="5536739"/>
                <a:ext cx="662574" cy="199824"/>
              </a:xfrm>
              <a:custGeom>
                <a:avLst/>
                <a:gdLst>
                  <a:gd name="T0" fmla="*/ 378 w 378"/>
                  <a:gd name="T1" fmla="*/ 0 h 114"/>
                  <a:gd name="T2" fmla="*/ 287 w 378"/>
                  <a:gd name="T3" fmla="*/ 114 h 114"/>
                  <a:gd name="T4" fmla="*/ 0 w 378"/>
                  <a:gd name="T5" fmla="*/ 108 h 114"/>
                  <a:gd name="T6" fmla="*/ 175 w 378"/>
                  <a:gd name="T7" fmla="*/ 26 h 114"/>
                  <a:gd name="T8" fmla="*/ 378 w 378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14">
                    <a:moveTo>
                      <a:pt x="378" y="0"/>
                    </a:moveTo>
                    <a:lnTo>
                      <a:pt x="287" y="114"/>
                    </a:lnTo>
                    <a:lnTo>
                      <a:pt x="0" y="108"/>
                    </a:lnTo>
                    <a:lnTo>
                      <a:pt x="175" y="26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任意多边形 337"/>
              <p:cNvSpPr/>
              <p:nvPr userDrawn="1"/>
            </p:nvSpPr>
            <p:spPr bwMode="auto">
              <a:xfrm>
                <a:off x="7297745" y="5771619"/>
                <a:ext cx="856925" cy="1087057"/>
              </a:xfrm>
              <a:custGeom>
                <a:avLst/>
                <a:gdLst>
                  <a:gd name="connsiteX0" fmla="*/ 0 w 856925"/>
                  <a:gd name="connsiteY0" fmla="*/ 0 h 1087057"/>
                  <a:gd name="connsiteX1" fmla="*/ 580191 w 856925"/>
                  <a:gd name="connsiteY1" fmla="*/ 192813 h 1087057"/>
                  <a:gd name="connsiteX2" fmla="*/ 856925 w 856925"/>
                  <a:gd name="connsiteY2" fmla="*/ 1087057 h 1087057"/>
                  <a:gd name="connsiteX3" fmla="*/ 396668 w 856925"/>
                  <a:gd name="connsiteY3" fmla="*/ 1087057 h 108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25" h="1087057">
                    <a:moveTo>
                      <a:pt x="0" y="0"/>
                    </a:moveTo>
                    <a:lnTo>
                      <a:pt x="580191" y="192813"/>
                    </a:lnTo>
                    <a:lnTo>
                      <a:pt x="856925" y="1087057"/>
                    </a:lnTo>
                    <a:lnTo>
                      <a:pt x="396668" y="10870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0" name="任意多边形 339"/>
              <p:cNvSpPr/>
              <p:nvPr userDrawn="1"/>
            </p:nvSpPr>
            <p:spPr bwMode="auto">
              <a:xfrm>
                <a:off x="7877937" y="5792654"/>
                <a:ext cx="543861" cy="1066022"/>
              </a:xfrm>
              <a:custGeom>
                <a:avLst/>
                <a:gdLst>
                  <a:gd name="connsiteX0" fmla="*/ 257668 w 543861"/>
                  <a:gd name="connsiteY0" fmla="*/ 0 h 1066022"/>
                  <a:gd name="connsiteX1" fmla="*/ 543861 w 543861"/>
                  <a:gd name="connsiteY1" fmla="*/ 1066022 h 1066022"/>
                  <a:gd name="connsiteX2" fmla="*/ 276733 w 543861"/>
                  <a:gd name="connsiteY2" fmla="*/ 1066022 h 1066022"/>
                  <a:gd name="connsiteX3" fmla="*/ 0 w 543861"/>
                  <a:gd name="connsiteY3" fmla="*/ 171779 h 106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861" h="1066022">
                    <a:moveTo>
                      <a:pt x="257668" y="0"/>
                    </a:moveTo>
                    <a:lnTo>
                      <a:pt x="543861" y="1066022"/>
                    </a:lnTo>
                    <a:lnTo>
                      <a:pt x="276733" y="1066022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72" name="Freeform 232"/>
              <p:cNvSpPr/>
              <p:nvPr userDrawn="1"/>
            </p:nvSpPr>
            <p:spPr bwMode="auto">
              <a:xfrm>
                <a:off x="7297745" y="5713776"/>
                <a:ext cx="837858" cy="250657"/>
              </a:xfrm>
              <a:custGeom>
                <a:avLst/>
                <a:gdLst>
                  <a:gd name="T0" fmla="*/ 478 w 478"/>
                  <a:gd name="T1" fmla="*/ 45 h 143"/>
                  <a:gd name="T2" fmla="*/ 331 w 478"/>
                  <a:gd name="T3" fmla="*/ 143 h 143"/>
                  <a:gd name="T4" fmla="*/ 0 w 478"/>
                  <a:gd name="T5" fmla="*/ 33 h 143"/>
                  <a:gd name="T6" fmla="*/ 234 w 478"/>
                  <a:gd name="T7" fmla="*/ 0 h 143"/>
                  <a:gd name="T8" fmla="*/ 478 w 478"/>
                  <a:gd name="T9" fmla="*/ 4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143">
                    <a:moveTo>
                      <a:pt x="478" y="45"/>
                    </a:moveTo>
                    <a:lnTo>
                      <a:pt x="331" y="143"/>
                    </a:lnTo>
                    <a:lnTo>
                      <a:pt x="0" y="33"/>
                    </a:lnTo>
                    <a:lnTo>
                      <a:pt x="234" y="0"/>
                    </a:lnTo>
                    <a:lnTo>
                      <a:pt x="478" y="4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任意多边形 341"/>
              <p:cNvSpPr/>
              <p:nvPr userDrawn="1"/>
            </p:nvSpPr>
            <p:spPr bwMode="auto">
              <a:xfrm>
                <a:off x="8093535" y="6130952"/>
                <a:ext cx="698811" cy="727724"/>
              </a:xfrm>
              <a:custGeom>
                <a:avLst/>
                <a:gdLst>
                  <a:gd name="connsiteX0" fmla="*/ 0 w 698811"/>
                  <a:gd name="connsiteY0" fmla="*/ 0 h 727724"/>
                  <a:gd name="connsiteX1" fmla="*/ 483784 w 698811"/>
                  <a:gd name="connsiteY1" fmla="*/ 136722 h 727724"/>
                  <a:gd name="connsiteX2" fmla="*/ 698811 w 698811"/>
                  <a:gd name="connsiteY2" fmla="*/ 727724 h 727724"/>
                  <a:gd name="connsiteX3" fmla="*/ 306410 w 698811"/>
                  <a:gd name="connsiteY3" fmla="*/ 727724 h 72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811" h="727724">
                    <a:moveTo>
                      <a:pt x="0" y="0"/>
                    </a:moveTo>
                    <a:lnTo>
                      <a:pt x="483784" y="136722"/>
                    </a:lnTo>
                    <a:lnTo>
                      <a:pt x="698811" y="727724"/>
                    </a:lnTo>
                    <a:lnTo>
                      <a:pt x="306410" y="727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4" name="任意多边形 343"/>
              <p:cNvSpPr/>
              <p:nvPr userDrawn="1"/>
            </p:nvSpPr>
            <p:spPr bwMode="auto">
              <a:xfrm>
                <a:off x="8577319" y="6115176"/>
                <a:ext cx="445612" cy="743500"/>
              </a:xfrm>
              <a:custGeom>
                <a:avLst/>
                <a:gdLst>
                  <a:gd name="connsiteX0" fmla="*/ 206835 w 445612"/>
                  <a:gd name="connsiteY0" fmla="*/ 0 h 743500"/>
                  <a:gd name="connsiteX1" fmla="*/ 445612 w 445612"/>
                  <a:gd name="connsiteY1" fmla="*/ 743500 h 743500"/>
                  <a:gd name="connsiteX2" fmla="*/ 215027 w 445612"/>
                  <a:gd name="connsiteY2" fmla="*/ 743500 h 743500"/>
                  <a:gd name="connsiteX3" fmla="*/ 0 w 445612"/>
                  <a:gd name="connsiteY3" fmla="*/ 152497 h 7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612" h="743500">
                    <a:moveTo>
                      <a:pt x="206835" y="0"/>
                    </a:moveTo>
                    <a:lnTo>
                      <a:pt x="445612" y="743500"/>
                    </a:lnTo>
                    <a:lnTo>
                      <a:pt x="215027" y="743500"/>
                    </a:lnTo>
                    <a:lnTo>
                      <a:pt x="0" y="1524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75" name="Freeform 235"/>
              <p:cNvSpPr/>
              <p:nvPr userDrawn="1"/>
            </p:nvSpPr>
            <p:spPr bwMode="auto">
              <a:xfrm>
                <a:off x="8093535" y="6067850"/>
                <a:ext cx="690619" cy="199824"/>
              </a:xfrm>
              <a:custGeom>
                <a:avLst/>
                <a:gdLst>
                  <a:gd name="T0" fmla="*/ 394 w 394"/>
                  <a:gd name="T1" fmla="*/ 27 h 114"/>
                  <a:gd name="T2" fmla="*/ 276 w 394"/>
                  <a:gd name="T3" fmla="*/ 114 h 114"/>
                  <a:gd name="T4" fmla="*/ 0 w 394"/>
                  <a:gd name="T5" fmla="*/ 36 h 114"/>
                  <a:gd name="T6" fmla="*/ 192 w 394"/>
                  <a:gd name="T7" fmla="*/ 0 h 114"/>
                  <a:gd name="T8" fmla="*/ 394 w 394"/>
                  <a:gd name="T9" fmla="*/ 2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14">
                    <a:moveTo>
                      <a:pt x="394" y="27"/>
                    </a:moveTo>
                    <a:lnTo>
                      <a:pt x="276" y="114"/>
                    </a:lnTo>
                    <a:lnTo>
                      <a:pt x="0" y="36"/>
                    </a:lnTo>
                    <a:lnTo>
                      <a:pt x="192" y="0"/>
                    </a:lnTo>
                    <a:lnTo>
                      <a:pt x="394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6" name="Freeform 236"/>
              <p:cNvSpPr/>
              <p:nvPr userDrawn="1"/>
            </p:nvSpPr>
            <p:spPr bwMode="auto">
              <a:xfrm>
                <a:off x="7073382" y="4400898"/>
                <a:ext cx="1002625" cy="1099031"/>
              </a:xfrm>
              <a:custGeom>
                <a:avLst/>
                <a:gdLst>
                  <a:gd name="T0" fmla="*/ 572 w 572"/>
                  <a:gd name="T1" fmla="*/ 627 h 627"/>
                  <a:gd name="T2" fmla="*/ 572 w 572"/>
                  <a:gd name="T3" fmla="*/ 627 h 627"/>
                  <a:gd name="T4" fmla="*/ 0 w 572"/>
                  <a:gd name="T5" fmla="*/ 0 h 627"/>
                  <a:gd name="T6" fmla="*/ 286 w 572"/>
                  <a:gd name="T7" fmla="*/ 25 h 627"/>
                  <a:gd name="T8" fmla="*/ 572 w 572"/>
                  <a:gd name="T9" fmla="*/ 627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627">
                    <a:moveTo>
                      <a:pt x="572" y="627"/>
                    </a:moveTo>
                    <a:lnTo>
                      <a:pt x="572" y="627"/>
                    </a:lnTo>
                    <a:lnTo>
                      <a:pt x="0" y="0"/>
                    </a:lnTo>
                    <a:lnTo>
                      <a:pt x="286" y="25"/>
                    </a:lnTo>
                    <a:lnTo>
                      <a:pt x="572" y="6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7" name="Freeform 237"/>
              <p:cNvSpPr/>
              <p:nvPr userDrawn="1"/>
            </p:nvSpPr>
            <p:spPr bwMode="auto">
              <a:xfrm>
                <a:off x="7574694" y="4255413"/>
                <a:ext cx="501312" cy="1244517"/>
              </a:xfrm>
              <a:custGeom>
                <a:avLst/>
                <a:gdLst>
                  <a:gd name="T0" fmla="*/ 286 w 286"/>
                  <a:gd name="T1" fmla="*/ 710 h 710"/>
                  <a:gd name="T2" fmla="*/ 286 w 286"/>
                  <a:gd name="T3" fmla="*/ 710 h 710"/>
                  <a:gd name="T4" fmla="*/ 0 w 286"/>
                  <a:gd name="T5" fmla="*/ 108 h 710"/>
                  <a:gd name="T6" fmla="*/ 99 w 286"/>
                  <a:gd name="T7" fmla="*/ 0 h 710"/>
                  <a:gd name="T8" fmla="*/ 286 w 286"/>
                  <a:gd name="T9" fmla="*/ 71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710">
                    <a:moveTo>
                      <a:pt x="286" y="710"/>
                    </a:moveTo>
                    <a:lnTo>
                      <a:pt x="286" y="710"/>
                    </a:lnTo>
                    <a:lnTo>
                      <a:pt x="0" y="108"/>
                    </a:lnTo>
                    <a:lnTo>
                      <a:pt x="99" y="0"/>
                    </a:lnTo>
                    <a:lnTo>
                      <a:pt x="286" y="71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8" name="Freeform 238"/>
              <p:cNvSpPr/>
              <p:nvPr userDrawn="1"/>
            </p:nvSpPr>
            <p:spPr bwMode="auto">
              <a:xfrm>
                <a:off x="7073382" y="4255413"/>
                <a:ext cx="674844" cy="189307"/>
              </a:xfrm>
              <a:custGeom>
                <a:avLst/>
                <a:gdLst>
                  <a:gd name="T0" fmla="*/ 385 w 385"/>
                  <a:gd name="T1" fmla="*/ 0 h 108"/>
                  <a:gd name="T2" fmla="*/ 286 w 385"/>
                  <a:gd name="T3" fmla="*/ 108 h 108"/>
                  <a:gd name="T4" fmla="*/ 0 w 385"/>
                  <a:gd name="T5" fmla="*/ 83 h 108"/>
                  <a:gd name="T6" fmla="*/ 180 w 385"/>
                  <a:gd name="T7" fmla="*/ 13 h 108"/>
                  <a:gd name="T8" fmla="*/ 385 w 385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108">
                    <a:moveTo>
                      <a:pt x="385" y="0"/>
                    </a:moveTo>
                    <a:lnTo>
                      <a:pt x="286" y="108"/>
                    </a:lnTo>
                    <a:lnTo>
                      <a:pt x="0" y="83"/>
                    </a:lnTo>
                    <a:lnTo>
                      <a:pt x="180" y="13"/>
                    </a:lnTo>
                    <a:lnTo>
                      <a:pt x="38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9" name="Freeform 239"/>
              <p:cNvSpPr/>
              <p:nvPr userDrawn="1"/>
            </p:nvSpPr>
            <p:spPr bwMode="auto">
              <a:xfrm>
                <a:off x="9118947" y="2506079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3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3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0" name="Freeform 240"/>
              <p:cNvSpPr/>
              <p:nvPr userDrawn="1"/>
            </p:nvSpPr>
            <p:spPr bwMode="auto">
              <a:xfrm>
                <a:off x="9615000" y="2418437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8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8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1" name="Freeform 241"/>
              <p:cNvSpPr/>
              <p:nvPr userDrawn="1"/>
            </p:nvSpPr>
            <p:spPr bwMode="auto">
              <a:xfrm>
                <a:off x="9118947" y="2407919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3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3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2" name="Freeform 242"/>
              <p:cNvSpPr/>
              <p:nvPr userDrawn="1"/>
            </p:nvSpPr>
            <p:spPr bwMode="auto">
              <a:xfrm>
                <a:off x="8268819" y="4840862"/>
                <a:ext cx="445221" cy="548640"/>
              </a:xfrm>
              <a:custGeom>
                <a:avLst/>
                <a:gdLst>
                  <a:gd name="T0" fmla="*/ 254 w 254"/>
                  <a:gd name="T1" fmla="*/ 313 h 313"/>
                  <a:gd name="T2" fmla="*/ 254 w 254"/>
                  <a:gd name="T3" fmla="*/ 313 h 313"/>
                  <a:gd name="T4" fmla="*/ 0 w 254"/>
                  <a:gd name="T5" fmla="*/ 0 h 313"/>
                  <a:gd name="T6" fmla="*/ 171 w 254"/>
                  <a:gd name="T7" fmla="*/ 21 h 313"/>
                  <a:gd name="T8" fmla="*/ 254 w 254"/>
                  <a:gd name="T9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313">
                    <a:moveTo>
                      <a:pt x="254" y="313"/>
                    </a:moveTo>
                    <a:lnTo>
                      <a:pt x="254" y="313"/>
                    </a:lnTo>
                    <a:lnTo>
                      <a:pt x="0" y="0"/>
                    </a:lnTo>
                    <a:lnTo>
                      <a:pt x="171" y="21"/>
                    </a:lnTo>
                    <a:lnTo>
                      <a:pt x="254" y="3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3" name="Freeform 243"/>
              <p:cNvSpPr/>
              <p:nvPr userDrawn="1"/>
            </p:nvSpPr>
            <p:spPr bwMode="auto">
              <a:xfrm>
                <a:off x="8568555" y="4744455"/>
                <a:ext cx="145486" cy="645045"/>
              </a:xfrm>
              <a:custGeom>
                <a:avLst/>
                <a:gdLst>
                  <a:gd name="T0" fmla="*/ 83 w 83"/>
                  <a:gd name="T1" fmla="*/ 368 h 368"/>
                  <a:gd name="T2" fmla="*/ 83 w 83"/>
                  <a:gd name="T3" fmla="*/ 368 h 368"/>
                  <a:gd name="T4" fmla="*/ 0 w 83"/>
                  <a:gd name="T5" fmla="*/ 76 h 368"/>
                  <a:gd name="T6" fmla="*/ 83 w 83"/>
                  <a:gd name="T7" fmla="*/ 0 h 368"/>
                  <a:gd name="T8" fmla="*/ 83 w 83"/>
                  <a:gd name="T9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368">
                    <a:moveTo>
                      <a:pt x="83" y="368"/>
                    </a:moveTo>
                    <a:lnTo>
                      <a:pt x="83" y="368"/>
                    </a:lnTo>
                    <a:lnTo>
                      <a:pt x="0" y="76"/>
                    </a:lnTo>
                    <a:lnTo>
                      <a:pt x="83" y="0"/>
                    </a:lnTo>
                    <a:lnTo>
                      <a:pt x="83" y="3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4" name="Freeform 244"/>
              <p:cNvSpPr/>
              <p:nvPr userDrawn="1"/>
            </p:nvSpPr>
            <p:spPr bwMode="auto">
              <a:xfrm>
                <a:off x="8268819" y="4735691"/>
                <a:ext cx="445221" cy="141981"/>
              </a:xfrm>
              <a:custGeom>
                <a:avLst/>
                <a:gdLst>
                  <a:gd name="T0" fmla="*/ 254 w 254"/>
                  <a:gd name="T1" fmla="*/ 5 h 81"/>
                  <a:gd name="T2" fmla="*/ 171 w 254"/>
                  <a:gd name="T3" fmla="*/ 81 h 81"/>
                  <a:gd name="T4" fmla="*/ 0 w 254"/>
                  <a:gd name="T5" fmla="*/ 60 h 81"/>
                  <a:gd name="T6" fmla="*/ 96 w 254"/>
                  <a:gd name="T7" fmla="*/ 0 h 81"/>
                  <a:gd name="T8" fmla="*/ 254 w 254"/>
                  <a:gd name="T9" fmla="*/ 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81">
                    <a:moveTo>
                      <a:pt x="254" y="5"/>
                    </a:moveTo>
                    <a:lnTo>
                      <a:pt x="171" y="81"/>
                    </a:lnTo>
                    <a:lnTo>
                      <a:pt x="0" y="60"/>
                    </a:lnTo>
                    <a:lnTo>
                      <a:pt x="96" y="0"/>
                    </a:lnTo>
                    <a:lnTo>
                      <a:pt x="254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5" name="Freeform 245"/>
              <p:cNvSpPr/>
              <p:nvPr userDrawn="1"/>
            </p:nvSpPr>
            <p:spPr bwMode="auto">
              <a:xfrm>
                <a:off x="6561552" y="5356197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6" name="Freeform 246"/>
              <p:cNvSpPr/>
              <p:nvPr userDrawn="1"/>
            </p:nvSpPr>
            <p:spPr bwMode="auto">
              <a:xfrm>
                <a:off x="6780658" y="5286083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6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6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0" name="Freeform 247"/>
              <p:cNvSpPr/>
              <p:nvPr userDrawn="1"/>
            </p:nvSpPr>
            <p:spPr bwMode="auto">
              <a:xfrm>
                <a:off x="6561552" y="5280824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5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5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1" name="Freeform 248"/>
              <p:cNvSpPr/>
              <p:nvPr userDrawn="1"/>
            </p:nvSpPr>
            <p:spPr bwMode="auto">
              <a:xfrm>
                <a:off x="8326663" y="371203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2" name="Freeform 249"/>
              <p:cNvSpPr/>
              <p:nvPr userDrawn="1"/>
            </p:nvSpPr>
            <p:spPr bwMode="auto">
              <a:xfrm>
                <a:off x="8547521" y="3641919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3" name="Freeform 250"/>
              <p:cNvSpPr/>
              <p:nvPr userDrawn="1"/>
            </p:nvSpPr>
            <p:spPr bwMode="auto">
              <a:xfrm>
                <a:off x="8326663" y="363666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4" name="Freeform 251"/>
              <p:cNvSpPr/>
              <p:nvPr userDrawn="1"/>
            </p:nvSpPr>
            <p:spPr bwMode="auto">
              <a:xfrm>
                <a:off x="4941928" y="5820699"/>
                <a:ext cx="297983" cy="422435"/>
              </a:xfrm>
              <a:custGeom>
                <a:avLst/>
                <a:gdLst>
                  <a:gd name="T0" fmla="*/ 170 w 170"/>
                  <a:gd name="T1" fmla="*/ 241 h 241"/>
                  <a:gd name="T2" fmla="*/ 170 w 170"/>
                  <a:gd name="T3" fmla="*/ 241 h 241"/>
                  <a:gd name="T4" fmla="*/ 0 w 170"/>
                  <a:gd name="T5" fmla="*/ 0 h 241"/>
                  <a:gd name="T6" fmla="*/ 124 w 170"/>
                  <a:gd name="T7" fmla="*/ 24 h 241"/>
                  <a:gd name="T8" fmla="*/ 170 w 170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41">
                    <a:moveTo>
                      <a:pt x="170" y="241"/>
                    </a:moveTo>
                    <a:lnTo>
                      <a:pt x="170" y="241"/>
                    </a:lnTo>
                    <a:lnTo>
                      <a:pt x="0" y="0"/>
                    </a:lnTo>
                    <a:lnTo>
                      <a:pt x="124" y="24"/>
                    </a:lnTo>
                    <a:lnTo>
                      <a:pt x="170" y="24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5" name="Freeform 252"/>
              <p:cNvSpPr/>
              <p:nvPr userDrawn="1"/>
            </p:nvSpPr>
            <p:spPr bwMode="auto">
              <a:xfrm>
                <a:off x="5159280" y="5771619"/>
                <a:ext cx="113935" cy="471515"/>
              </a:xfrm>
              <a:custGeom>
                <a:avLst/>
                <a:gdLst>
                  <a:gd name="T0" fmla="*/ 46 w 65"/>
                  <a:gd name="T1" fmla="*/ 269 h 269"/>
                  <a:gd name="T2" fmla="*/ 46 w 65"/>
                  <a:gd name="T3" fmla="*/ 269 h 269"/>
                  <a:gd name="T4" fmla="*/ 0 w 65"/>
                  <a:gd name="T5" fmla="*/ 52 h 269"/>
                  <a:gd name="T6" fmla="*/ 65 w 65"/>
                  <a:gd name="T7" fmla="*/ 0 h 269"/>
                  <a:gd name="T8" fmla="*/ 46 w 65"/>
                  <a:gd name="T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69">
                    <a:moveTo>
                      <a:pt x="46" y="269"/>
                    </a:moveTo>
                    <a:lnTo>
                      <a:pt x="46" y="269"/>
                    </a:lnTo>
                    <a:lnTo>
                      <a:pt x="0" y="52"/>
                    </a:lnTo>
                    <a:lnTo>
                      <a:pt x="65" y="0"/>
                    </a:lnTo>
                    <a:lnTo>
                      <a:pt x="46" y="26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0" name="Freeform 253"/>
              <p:cNvSpPr/>
              <p:nvPr userDrawn="1"/>
            </p:nvSpPr>
            <p:spPr bwMode="auto">
              <a:xfrm>
                <a:off x="4941928" y="5752339"/>
                <a:ext cx="331287" cy="110429"/>
              </a:xfrm>
              <a:custGeom>
                <a:avLst/>
                <a:gdLst>
                  <a:gd name="T0" fmla="*/ 189 w 189"/>
                  <a:gd name="T1" fmla="*/ 11 h 63"/>
                  <a:gd name="T2" fmla="*/ 124 w 189"/>
                  <a:gd name="T3" fmla="*/ 63 h 63"/>
                  <a:gd name="T4" fmla="*/ 0 w 189"/>
                  <a:gd name="T5" fmla="*/ 39 h 63"/>
                  <a:gd name="T6" fmla="*/ 73 w 189"/>
                  <a:gd name="T7" fmla="*/ 0 h 63"/>
                  <a:gd name="T8" fmla="*/ 189 w 189"/>
                  <a:gd name="T9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63">
                    <a:moveTo>
                      <a:pt x="189" y="11"/>
                    </a:moveTo>
                    <a:lnTo>
                      <a:pt x="124" y="63"/>
                    </a:lnTo>
                    <a:lnTo>
                      <a:pt x="0" y="39"/>
                    </a:lnTo>
                    <a:lnTo>
                      <a:pt x="73" y="0"/>
                    </a:lnTo>
                    <a:lnTo>
                      <a:pt x="189" y="1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1" name="Freeform 254"/>
              <p:cNvSpPr/>
              <p:nvPr userDrawn="1"/>
            </p:nvSpPr>
            <p:spPr bwMode="auto">
              <a:xfrm>
                <a:off x="10133841" y="144736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5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5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2" name="Freeform 255"/>
              <p:cNvSpPr/>
              <p:nvPr userDrawn="1"/>
            </p:nvSpPr>
            <p:spPr bwMode="auto">
              <a:xfrm>
                <a:off x="10352947" y="1377249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5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5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3" name="Freeform 256"/>
              <p:cNvSpPr/>
              <p:nvPr userDrawn="1"/>
            </p:nvSpPr>
            <p:spPr bwMode="auto">
              <a:xfrm>
                <a:off x="10133841" y="1370238"/>
                <a:ext cx="327782" cy="103418"/>
              </a:xfrm>
              <a:custGeom>
                <a:avLst/>
                <a:gdLst>
                  <a:gd name="T0" fmla="*/ 187 w 187"/>
                  <a:gd name="T1" fmla="*/ 4 h 59"/>
                  <a:gd name="T2" fmla="*/ 125 w 187"/>
                  <a:gd name="T3" fmla="*/ 59 h 59"/>
                  <a:gd name="T4" fmla="*/ 0 w 187"/>
                  <a:gd name="T5" fmla="*/ 44 h 59"/>
                  <a:gd name="T6" fmla="*/ 70 w 187"/>
                  <a:gd name="T7" fmla="*/ 0 h 59"/>
                  <a:gd name="T8" fmla="*/ 187 w 187"/>
                  <a:gd name="T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4"/>
                    </a:moveTo>
                    <a:lnTo>
                      <a:pt x="125" y="59"/>
                    </a:lnTo>
                    <a:lnTo>
                      <a:pt x="0" y="44"/>
                    </a:lnTo>
                    <a:lnTo>
                      <a:pt x="70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4" name="Freeform 257"/>
              <p:cNvSpPr/>
              <p:nvPr userDrawn="1"/>
            </p:nvSpPr>
            <p:spPr bwMode="auto">
              <a:xfrm>
                <a:off x="11106668" y="1550780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5" name="Freeform 258"/>
              <p:cNvSpPr/>
              <p:nvPr userDrawn="1"/>
            </p:nvSpPr>
            <p:spPr bwMode="auto">
              <a:xfrm>
                <a:off x="11327526" y="1480666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6" name="Freeform 259"/>
              <p:cNvSpPr/>
              <p:nvPr userDrawn="1"/>
            </p:nvSpPr>
            <p:spPr bwMode="auto">
              <a:xfrm>
                <a:off x="11106668" y="1473655"/>
                <a:ext cx="327782" cy="105170"/>
              </a:xfrm>
              <a:custGeom>
                <a:avLst/>
                <a:gdLst>
                  <a:gd name="T0" fmla="*/ 187 w 187"/>
                  <a:gd name="T1" fmla="*/ 4 h 60"/>
                  <a:gd name="T2" fmla="*/ 126 w 187"/>
                  <a:gd name="T3" fmla="*/ 60 h 60"/>
                  <a:gd name="T4" fmla="*/ 0 w 187"/>
                  <a:gd name="T5" fmla="*/ 44 h 60"/>
                  <a:gd name="T6" fmla="*/ 71 w 187"/>
                  <a:gd name="T7" fmla="*/ 0 h 60"/>
                  <a:gd name="T8" fmla="*/ 187 w 187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60">
                    <a:moveTo>
                      <a:pt x="187" y="4"/>
                    </a:moveTo>
                    <a:lnTo>
                      <a:pt x="126" y="60"/>
                    </a:lnTo>
                    <a:lnTo>
                      <a:pt x="0" y="44"/>
                    </a:lnTo>
                    <a:lnTo>
                      <a:pt x="71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7" name="Freeform 260"/>
              <p:cNvSpPr/>
              <p:nvPr userDrawn="1"/>
            </p:nvSpPr>
            <p:spPr bwMode="auto">
              <a:xfrm>
                <a:off x="11399392" y="2937277"/>
                <a:ext cx="629270" cy="2776499"/>
              </a:xfrm>
              <a:custGeom>
                <a:avLst/>
                <a:gdLst>
                  <a:gd name="T0" fmla="*/ 359 w 359"/>
                  <a:gd name="T1" fmla="*/ 1584 h 1584"/>
                  <a:gd name="T2" fmla="*/ 256 w 359"/>
                  <a:gd name="T3" fmla="*/ 1501 h 1584"/>
                  <a:gd name="T4" fmla="*/ 0 w 359"/>
                  <a:gd name="T5" fmla="*/ 0 h 1584"/>
                  <a:gd name="T6" fmla="*/ 187 w 359"/>
                  <a:gd name="T7" fmla="*/ 40 h 1584"/>
                  <a:gd name="T8" fmla="*/ 359 w 359"/>
                  <a:gd name="T9" fmla="*/ 158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584">
                    <a:moveTo>
                      <a:pt x="359" y="1584"/>
                    </a:moveTo>
                    <a:lnTo>
                      <a:pt x="256" y="1501"/>
                    </a:lnTo>
                    <a:lnTo>
                      <a:pt x="0" y="0"/>
                    </a:lnTo>
                    <a:lnTo>
                      <a:pt x="187" y="40"/>
                    </a:lnTo>
                    <a:lnTo>
                      <a:pt x="359" y="15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任意多边形 374"/>
              <p:cNvSpPr/>
              <p:nvPr userDrawn="1"/>
            </p:nvSpPr>
            <p:spPr bwMode="auto">
              <a:xfrm>
                <a:off x="11727173" y="2891703"/>
                <a:ext cx="479880" cy="2822073"/>
              </a:xfrm>
              <a:custGeom>
                <a:avLst/>
                <a:gdLst>
                  <a:gd name="connsiteX0" fmla="*/ 320770 w 479880"/>
                  <a:gd name="connsiteY0" fmla="*/ 0 h 2822073"/>
                  <a:gd name="connsiteX1" fmla="*/ 479880 w 479880"/>
                  <a:gd name="connsiteY1" fmla="*/ 1875754 h 2822073"/>
                  <a:gd name="connsiteX2" fmla="*/ 479880 w 479880"/>
                  <a:gd name="connsiteY2" fmla="*/ 2692451 h 2822073"/>
                  <a:gd name="connsiteX3" fmla="*/ 301489 w 479880"/>
                  <a:gd name="connsiteY3" fmla="*/ 2822073 h 2822073"/>
                  <a:gd name="connsiteX4" fmla="*/ 0 w 479880"/>
                  <a:gd name="connsiteY4" fmla="*/ 115688 h 282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880" h="2822073">
                    <a:moveTo>
                      <a:pt x="320770" y="0"/>
                    </a:moveTo>
                    <a:lnTo>
                      <a:pt x="479880" y="1875754"/>
                    </a:lnTo>
                    <a:lnTo>
                      <a:pt x="479880" y="2692451"/>
                    </a:lnTo>
                    <a:lnTo>
                      <a:pt x="301489" y="2822073"/>
                    </a:lnTo>
                    <a:lnTo>
                      <a:pt x="0" y="1156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29" name="Freeform 262"/>
              <p:cNvSpPr/>
              <p:nvPr userDrawn="1"/>
            </p:nvSpPr>
            <p:spPr bwMode="auto">
              <a:xfrm>
                <a:off x="11399392" y="2853141"/>
                <a:ext cx="648551" cy="154250"/>
              </a:xfrm>
              <a:custGeom>
                <a:avLst/>
                <a:gdLst>
                  <a:gd name="T0" fmla="*/ 370 w 370"/>
                  <a:gd name="T1" fmla="*/ 22 h 88"/>
                  <a:gd name="T2" fmla="*/ 187 w 370"/>
                  <a:gd name="T3" fmla="*/ 88 h 88"/>
                  <a:gd name="T4" fmla="*/ 0 w 370"/>
                  <a:gd name="T5" fmla="*/ 48 h 88"/>
                  <a:gd name="T6" fmla="*/ 241 w 370"/>
                  <a:gd name="T7" fmla="*/ 0 h 88"/>
                  <a:gd name="T8" fmla="*/ 370 w 370"/>
                  <a:gd name="T9" fmla="*/ 2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88">
                    <a:moveTo>
                      <a:pt x="370" y="22"/>
                    </a:moveTo>
                    <a:lnTo>
                      <a:pt x="187" y="88"/>
                    </a:lnTo>
                    <a:lnTo>
                      <a:pt x="0" y="48"/>
                    </a:lnTo>
                    <a:lnTo>
                      <a:pt x="241" y="0"/>
                    </a:lnTo>
                    <a:lnTo>
                      <a:pt x="370" y="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0" name="Freeform 263"/>
              <p:cNvSpPr/>
              <p:nvPr userDrawn="1"/>
            </p:nvSpPr>
            <p:spPr bwMode="auto">
              <a:xfrm>
                <a:off x="11006755" y="3421061"/>
                <a:ext cx="844869" cy="2573170"/>
              </a:xfrm>
              <a:custGeom>
                <a:avLst/>
                <a:gdLst>
                  <a:gd name="T0" fmla="*/ 482 w 482"/>
                  <a:gd name="T1" fmla="*/ 1468 h 1468"/>
                  <a:gd name="T2" fmla="*/ 264 w 482"/>
                  <a:gd name="T3" fmla="*/ 1292 h 1468"/>
                  <a:gd name="T4" fmla="*/ 0 w 482"/>
                  <a:gd name="T5" fmla="*/ 0 h 1468"/>
                  <a:gd name="T6" fmla="*/ 273 w 482"/>
                  <a:gd name="T7" fmla="*/ 88 h 1468"/>
                  <a:gd name="T8" fmla="*/ 482 w 482"/>
                  <a:gd name="T9" fmla="*/ 1468 h 1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1468">
                    <a:moveTo>
                      <a:pt x="482" y="1468"/>
                    </a:moveTo>
                    <a:lnTo>
                      <a:pt x="264" y="1292"/>
                    </a:lnTo>
                    <a:lnTo>
                      <a:pt x="0" y="0"/>
                    </a:lnTo>
                    <a:lnTo>
                      <a:pt x="273" y="88"/>
                    </a:lnTo>
                    <a:lnTo>
                      <a:pt x="482" y="14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1" name="Freeform 264"/>
              <p:cNvSpPr/>
              <p:nvPr userDrawn="1"/>
            </p:nvSpPr>
            <p:spPr bwMode="auto">
              <a:xfrm>
                <a:off x="11485281" y="3491175"/>
                <a:ext cx="667833" cy="2503056"/>
              </a:xfrm>
              <a:custGeom>
                <a:avLst/>
                <a:gdLst>
                  <a:gd name="T0" fmla="*/ 381 w 381"/>
                  <a:gd name="T1" fmla="*/ 1304 h 1428"/>
                  <a:gd name="T2" fmla="*/ 209 w 381"/>
                  <a:gd name="T3" fmla="*/ 1428 h 1428"/>
                  <a:gd name="T4" fmla="*/ 0 w 381"/>
                  <a:gd name="T5" fmla="*/ 48 h 1428"/>
                  <a:gd name="T6" fmla="*/ 328 w 381"/>
                  <a:gd name="T7" fmla="*/ 0 h 1428"/>
                  <a:gd name="T8" fmla="*/ 381 w 381"/>
                  <a:gd name="T9" fmla="*/ 1304 h 1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1428">
                    <a:moveTo>
                      <a:pt x="381" y="1304"/>
                    </a:moveTo>
                    <a:lnTo>
                      <a:pt x="209" y="1428"/>
                    </a:lnTo>
                    <a:lnTo>
                      <a:pt x="0" y="48"/>
                    </a:lnTo>
                    <a:lnTo>
                      <a:pt x="328" y="0"/>
                    </a:lnTo>
                    <a:lnTo>
                      <a:pt x="381" y="130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2" name="Freeform 265"/>
              <p:cNvSpPr/>
              <p:nvPr userDrawn="1"/>
            </p:nvSpPr>
            <p:spPr bwMode="auto">
              <a:xfrm>
                <a:off x="11006755" y="3384251"/>
                <a:ext cx="1053458" cy="191060"/>
              </a:xfrm>
              <a:custGeom>
                <a:avLst/>
                <a:gdLst>
                  <a:gd name="T0" fmla="*/ 601 w 601"/>
                  <a:gd name="T1" fmla="*/ 61 h 109"/>
                  <a:gd name="T2" fmla="*/ 273 w 601"/>
                  <a:gd name="T3" fmla="*/ 109 h 109"/>
                  <a:gd name="T4" fmla="*/ 0 w 601"/>
                  <a:gd name="T5" fmla="*/ 21 h 109"/>
                  <a:gd name="T6" fmla="*/ 339 w 601"/>
                  <a:gd name="T7" fmla="*/ 0 h 109"/>
                  <a:gd name="T8" fmla="*/ 601 w 601"/>
                  <a:gd name="T9" fmla="*/ 6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109">
                    <a:moveTo>
                      <a:pt x="601" y="61"/>
                    </a:moveTo>
                    <a:lnTo>
                      <a:pt x="273" y="109"/>
                    </a:lnTo>
                    <a:lnTo>
                      <a:pt x="0" y="21"/>
                    </a:lnTo>
                    <a:lnTo>
                      <a:pt x="339" y="0"/>
                    </a:lnTo>
                    <a:lnTo>
                      <a:pt x="601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3" name="Freeform 266"/>
              <p:cNvSpPr/>
              <p:nvPr userDrawn="1"/>
            </p:nvSpPr>
            <p:spPr bwMode="auto">
              <a:xfrm>
                <a:off x="10177663" y="3370228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49 w 565"/>
                  <a:gd name="T3" fmla="*/ 1013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49" y="1013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4" name="Freeform 267"/>
              <p:cNvSpPr/>
              <p:nvPr userDrawn="1"/>
            </p:nvSpPr>
            <p:spPr bwMode="auto">
              <a:xfrm>
                <a:off x="10512455" y="3215978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5" name="Freeform 268"/>
              <p:cNvSpPr/>
              <p:nvPr userDrawn="1"/>
            </p:nvSpPr>
            <p:spPr bwMode="auto">
              <a:xfrm>
                <a:off x="10177663" y="3215978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7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7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6" name="Freeform 269"/>
              <p:cNvSpPr/>
              <p:nvPr userDrawn="1"/>
            </p:nvSpPr>
            <p:spPr bwMode="auto">
              <a:xfrm>
                <a:off x="9010271" y="4847873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50 w 565"/>
                  <a:gd name="T3" fmla="*/ 1014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7" name="Freeform 270"/>
              <p:cNvSpPr/>
              <p:nvPr userDrawn="1"/>
            </p:nvSpPr>
            <p:spPr bwMode="auto">
              <a:xfrm>
                <a:off x="9345063" y="4693623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8" name="Freeform 271"/>
              <p:cNvSpPr/>
              <p:nvPr userDrawn="1"/>
            </p:nvSpPr>
            <p:spPr bwMode="auto">
              <a:xfrm>
                <a:off x="9010271" y="4693623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8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9" name="Freeform 272"/>
              <p:cNvSpPr/>
              <p:nvPr userDrawn="1"/>
            </p:nvSpPr>
            <p:spPr bwMode="auto">
              <a:xfrm>
                <a:off x="9935771" y="3875046"/>
                <a:ext cx="992108" cy="1889562"/>
              </a:xfrm>
              <a:custGeom>
                <a:avLst/>
                <a:gdLst>
                  <a:gd name="T0" fmla="*/ 566 w 566"/>
                  <a:gd name="T1" fmla="*/ 1078 h 1078"/>
                  <a:gd name="T2" fmla="*/ 450 w 566"/>
                  <a:gd name="T3" fmla="*/ 1014 h 1078"/>
                  <a:gd name="T4" fmla="*/ 0 w 566"/>
                  <a:gd name="T5" fmla="*/ 0 h 1078"/>
                  <a:gd name="T6" fmla="*/ 192 w 566"/>
                  <a:gd name="T7" fmla="*/ 8 h 1078"/>
                  <a:gd name="T8" fmla="*/ 566 w 566"/>
                  <a:gd name="T9" fmla="*/ 1078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1078">
                    <a:moveTo>
                      <a:pt x="566" y="1078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2" y="8"/>
                    </a:lnTo>
                    <a:lnTo>
                      <a:pt x="566" y="10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0" name="Freeform 273"/>
              <p:cNvSpPr/>
              <p:nvPr userDrawn="1"/>
            </p:nvSpPr>
            <p:spPr bwMode="auto">
              <a:xfrm>
                <a:off x="10272316" y="3720796"/>
                <a:ext cx="862397" cy="2043812"/>
              </a:xfrm>
              <a:custGeom>
                <a:avLst/>
                <a:gdLst>
                  <a:gd name="T0" fmla="*/ 492 w 492"/>
                  <a:gd name="T1" fmla="*/ 1042 h 1166"/>
                  <a:gd name="T2" fmla="*/ 374 w 492"/>
                  <a:gd name="T3" fmla="*/ 1166 h 1166"/>
                  <a:gd name="T4" fmla="*/ 0 w 492"/>
                  <a:gd name="T5" fmla="*/ 96 h 1166"/>
                  <a:gd name="T6" fmla="*/ 168 w 492"/>
                  <a:gd name="T7" fmla="*/ 0 h 1166"/>
                  <a:gd name="T8" fmla="*/ 492 w 492"/>
                  <a:gd name="T9" fmla="*/ 1042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166">
                    <a:moveTo>
                      <a:pt x="492" y="1042"/>
                    </a:moveTo>
                    <a:lnTo>
                      <a:pt x="374" y="1166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2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1" name="Freeform 274"/>
              <p:cNvSpPr/>
              <p:nvPr userDrawn="1"/>
            </p:nvSpPr>
            <p:spPr bwMode="auto">
              <a:xfrm>
                <a:off x="9935771" y="3720796"/>
                <a:ext cx="631023" cy="168273"/>
              </a:xfrm>
              <a:custGeom>
                <a:avLst/>
                <a:gdLst>
                  <a:gd name="T0" fmla="*/ 360 w 360"/>
                  <a:gd name="T1" fmla="*/ 0 h 96"/>
                  <a:gd name="T2" fmla="*/ 192 w 360"/>
                  <a:gd name="T3" fmla="*/ 96 h 96"/>
                  <a:gd name="T4" fmla="*/ 0 w 360"/>
                  <a:gd name="T5" fmla="*/ 88 h 96"/>
                  <a:gd name="T6" fmla="*/ 228 w 360"/>
                  <a:gd name="T7" fmla="*/ 0 h 96"/>
                  <a:gd name="T8" fmla="*/ 360 w 360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96">
                    <a:moveTo>
                      <a:pt x="360" y="0"/>
                    </a:moveTo>
                    <a:lnTo>
                      <a:pt x="192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2" name="Freeform 275"/>
              <p:cNvSpPr/>
              <p:nvPr userDrawn="1"/>
            </p:nvSpPr>
            <p:spPr bwMode="auto">
              <a:xfrm>
                <a:off x="10899833" y="4306245"/>
                <a:ext cx="879926" cy="1985969"/>
              </a:xfrm>
              <a:custGeom>
                <a:avLst/>
                <a:gdLst>
                  <a:gd name="T0" fmla="*/ 502 w 502"/>
                  <a:gd name="T1" fmla="*/ 1133 h 1133"/>
                  <a:gd name="T2" fmla="*/ 278 w 502"/>
                  <a:gd name="T3" fmla="*/ 1092 h 1133"/>
                  <a:gd name="T4" fmla="*/ 0 w 502"/>
                  <a:gd name="T5" fmla="*/ 0 h 1133"/>
                  <a:gd name="T6" fmla="*/ 319 w 502"/>
                  <a:gd name="T7" fmla="*/ 18 h 1133"/>
                  <a:gd name="T8" fmla="*/ 502 w 502"/>
                  <a:gd name="T9" fmla="*/ 1133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1133">
                    <a:moveTo>
                      <a:pt x="502" y="1133"/>
                    </a:moveTo>
                    <a:lnTo>
                      <a:pt x="278" y="1092"/>
                    </a:lnTo>
                    <a:lnTo>
                      <a:pt x="0" y="0"/>
                    </a:lnTo>
                    <a:lnTo>
                      <a:pt x="319" y="18"/>
                    </a:lnTo>
                    <a:lnTo>
                      <a:pt x="502" y="113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3" name="Freeform 276"/>
              <p:cNvSpPr/>
              <p:nvPr userDrawn="1"/>
            </p:nvSpPr>
            <p:spPr bwMode="auto">
              <a:xfrm>
                <a:off x="11458988" y="4031050"/>
                <a:ext cx="429446" cy="2261164"/>
              </a:xfrm>
              <a:custGeom>
                <a:avLst/>
                <a:gdLst>
                  <a:gd name="T0" fmla="*/ 245 w 245"/>
                  <a:gd name="T1" fmla="*/ 1181 h 1290"/>
                  <a:gd name="T2" fmla="*/ 183 w 245"/>
                  <a:gd name="T3" fmla="*/ 1290 h 1290"/>
                  <a:gd name="T4" fmla="*/ 0 w 245"/>
                  <a:gd name="T5" fmla="*/ 175 h 1290"/>
                  <a:gd name="T6" fmla="*/ 103 w 245"/>
                  <a:gd name="T7" fmla="*/ 0 h 1290"/>
                  <a:gd name="T8" fmla="*/ 245 w 245"/>
                  <a:gd name="T9" fmla="*/ 1181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290">
                    <a:moveTo>
                      <a:pt x="245" y="1181"/>
                    </a:moveTo>
                    <a:lnTo>
                      <a:pt x="183" y="1290"/>
                    </a:lnTo>
                    <a:lnTo>
                      <a:pt x="0" y="175"/>
                    </a:lnTo>
                    <a:lnTo>
                      <a:pt x="103" y="0"/>
                    </a:lnTo>
                    <a:lnTo>
                      <a:pt x="245" y="118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44" name="Freeform 277"/>
              <p:cNvSpPr/>
              <p:nvPr userDrawn="1"/>
            </p:nvSpPr>
            <p:spPr bwMode="auto">
              <a:xfrm>
                <a:off x="10899833" y="4031050"/>
                <a:ext cx="739699" cy="306748"/>
              </a:xfrm>
              <a:custGeom>
                <a:avLst/>
                <a:gdLst>
                  <a:gd name="T0" fmla="*/ 422 w 422"/>
                  <a:gd name="T1" fmla="*/ 0 h 175"/>
                  <a:gd name="T2" fmla="*/ 319 w 422"/>
                  <a:gd name="T3" fmla="*/ 175 h 175"/>
                  <a:gd name="T4" fmla="*/ 0 w 422"/>
                  <a:gd name="T5" fmla="*/ 157 h 175"/>
                  <a:gd name="T6" fmla="*/ 180 w 422"/>
                  <a:gd name="T7" fmla="*/ 25 h 175"/>
                  <a:gd name="T8" fmla="*/ 422 w 42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175">
                    <a:moveTo>
                      <a:pt x="422" y="0"/>
                    </a:moveTo>
                    <a:lnTo>
                      <a:pt x="319" y="175"/>
                    </a:lnTo>
                    <a:lnTo>
                      <a:pt x="0" y="157"/>
                    </a:lnTo>
                    <a:lnTo>
                      <a:pt x="180" y="25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任意多边形 359"/>
              <p:cNvSpPr/>
              <p:nvPr userDrawn="1"/>
            </p:nvSpPr>
            <p:spPr bwMode="auto">
              <a:xfrm>
                <a:off x="9609742" y="5836475"/>
                <a:ext cx="1209053" cy="1022201"/>
              </a:xfrm>
              <a:custGeom>
                <a:avLst/>
                <a:gdLst>
                  <a:gd name="connsiteX0" fmla="*/ 562662 w 1209053"/>
                  <a:gd name="connsiteY0" fmla="*/ 0 h 1022201"/>
                  <a:gd name="connsiteX1" fmla="*/ 1209053 w 1209053"/>
                  <a:gd name="connsiteY1" fmla="*/ 1022201 h 1022201"/>
                  <a:gd name="connsiteX2" fmla="*/ 762681 w 1209053"/>
                  <a:gd name="connsiteY2" fmla="*/ 1022201 h 1022201"/>
                  <a:gd name="connsiteX3" fmla="*/ 0 w 1209053"/>
                  <a:gd name="connsiteY3" fmla="*/ 12270 h 10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9053" h="1022201">
                    <a:moveTo>
                      <a:pt x="562662" y="0"/>
                    </a:moveTo>
                    <a:lnTo>
                      <a:pt x="1209053" y="1022201"/>
                    </a:lnTo>
                    <a:lnTo>
                      <a:pt x="762681" y="1022201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2" name="任意多边形 361"/>
              <p:cNvSpPr/>
              <p:nvPr userDrawn="1"/>
            </p:nvSpPr>
            <p:spPr bwMode="auto">
              <a:xfrm>
                <a:off x="10172403" y="5536739"/>
                <a:ext cx="1131394" cy="1321937"/>
              </a:xfrm>
              <a:custGeom>
                <a:avLst/>
                <a:gdLst>
                  <a:gd name="connsiteX0" fmla="*/ 567920 w 1131394"/>
                  <a:gd name="connsiteY0" fmla="*/ 0 h 1321937"/>
                  <a:gd name="connsiteX1" fmla="*/ 1131394 w 1131394"/>
                  <a:gd name="connsiteY1" fmla="*/ 1321937 h 1321937"/>
                  <a:gd name="connsiteX2" fmla="*/ 646392 w 1131394"/>
                  <a:gd name="connsiteY2" fmla="*/ 1321937 h 1321937"/>
                  <a:gd name="connsiteX3" fmla="*/ 0 w 1131394"/>
                  <a:gd name="connsiteY3" fmla="*/ 299736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1394" h="1321937">
                    <a:moveTo>
                      <a:pt x="567920" y="0"/>
                    </a:moveTo>
                    <a:lnTo>
                      <a:pt x="1131394" y="1321937"/>
                    </a:lnTo>
                    <a:lnTo>
                      <a:pt x="646392" y="1321937"/>
                    </a:lnTo>
                    <a:lnTo>
                      <a:pt x="0" y="2997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47" name="Freeform 280"/>
              <p:cNvSpPr/>
              <p:nvPr userDrawn="1"/>
            </p:nvSpPr>
            <p:spPr bwMode="auto">
              <a:xfrm>
                <a:off x="9609742" y="5536739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1 w 645"/>
                  <a:gd name="T3" fmla="*/ 171 h 178"/>
                  <a:gd name="T4" fmla="*/ 0 w 645"/>
                  <a:gd name="T5" fmla="*/ 178 h 178"/>
                  <a:gd name="T6" fmla="*/ 160 w 645"/>
                  <a:gd name="T7" fmla="*/ 46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1" y="171"/>
                    </a:lnTo>
                    <a:lnTo>
                      <a:pt x="0" y="178"/>
                    </a:lnTo>
                    <a:lnTo>
                      <a:pt x="160" y="46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任意多边形 347"/>
              <p:cNvSpPr/>
              <p:nvPr userDrawn="1"/>
            </p:nvSpPr>
            <p:spPr bwMode="auto">
              <a:xfrm>
                <a:off x="8787661" y="5932881"/>
                <a:ext cx="503815" cy="925795"/>
              </a:xfrm>
              <a:custGeom>
                <a:avLst/>
                <a:gdLst>
                  <a:gd name="connsiteX0" fmla="*/ 0 w 503815"/>
                  <a:gd name="connsiteY0" fmla="*/ 0 h 925795"/>
                  <a:gd name="connsiteX1" fmla="*/ 364591 w 503815"/>
                  <a:gd name="connsiteY1" fmla="*/ 122699 h 925795"/>
                  <a:gd name="connsiteX2" fmla="*/ 503815 w 503815"/>
                  <a:gd name="connsiteY2" fmla="*/ 925795 h 925795"/>
                  <a:gd name="connsiteX3" fmla="*/ 155692 w 503815"/>
                  <a:gd name="connsiteY3" fmla="*/ 925795 h 92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815" h="925795">
                    <a:moveTo>
                      <a:pt x="0" y="0"/>
                    </a:moveTo>
                    <a:lnTo>
                      <a:pt x="364591" y="122699"/>
                    </a:lnTo>
                    <a:lnTo>
                      <a:pt x="503815" y="925795"/>
                    </a:lnTo>
                    <a:lnTo>
                      <a:pt x="155692" y="9257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0" name="任意多边形 349"/>
              <p:cNvSpPr/>
              <p:nvPr userDrawn="1"/>
            </p:nvSpPr>
            <p:spPr bwMode="auto">
              <a:xfrm>
                <a:off x="9152250" y="5983714"/>
                <a:ext cx="649750" cy="874962"/>
              </a:xfrm>
              <a:custGeom>
                <a:avLst/>
                <a:gdLst>
                  <a:gd name="connsiteX0" fmla="*/ 645046 w 649750"/>
                  <a:gd name="connsiteY0" fmla="*/ 0 h 874962"/>
                  <a:gd name="connsiteX1" fmla="*/ 649750 w 649750"/>
                  <a:gd name="connsiteY1" fmla="*/ 874962 h 874962"/>
                  <a:gd name="connsiteX2" fmla="*/ 139224 w 649750"/>
                  <a:gd name="connsiteY2" fmla="*/ 874962 h 874962"/>
                  <a:gd name="connsiteX3" fmla="*/ 0 w 649750"/>
                  <a:gd name="connsiteY3" fmla="*/ 71867 h 8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750" h="874962">
                    <a:moveTo>
                      <a:pt x="645046" y="0"/>
                    </a:moveTo>
                    <a:lnTo>
                      <a:pt x="649750" y="874962"/>
                    </a:lnTo>
                    <a:lnTo>
                      <a:pt x="139224" y="874962"/>
                    </a:lnTo>
                    <a:lnTo>
                      <a:pt x="0" y="7186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50" name="Freeform 283"/>
              <p:cNvSpPr/>
              <p:nvPr userDrawn="1"/>
            </p:nvSpPr>
            <p:spPr bwMode="auto">
              <a:xfrm>
                <a:off x="8787660" y="5848744"/>
                <a:ext cx="1009636" cy="206835"/>
              </a:xfrm>
              <a:custGeom>
                <a:avLst/>
                <a:gdLst>
                  <a:gd name="T0" fmla="*/ 576 w 576"/>
                  <a:gd name="T1" fmla="*/ 77 h 118"/>
                  <a:gd name="T2" fmla="*/ 208 w 576"/>
                  <a:gd name="T3" fmla="*/ 118 h 118"/>
                  <a:gd name="T4" fmla="*/ 0 w 576"/>
                  <a:gd name="T5" fmla="*/ 48 h 118"/>
                  <a:gd name="T6" fmla="*/ 208 w 576"/>
                  <a:gd name="T7" fmla="*/ 0 h 118"/>
                  <a:gd name="T8" fmla="*/ 576 w 576"/>
                  <a:gd name="T9" fmla="*/ 7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18">
                    <a:moveTo>
                      <a:pt x="576" y="77"/>
                    </a:moveTo>
                    <a:lnTo>
                      <a:pt x="208" y="118"/>
                    </a:lnTo>
                    <a:lnTo>
                      <a:pt x="0" y="48"/>
                    </a:lnTo>
                    <a:lnTo>
                      <a:pt x="208" y="0"/>
                    </a:lnTo>
                    <a:lnTo>
                      <a:pt x="576" y="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任意多边形 355"/>
              <p:cNvSpPr/>
              <p:nvPr userDrawn="1"/>
            </p:nvSpPr>
            <p:spPr bwMode="auto">
              <a:xfrm>
                <a:off x="9516841" y="6192301"/>
                <a:ext cx="575835" cy="666375"/>
              </a:xfrm>
              <a:custGeom>
                <a:avLst/>
                <a:gdLst>
                  <a:gd name="connsiteX0" fmla="*/ 0 w 575835"/>
                  <a:gd name="connsiteY0" fmla="*/ 0 h 666375"/>
                  <a:gd name="connsiteX1" fmla="*/ 334793 w 575835"/>
                  <a:gd name="connsiteY1" fmla="*/ 8764 h 666375"/>
                  <a:gd name="connsiteX2" fmla="*/ 575835 w 575835"/>
                  <a:gd name="connsiteY2" fmla="*/ 666375 h 666375"/>
                  <a:gd name="connsiteX3" fmla="*/ 307354 w 575835"/>
                  <a:gd name="connsiteY3" fmla="*/ 666375 h 66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835" h="666375">
                    <a:moveTo>
                      <a:pt x="0" y="0"/>
                    </a:moveTo>
                    <a:lnTo>
                      <a:pt x="334793" y="8764"/>
                    </a:lnTo>
                    <a:lnTo>
                      <a:pt x="575835" y="666375"/>
                    </a:lnTo>
                    <a:lnTo>
                      <a:pt x="307354" y="6663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4" name="任意多边形 353"/>
              <p:cNvSpPr/>
              <p:nvPr userDrawn="1"/>
            </p:nvSpPr>
            <p:spPr bwMode="auto">
              <a:xfrm>
                <a:off x="9851634" y="6029288"/>
                <a:ext cx="563703" cy="829388"/>
              </a:xfrm>
              <a:custGeom>
                <a:avLst/>
                <a:gdLst>
                  <a:gd name="connsiteX0" fmla="*/ 290972 w 563703"/>
                  <a:gd name="connsiteY0" fmla="*/ 0 h 829388"/>
                  <a:gd name="connsiteX1" fmla="*/ 563703 w 563703"/>
                  <a:gd name="connsiteY1" fmla="*/ 829388 h 829388"/>
                  <a:gd name="connsiteX2" fmla="*/ 241041 w 563703"/>
                  <a:gd name="connsiteY2" fmla="*/ 829388 h 829388"/>
                  <a:gd name="connsiteX3" fmla="*/ 0 w 563703"/>
                  <a:gd name="connsiteY3" fmla="*/ 171779 h 82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03" h="829388">
                    <a:moveTo>
                      <a:pt x="290972" y="0"/>
                    </a:moveTo>
                    <a:lnTo>
                      <a:pt x="563703" y="829388"/>
                    </a:lnTo>
                    <a:lnTo>
                      <a:pt x="241041" y="829388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53" name="Freeform 286"/>
              <p:cNvSpPr/>
              <p:nvPr userDrawn="1"/>
            </p:nvSpPr>
            <p:spPr bwMode="auto">
              <a:xfrm>
                <a:off x="9516841" y="6029288"/>
                <a:ext cx="625765" cy="171778"/>
              </a:xfrm>
              <a:custGeom>
                <a:avLst/>
                <a:gdLst>
                  <a:gd name="T0" fmla="*/ 357 w 357"/>
                  <a:gd name="T1" fmla="*/ 0 h 98"/>
                  <a:gd name="T2" fmla="*/ 191 w 357"/>
                  <a:gd name="T3" fmla="*/ 98 h 98"/>
                  <a:gd name="T4" fmla="*/ 0 w 357"/>
                  <a:gd name="T5" fmla="*/ 93 h 98"/>
                  <a:gd name="T6" fmla="*/ 226 w 357"/>
                  <a:gd name="T7" fmla="*/ 2 h 98"/>
                  <a:gd name="T8" fmla="*/ 357 w 357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98">
                    <a:moveTo>
                      <a:pt x="357" y="0"/>
                    </a:moveTo>
                    <a:lnTo>
                      <a:pt x="191" y="98"/>
                    </a:lnTo>
                    <a:lnTo>
                      <a:pt x="0" y="93"/>
                    </a:lnTo>
                    <a:lnTo>
                      <a:pt x="226" y="2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任意多边形 363"/>
              <p:cNvSpPr/>
              <p:nvPr userDrawn="1"/>
            </p:nvSpPr>
            <p:spPr bwMode="auto">
              <a:xfrm>
                <a:off x="9732441" y="4400898"/>
                <a:ext cx="1881878" cy="2457778"/>
              </a:xfrm>
              <a:custGeom>
                <a:avLst/>
                <a:gdLst>
                  <a:gd name="connsiteX0" fmla="*/ 560909 w 1881878"/>
                  <a:gd name="connsiteY0" fmla="*/ 0 h 2457778"/>
                  <a:gd name="connsiteX1" fmla="*/ 1881878 w 1881878"/>
                  <a:gd name="connsiteY1" fmla="*/ 2457778 h 2457778"/>
                  <a:gd name="connsiteX2" fmla="*/ 1435082 w 1881878"/>
                  <a:gd name="connsiteY2" fmla="*/ 2457778 h 2457778"/>
                  <a:gd name="connsiteX3" fmla="*/ 0 w 1881878"/>
                  <a:gd name="connsiteY3" fmla="*/ 14023 h 245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1878" h="2457778">
                    <a:moveTo>
                      <a:pt x="560909" y="0"/>
                    </a:moveTo>
                    <a:lnTo>
                      <a:pt x="1881878" y="2457778"/>
                    </a:lnTo>
                    <a:lnTo>
                      <a:pt x="1435082" y="2457778"/>
                    </a:lnTo>
                    <a:lnTo>
                      <a:pt x="0" y="140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6" name="任意多边形 365"/>
              <p:cNvSpPr/>
              <p:nvPr userDrawn="1"/>
            </p:nvSpPr>
            <p:spPr bwMode="auto">
              <a:xfrm>
                <a:off x="10293350" y="4102915"/>
                <a:ext cx="1765094" cy="2755761"/>
              </a:xfrm>
              <a:custGeom>
                <a:avLst/>
                <a:gdLst>
                  <a:gd name="connsiteX0" fmla="*/ 569673 w 1765094"/>
                  <a:gd name="connsiteY0" fmla="*/ 0 h 2755761"/>
                  <a:gd name="connsiteX1" fmla="*/ 1765094 w 1765094"/>
                  <a:gd name="connsiteY1" fmla="*/ 2755761 h 2755761"/>
                  <a:gd name="connsiteX2" fmla="*/ 1320969 w 1765094"/>
                  <a:gd name="connsiteY2" fmla="*/ 2755761 h 2755761"/>
                  <a:gd name="connsiteX3" fmla="*/ 0 w 1765094"/>
                  <a:gd name="connsiteY3" fmla="*/ 297983 h 275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094" h="2755761">
                    <a:moveTo>
                      <a:pt x="569673" y="0"/>
                    </a:moveTo>
                    <a:lnTo>
                      <a:pt x="1765094" y="2755761"/>
                    </a:lnTo>
                    <a:lnTo>
                      <a:pt x="1320969" y="2755761"/>
                    </a:lnTo>
                    <a:lnTo>
                      <a:pt x="0" y="2979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56" name="Freeform 289"/>
              <p:cNvSpPr/>
              <p:nvPr userDrawn="1"/>
            </p:nvSpPr>
            <p:spPr bwMode="auto">
              <a:xfrm>
                <a:off x="9732441" y="4102915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0 w 645"/>
                  <a:gd name="T3" fmla="*/ 170 h 178"/>
                  <a:gd name="T4" fmla="*/ 0 w 645"/>
                  <a:gd name="T5" fmla="*/ 178 h 178"/>
                  <a:gd name="T6" fmla="*/ 227 w 645"/>
                  <a:gd name="T7" fmla="*/ 47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0" y="170"/>
                    </a:lnTo>
                    <a:lnTo>
                      <a:pt x="0" y="178"/>
                    </a:lnTo>
                    <a:lnTo>
                      <a:pt x="227" y="47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7" name="Freeform 290"/>
              <p:cNvSpPr/>
              <p:nvPr userDrawn="1"/>
            </p:nvSpPr>
            <p:spPr bwMode="auto">
              <a:xfrm>
                <a:off x="9658822" y="4756725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4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4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8" name="Freeform 291"/>
              <p:cNvSpPr/>
              <p:nvPr userDrawn="1"/>
            </p:nvSpPr>
            <p:spPr bwMode="auto">
              <a:xfrm>
                <a:off x="10156628" y="4669083"/>
                <a:ext cx="187554" cy="832600"/>
              </a:xfrm>
              <a:custGeom>
                <a:avLst/>
                <a:gdLst>
                  <a:gd name="T0" fmla="*/ 107 w 107"/>
                  <a:gd name="T1" fmla="*/ 475 h 475"/>
                  <a:gd name="T2" fmla="*/ 107 w 107"/>
                  <a:gd name="T3" fmla="*/ 475 h 475"/>
                  <a:gd name="T4" fmla="*/ 0 w 107"/>
                  <a:gd name="T5" fmla="*/ 98 h 475"/>
                  <a:gd name="T6" fmla="*/ 107 w 107"/>
                  <a:gd name="T7" fmla="*/ 0 h 475"/>
                  <a:gd name="T8" fmla="*/ 107 w 107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75">
                    <a:moveTo>
                      <a:pt x="107" y="475"/>
                    </a:moveTo>
                    <a:lnTo>
                      <a:pt x="107" y="475"/>
                    </a:lnTo>
                    <a:lnTo>
                      <a:pt x="0" y="98"/>
                    </a:lnTo>
                    <a:lnTo>
                      <a:pt x="107" y="0"/>
                    </a:lnTo>
                    <a:lnTo>
                      <a:pt x="107" y="4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9" name="Freeform 292"/>
              <p:cNvSpPr/>
              <p:nvPr userDrawn="1"/>
            </p:nvSpPr>
            <p:spPr bwMode="auto">
              <a:xfrm>
                <a:off x="9658822" y="4658566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4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4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0" name="Freeform 293"/>
              <p:cNvSpPr/>
              <p:nvPr userDrawn="1"/>
            </p:nvSpPr>
            <p:spPr bwMode="auto">
              <a:xfrm>
                <a:off x="5581715" y="5608606"/>
                <a:ext cx="687113" cy="744958"/>
              </a:xfrm>
              <a:custGeom>
                <a:avLst/>
                <a:gdLst>
                  <a:gd name="T0" fmla="*/ 392 w 392"/>
                  <a:gd name="T1" fmla="*/ 425 h 425"/>
                  <a:gd name="T2" fmla="*/ 392 w 392"/>
                  <a:gd name="T3" fmla="*/ 425 h 425"/>
                  <a:gd name="T4" fmla="*/ 0 w 392"/>
                  <a:gd name="T5" fmla="*/ 0 h 425"/>
                  <a:gd name="T6" fmla="*/ 284 w 392"/>
                  <a:gd name="T7" fmla="*/ 49 h 425"/>
                  <a:gd name="T8" fmla="*/ 392 w 392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425">
                    <a:moveTo>
                      <a:pt x="392" y="425"/>
                    </a:moveTo>
                    <a:lnTo>
                      <a:pt x="392" y="425"/>
                    </a:lnTo>
                    <a:lnTo>
                      <a:pt x="0" y="0"/>
                    </a:lnTo>
                    <a:lnTo>
                      <a:pt x="284" y="49"/>
                    </a:lnTo>
                    <a:lnTo>
                      <a:pt x="392" y="4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1" name="Freeform 294"/>
              <p:cNvSpPr/>
              <p:nvPr userDrawn="1"/>
            </p:nvSpPr>
            <p:spPr bwMode="auto">
              <a:xfrm>
                <a:off x="6079522" y="5520964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9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9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2" name="Freeform 295"/>
              <p:cNvSpPr/>
              <p:nvPr userDrawn="1"/>
            </p:nvSpPr>
            <p:spPr bwMode="auto">
              <a:xfrm>
                <a:off x="5581715" y="5512199"/>
                <a:ext cx="687113" cy="182295"/>
              </a:xfrm>
              <a:custGeom>
                <a:avLst/>
                <a:gdLst>
                  <a:gd name="T0" fmla="*/ 392 w 392"/>
                  <a:gd name="T1" fmla="*/ 5 h 104"/>
                  <a:gd name="T2" fmla="*/ 284 w 392"/>
                  <a:gd name="T3" fmla="*/ 104 h 104"/>
                  <a:gd name="T4" fmla="*/ 0 w 392"/>
                  <a:gd name="T5" fmla="*/ 55 h 104"/>
                  <a:gd name="T6" fmla="*/ 187 w 392"/>
                  <a:gd name="T7" fmla="*/ 0 h 104"/>
                  <a:gd name="T8" fmla="*/ 392 w 392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104">
                    <a:moveTo>
                      <a:pt x="392" y="5"/>
                    </a:moveTo>
                    <a:lnTo>
                      <a:pt x="284" y="104"/>
                    </a:lnTo>
                    <a:lnTo>
                      <a:pt x="0" y="55"/>
                    </a:lnTo>
                    <a:lnTo>
                      <a:pt x="187" y="0"/>
                    </a:lnTo>
                    <a:lnTo>
                      <a:pt x="392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任意多边形 334"/>
              <p:cNvSpPr/>
              <p:nvPr userDrawn="1"/>
            </p:nvSpPr>
            <p:spPr bwMode="auto">
              <a:xfrm>
                <a:off x="6486181" y="6167762"/>
                <a:ext cx="676471" cy="690915"/>
              </a:xfrm>
              <a:custGeom>
                <a:avLst/>
                <a:gdLst>
                  <a:gd name="connsiteX0" fmla="*/ 0 w 676471"/>
                  <a:gd name="connsiteY0" fmla="*/ 0 h 690915"/>
                  <a:gd name="connsiteX1" fmla="*/ 550392 w 676471"/>
                  <a:gd name="connsiteY1" fmla="*/ 110429 h 690915"/>
                  <a:gd name="connsiteX2" fmla="*/ 676471 w 676471"/>
                  <a:gd name="connsiteY2" fmla="*/ 690915 h 690915"/>
                  <a:gd name="connsiteX3" fmla="*/ 238973 w 676471"/>
                  <a:gd name="connsiteY3" fmla="*/ 690915 h 69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471" h="690915">
                    <a:moveTo>
                      <a:pt x="0" y="0"/>
                    </a:moveTo>
                    <a:lnTo>
                      <a:pt x="550392" y="110429"/>
                    </a:lnTo>
                    <a:lnTo>
                      <a:pt x="676471" y="690915"/>
                    </a:lnTo>
                    <a:lnTo>
                      <a:pt x="238973" y="6909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3" name="任意多边形 332"/>
              <p:cNvSpPr/>
              <p:nvPr userDrawn="1"/>
            </p:nvSpPr>
            <p:spPr bwMode="auto">
              <a:xfrm>
                <a:off x="7036573" y="6111670"/>
                <a:ext cx="624011" cy="747006"/>
              </a:xfrm>
              <a:custGeom>
                <a:avLst/>
                <a:gdLst>
                  <a:gd name="connsiteX0" fmla="*/ 624011 w 624011"/>
                  <a:gd name="connsiteY0" fmla="*/ 0 h 747006"/>
                  <a:gd name="connsiteX1" fmla="*/ 576622 w 624011"/>
                  <a:gd name="connsiteY1" fmla="*/ 747006 h 747006"/>
                  <a:gd name="connsiteX2" fmla="*/ 126079 w 624011"/>
                  <a:gd name="connsiteY2" fmla="*/ 747006 h 747006"/>
                  <a:gd name="connsiteX3" fmla="*/ 0 w 624011"/>
                  <a:gd name="connsiteY3" fmla="*/ 166520 h 74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4011" h="747006">
                    <a:moveTo>
                      <a:pt x="624011" y="0"/>
                    </a:moveTo>
                    <a:lnTo>
                      <a:pt x="576622" y="747006"/>
                    </a:lnTo>
                    <a:lnTo>
                      <a:pt x="126079" y="747006"/>
                    </a:lnTo>
                    <a:lnTo>
                      <a:pt x="0" y="1665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65" name="Freeform 298"/>
              <p:cNvSpPr/>
              <p:nvPr userDrawn="1"/>
            </p:nvSpPr>
            <p:spPr bwMode="auto">
              <a:xfrm>
                <a:off x="6486181" y="6032793"/>
                <a:ext cx="1174403" cy="245398"/>
              </a:xfrm>
              <a:custGeom>
                <a:avLst/>
                <a:gdLst>
                  <a:gd name="T0" fmla="*/ 670 w 670"/>
                  <a:gd name="T1" fmla="*/ 45 h 140"/>
                  <a:gd name="T2" fmla="*/ 314 w 670"/>
                  <a:gd name="T3" fmla="*/ 140 h 140"/>
                  <a:gd name="T4" fmla="*/ 0 w 670"/>
                  <a:gd name="T5" fmla="*/ 77 h 140"/>
                  <a:gd name="T6" fmla="*/ 252 w 670"/>
                  <a:gd name="T7" fmla="*/ 0 h 140"/>
                  <a:gd name="T8" fmla="*/ 670 w 670"/>
                  <a:gd name="T9" fmla="*/ 4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0" h="140">
                    <a:moveTo>
                      <a:pt x="670" y="45"/>
                    </a:moveTo>
                    <a:lnTo>
                      <a:pt x="314" y="140"/>
                    </a:lnTo>
                    <a:lnTo>
                      <a:pt x="0" y="77"/>
                    </a:lnTo>
                    <a:lnTo>
                      <a:pt x="252" y="0"/>
                    </a:lnTo>
                    <a:lnTo>
                      <a:pt x="670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6" name="Freeform 299"/>
              <p:cNvSpPr/>
              <p:nvPr userDrawn="1"/>
            </p:nvSpPr>
            <p:spPr bwMode="auto">
              <a:xfrm>
                <a:off x="10750841" y="5007381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7" name="Freeform 300"/>
              <p:cNvSpPr/>
              <p:nvPr userDrawn="1"/>
            </p:nvSpPr>
            <p:spPr bwMode="auto">
              <a:xfrm>
                <a:off x="10971699" y="4937267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8" name="Freeform 301"/>
              <p:cNvSpPr/>
              <p:nvPr userDrawn="1"/>
            </p:nvSpPr>
            <p:spPr bwMode="auto">
              <a:xfrm>
                <a:off x="10750841" y="493201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9" name="Freeform 302"/>
              <p:cNvSpPr/>
              <p:nvPr userDrawn="1"/>
            </p:nvSpPr>
            <p:spPr bwMode="auto">
              <a:xfrm>
                <a:off x="10894574" y="2458751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19 w 136"/>
                  <a:gd name="T7" fmla="*/ 40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19" y="40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0" name="Freeform 303"/>
              <p:cNvSpPr/>
              <p:nvPr userDrawn="1"/>
            </p:nvSpPr>
            <p:spPr bwMode="auto">
              <a:xfrm>
                <a:off x="11103162" y="2451740"/>
                <a:ext cx="126205" cy="464503"/>
              </a:xfrm>
              <a:custGeom>
                <a:avLst/>
                <a:gdLst>
                  <a:gd name="T0" fmla="*/ 17 w 72"/>
                  <a:gd name="T1" fmla="*/ 265 h 265"/>
                  <a:gd name="T2" fmla="*/ 17 w 72"/>
                  <a:gd name="T3" fmla="*/ 265 h 265"/>
                  <a:gd name="T4" fmla="*/ 0 w 72"/>
                  <a:gd name="T5" fmla="*/ 44 h 265"/>
                  <a:gd name="T6" fmla="*/ 72 w 72"/>
                  <a:gd name="T7" fmla="*/ 0 h 265"/>
                  <a:gd name="T8" fmla="*/ 17 w 72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65">
                    <a:moveTo>
                      <a:pt x="17" y="265"/>
                    </a:moveTo>
                    <a:lnTo>
                      <a:pt x="17" y="265"/>
                    </a:lnTo>
                    <a:lnTo>
                      <a:pt x="0" y="44"/>
                    </a:lnTo>
                    <a:lnTo>
                      <a:pt x="72" y="0"/>
                    </a:lnTo>
                    <a:lnTo>
                      <a:pt x="17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1" name="Freeform 304"/>
              <p:cNvSpPr/>
              <p:nvPr userDrawn="1"/>
            </p:nvSpPr>
            <p:spPr bwMode="auto">
              <a:xfrm>
                <a:off x="10894574" y="2407919"/>
                <a:ext cx="334793" cy="120947"/>
              </a:xfrm>
              <a:custGeom>
                <a:avLst/>
                <a:gdLst>
                  <a:gd name="T0" fmla="*/ 191 w 191"/>
                  <a:gd name="T1" fmla="*/ 25 h 69"/>
                  <a:gd name="T2" fmla="*/ 119 w 191"/>
                  <a:gd name="T3" fmla="*/ 69 h 69"/>
                  <a:gd name="T4" fmla="*/ 0 w 191"/>
                  <a:gd name="T5" fmla="*/ 29 h 69"/>
                  <a:gd name="T6" fmla="*/ 78 w 191"/>
                  <a:gd name="T7" fmla="*/ 0 h 69"/>
                  <a:gd name="T8" fmla="*/ 191 w 191"/>
                  <a:gd name="T9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9">
                    <a:moveTo>
                      <a:pt x="191" y="25"/>
                    </a:moveTo>
                    <a:lnTo>
                      <a:pt x="119" y="69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2" name="Freeform 305"/>
              <p:cNvSpPr/>
              <p:nvPr userDrawn="1"/>
            </p:nvSpPr>
            <p:spPr bwMode="auto">
              <a:xfrm>
                <a:off x="7825351" y="2481539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20 w 136"/>
                  <a:gd name="T7" fmla="*/ 39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20" y="39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3" name="Freeform 306"/>
              <p:cNvSpPr/>
              <p:nvPr userDrawn="1"/>
            </p:nvSpPr>
            <p:spPr bwMode="auto">
              <a:xfrm>
                <a:off x="8035692" y="2474527"/>
                <a:ext cx="124452" cy="464503"/>
              </a:xfrm>
              <a:custGeom>
                <a:avLst/>
                <a:gdLst>
                  <a:gd name="T0" fmla="*/ 16 w 71"/>
                  <a:gd name="T1" fmla="*/ 265 h 265"/>
                  <a:gd name="T2" fmla="*/ 16 w 71"/>
                  <a:gd name="T3" fmla="*/ 265 h 265"/>
                  <a:gd name="T4" fmla="*/ 0 w 71"/>
                  <a:gd name="T5" fmla="*/ 43 h 265"/>
                  <a:gd name="T6" fmla="*/ 71 w 71"/>
                  <a:gd name="T7" fmla="*/ 0 h 265"/>
                  <a:gd name="T8" fmla="*/ 16 w 71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65">
                    <a:moveTo>
                      <a:pt x="16" y="265"/>
                    </a:moveTo>
                    <a:lnTo>
                      <a:pt x="16" y="265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6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4" name="Freeform 307"/>
              <p:cNvSpPr/>
              <p:nvPr userDrawn="1"/>
            </p:nvSpPr>
            <p:spPr bwMode="auto">
              <a:xfrm>
                <a:off x="7825351" y="2430706"/>
                <a:ext cx="334793" cy="119193"/>
              </a:xfrm>
              <a:custGeom>
                <a:avLst/>
                <a:gdLst>
                  <a:gd name="T0" fmla="*/ 191 w 191"/>
                  <a:gd name="T1" fmla="*/ 25 h 68"/>
                  <a:gd name="T2" fmla="*/ 120 w 191"/>
                  <a:gd name="T3" fmla="*/ 68 h 68"/>
                  <a:gd name="T4" fmla="*/ 0 w 191"/>
                  <a:gd name="T5" fmla="*/ 29 h 68"/>
                  <a:gd name="T6" fmla="*/ 78 w 191"/>
                  <a:gd name="T7" fmla="*/ 0 h 68"/>
                  <a:gd name="T8" fmla="*/ 191 w 191"/>
                  <a:gd name="T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8">
                    <a:moveTo>
                      <a:pt x="191" y="25"/>
                    </a:moveTo>
                    <a:lnTo>
                      <a:pt x="120" y="68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任意多边形 370"/>
              <p:cNvSpPr/>
              <p:nvPr userDrawn="1"/>
            </p:nvSpPr>
            <p:spPr bwMode="auto">
              <a:xfrm>
                <a:off x="11243389" y="5124822"/>
                <a:ext cx="963664" cy="1733854"/>
              </a:xfrm>
              <a:custGeom>
                <a:avLst/>
                <a:gdLst>
                  <a:gd name="connsiteX0" fmla="*/ 562662 w 963664"/>
                  <a:gd name="connsiteY0" fmla="*/ 0 h 1733854"/>
                  <a:gd name="connsiteX1" fmla="*/ 963664 w 963664"/>
                  <a:gd name="connsiteY1" fmla="*/ 1138197 h 1733854"/>
                  <a:gd name="connsiteX2" fmla="*/ 963664 w 963664"/>
                  <a:gd name="connsiteY2" fmla="*/ 1733854 h 1733854"/>
                  <a:gd name="connsiteX3" fmla="*/ 783959 w 963664"/>
                  <a:gd name="connsiteY3" fmla="*/ 1733854 h 1733854"/>
                  <a:gd name="connsiteX4" fmla="*/ 0 w 963664"/>
                  <a:gd name="connsiteY4" fmla="*/ 12270 h 173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3664" h="1733854">
                    <a:moveTo>
                      <a:pt x="562662" y="0"/>
                    </a:moveTo>
                    <a:lnTo>
                      <a:pt x="963664" y="1138197"/>
                    </a:lnTo>
                    <a:lnTo>
                      <a:pt x="963664" y="1733854"/>
                    </a:lnTo>
                    <a:lnTo>
                      <a:pt x="783959" y="1733854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3" name="任意多边形 372"/>
              <p:cNvSpPr/>
              <p:nvPr userDrawn="1"/>
            </p:nvSpPr>
            <p:spPr bwMode="auto">
              <a:xfrm>
                <a:off x="11806052" y="4982841"/>
                <a:ext cx="401001" cy="1280175"/>
              </a:xfrm>
              <a:custGeom>
                <a:avLst/>
                <a:gdLst>
                  <a:gd name="connsiteX0" fmla="*/ 213846 w 401001"/>
                  <a:gd name="connsiteY0" fmla="*/ 0 h 1280175"/>
                  <a:gd name="connsiteX1" fmla="*/ 401001 w 401001"/>
                  <a:gd name="connsiteY1" fmla="*/ 574715 h 1280175"/>
                  <a:gd name="connsiteX2" fmla="*/ 401001 w 401001"/>
                  <a:gd name="connsiteY2" fmla="*/ 1280175 h 1280175"/>
                  <a:gd name="connsiteX3" fmla="*/ 0 w 401001"/>
                  <a:gd name="connsiteY3" fmla="*/ 141980 h 128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1" h="1280175">
                    <a:moveTo>
                      <a:pt x="213846" y="0"/>
                    </a:moveTo>
                    <a:lnTo>
                      <a:pt x="401001" y="574715"/>
                    </a:lnTo>
                    <a:lnTo>
                      <a:pt x="401001" y="1280175"/>
                    </a:lnTo>
                    <a:lnTo>
                      <a:pt x="0" y="14198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77" name="Freeform 310"/>
              <p:cNvSpPr/>
              <p:nvPr userDrawn="1"/>
            </p:nvSpPr>
            <p:spPr bwMode="auto">
              <a:xfrm>
                <a:off x="11243389" y="4982841"/>
                <a:ext cx="776509" cy="154250"/>
              </a:xfrm>
              <a:custGeom>
                <a:avLst/>
                <a:gdLst>
                  <a:gd name="T0" fmla="*/ 443 w 443"/>
                  <a:gd name="T1" fmla="*/ 0 h 88"/>
                  <a:gd name="T2" fmla="*/ 321 w 443"/>
                  <a:gd name="T3" fmla="*/ 81 h 88"/>
                  <a:gd name="T4" fmla="*/ 0 w 443"/>
                  <a:gd name="T5" fmla="*/ 88 h 88"/>
                  <a:gd name="T6" fmla="*/ 184 w 443"/>
                  <a:gd name="T7" fmla="*/ 0 h 88"/>
                  <a:gd name="T8" fmla="*/ 443 w 443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88">
                    <a:moveTo>
                      <a:pt x="443" y="0"/>
                    </a:moveTo>
                    <a:lnTo>
                      <a:pt x="321" y="81"/>
                    </a:lnTo>
                    <a:lnTo>
                      <a:pt x="0" y="88"/>
                    </a:lnTo>
                    <a:lnTo>
                      <a:pt x="184" y="0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911" name="Rectangle 212"/>
            <p:cNvSpPr>
              <a:spLocks noChangeArrowheads="1"/>
            </p:cNvSpPr>
            <p:nvPr userDrawn="1"/>
          </p:nvSpPr>
          <p:spPr bwMode="auto">
            <a:xfrm>
              <a:off x="704851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3" name="Rectangle 214"/>
            <p:cNvSpPr>
              <a:spLocks noChangeArrowheads="1"/>
            </p:cNvSpPr>
            <p:nvPr userDrawn="1"/>
          </p:nvSpPr>
          <p:spPr bwMode="auto">
            <a:xfrm>
              <a:off x="708026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153003" y="3814243"/>
            <a:ext cx="5645039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153003" y="2719460"/>
            <a:ext cx="5645039" cy="1094784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3003" y="5028538"/>
            <a:ext cx="564503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53003" y="5324809"/>
            <a:ext cx="564503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cxnSp>
        <p:nvCxnSpPr>
          <p:cNvPr id="295" name="直接连接符 294"/>
          <p:cNvCxnSpPr/>
          <p:nvPr userDrawn="1"/>
        </p:nvCxnSpPr>
        <p:spPr>
          <a:xfrm>
            <a:off x="1153003" y="4658566"/>
            <a:ext cx="425719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 userDrawn="1"/>
        </p:nvGrpSpPr>
        <p:grpSpPr>
          <a:xfrm>
            <a:off x="0" y="0"/>
            <a:ext cx="12207053" cy="6858677"/>
            <a:chOff x="0" y="0"/>
            <a:chExt cx="12207053" cy="6858677"/>
          </a:xfrm>
        </p:grpSpPr>
        <p:sp>
          <p:nvSpPr>
            <p:cNvPr id="108" name="矩形 107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7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 userDrawn="1"/>
          </p:nvGrpSpPr>
          <p:grpSpPr>
            <a:xfrm>
              <a:off x="140754" y="1064477"/>
              <a:ext cx="6644142" cy="5780784"/>
              <a:chOff x="140754" y="1064477"/>
              <a:chExt cx="6644142" cy="5780784"/>
            </a:xfrm>
          </p:grpSpPr>
          <p:sp>
            <p:nvSpPr>
              <p:cNvPr id="206" name="任意多边形 205"/>
              <p:cNvSpPr/>
              <p:nvPr userDrawn="1"/>
            </p:nvSpPr>
            <p:spPr>
              <a:xfrm>
                <a:off x="140754" y="1064477"/>
                <a:ext cx="6644142" cy="5780784"/>
              </a:xfrm>
              <a:custGeom>
                <a:avLst/>
                <a:gdLst>
                  <a:gd name="connsiteX0" fmla="*/ 3322071 w 6644142"/>
                  <a:gd name="connsiteY0" fmla="*/ 0 h 5780784"/>
                  <a:gd name="connsiteX1" fmla="*/ 6644142 w 6644142"/>
                  <a:gd name="connsiteY1" fmla="*/ 3322071 h 5780784"/>
                  <a:gd name="connsiteX2" fmla="*/ 5699142 w 6644142"/>
                  <a:gd name="connsiteY2" fmla="*/ 5642783 h 5780784"/>
                  <a:gd name="connsiteX3" fmla="*/ 5549109 w 6644142"/>
                  <a:gd name="connsiteY3" fmla="*/ 5780784 h 5780784"/>
                  <a:gd name="connsiteX4" fmla="*/ 1095034 w 6644142"/>
                  <a:gd name="connsiteY4" fmla="*/ 5780784 h 5780784"/>
                  <a:gd name="connsiteX5" fmla="*/ 945001 w 6644142"/>
                  <a:gd name="connsiteY5" fmla="*/ 5642783 h 5780784"/>
                  <a:gd name="connsiteX6" fmla="*/ 0 w 6644142"/>
                  <a:gd name="connsiteY6" fmla="*/ 3322071 h 5780784"/>
                  <a:gd name="connsiteX7" fmla="*/ 3322071 w 6644142"/>
                  <a:gd name="connsiteY7" fmla="*/ 0 h 578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44142" h="5780784">
                    <a:moveTo>
                      <a:pt x="3322071" y="0"/>
                    </a:moveTo>
                    <a:cubicBezTo>
                      <a:pt x="5156800" y="0"/>
                      <a:pt x="6644142" y="1487342"/>
                      <a:pt x="6644142" y="3322071"/>
                    </a:cubicBezTo>
                    <a:cubicBezTo>
                      <a:pt x="6644142" y="4225102"/>
                      <a:pt x="6283836" y="5043979"/>
                      <a:pt x="5699142" y="5642783"/>
                    </a:cubicBezTo>
                    <a:lnTo>
                      <a:pt x="5549109" y="5780784"/>
                    </a:lnTo>
                    <a:lnTo>
                      <a:pt x="1095034" y="5780784"/>
                    </a:lnTo>
                    <a:lnTo>
                      <a:pt x="945001" y="5642783"/>
                    </a:lnTo>
                    <a:cubicBezTo>
                      <a:pt x="360306" y="5043979"/>
                      <a:pt x="0" y="4225102"/>
                      <a:pt x="0" y="3322071"/>
                    </a:cubicBezTo>
                    <a:cubicBezTo>
                      <a:pt x="0" y="1487342"/>
                      <a:pt x="1487342" y="0"/>
                      <a:pt x="33220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 206"/>
              <p:cNvSpPr/>
              <p:nvPr userDrawn="1"/>
            </p:nvSpPr>
            <p:spPr>
              <a:xfrm>
                <a:off x="633473" y="1557195"/>
                <a:ext cx="5658704" cy="5288066"/>
              </a:xfrm>
              <a:custGeom>
                <a:avLst/>
                <a:gdLst>
                  <a:gd name="connsiteX0" fmla="*/ 2829352 w 5658704"/>
                  <a:gd name="connsiteY0" fmla="*/ 0 h 5288066"/>
                  <a:gd name="connsiteX1" fmla="*/ 5658704 w 5658704"/>
                  <a:gd name="connsiteY1" fmla="*/ 2829352 h 5288066"/>
                  <a:gd name="connsiteX2" fmla="*/ 4296475 w 5658704"/>
                  <a:gd name="connsiteY2" fmla="*/ 5249090 h 5288066"/>
                  <a:gd name="connsiteX3" fmla="*/ 4226745 w 5658704"/>
                  <a:gd name="connsiteY3" fmla="*/ 5288066 h 5288066"/>
                  <a:gd name="connsiteX4" fmla="*/ 1431960 w 5658704"/>
                  <a:gd name="connsiteY4" fmla="*/ 5288066 h 5288066"/>
                  <a:gd name="connsiteX5" fmla="*/ 1362231 w 5658704"/>
                  <a:gd name="connsiteY5" fmla="*/ 5249090 h 5288066"/>
                  <a:gd name="connsiteX6" fmla="*/ 0 w 5658704"/>
                  <a:gd name="connsiteY6" fmla="*/ 2829352 h 5288066"/>
                  <a:gd name="connsiteX7" fmla="*/ 2829352 w 5658704"/>
                  <a:gd name="connsiteY7" fmla="*/ 0 h 528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8704" h="5288066">
                    <a:moveTo>
                      <a:pt x="2829352" y="0"/>
                    </a:moveTo>
                    <a:cubicBezTo>
                      <a:pt x="4391960" y="0"/>
                      <a:pt x="5658704" y="1266744"/>
                      <a:pt x="5658704" y="2829352"/>
                    </a:cubicBezTo>
                    <a:cubicBezTo>
                      <a:pt x="5658704" y="3854814"/>
                      <a:pt x="5113164" y="4752858"/>
                      <a:pt x="4296475" y="5249090"/>
                    </a:cubicBezTo>
                    <a:lnTo>
                      <a:pt x="4226745" y="5288066"/>
                    </a:lnTo>
                    <a:lnTo>
                      <a:pt x="1431960" y="5288066"/>
                    </a:lnTo>
                    <a:lnTo>
                      <a:pt x="1362231" y="5249090"/>
                    </a:lnTo>
                    <a:cubicBezTo>
                      <a:pt x="545542" y="4752858"/>
                      <a:pt x="0" y="3854814"/>
                      <a:pt x="0" y="2829352"/>
                    </a:cubicBezTo>
                    <a:cubicBezTo>
                      <a:pt x="0" y="1266744"/>
                      <a:pt x="1266744" y="0"/>
                      <a:pt x="28293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 userDrawn="1"/>
          </p:nvGrpSpPr>
          <p:grpSpPr>
            <a:xfrm>
              <a:off x="4941928" y="1370238"/>
              <a:ext cx="7265125" cy="5488439"/>
              <a:chOff x="4941928" y="1370238"/>
              <a:chExt cx="7265125" cy="5488439"/>
            </a:xfrm>
          </p:grpSpPr>
          <p:sp>
            <p:nvSpPr>
              <p:cNvPr id="113" name="Freeform 218"/>
              <p:cNvSpPr/>
              <p:nvPr userDrawn="1"/>
            </p:nvSpPr>
            <p:spPr bwMode="auto">
              <a:xfrm>
                <a:off x="9143487" y="3885563"/>
                <a:ext cx="1300608" cy="1745829"/>
              </a:xfrm>
              <a:custGeom>
                <a:avLst/>
                <a:gdLst>
                  <a:gd name="T0" fmla="*/ 742 w 742"/>
                  <a:gd name="T1" fmla="*/ 996 h 996"/>
                  <a:gd name="T2" fmla="*/ 616 w 742"/>
                  <a:gd name="T3" fmla="*/ 951 h 996"/>
                  <a:gd name="T4" fmla="*/ 0 w 742"/>
                  <a:gd name="T5" fmla="*/ 23 h 996"/>
                  <a:gd name="T6" fmla="*/ 190 w 742"/>
                  <a:gd name="T7" fmla="*/ 0 h 996"/>
                  <a:gd name="T8" fmla="*/ 742 w 742"/>
                  <a:gd name="T9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2" h="996">
                    <a:moveTo>
                      <a:pt x="742" y="996"/>
                    </a:moveTo>
                    <a:lnTo>
                      <a:pt x="616" y="951"/>
                    </a:lnTo>
                    <a:lnTo>
                      <a:pt x="0" y="23"/>
                    </a:lnTo>
                    <a:lnTo>
                      <a:pt x="190" y="0"/>
                    </a:lnTo>
                    <a:lnTo>
                      <a:pt x="742" y="9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19"/>
              <p:cNvSpPr/>
              <p:nvPr userDrawn="1"/>
            </p:nvSpPr>
            <p:spPr bwMode="auto">
              <a:xfrm>
                <a:off x="9476526" y="3673470"/>
                <a:ext cx="1135841" cy="1957923"/>
              </a:xfrm>
              <a:custGeom>
                <a:avLst/>
                <a:gdLst>
                  <a:gd name="T0" fmla="*/ 648 w 648"/>
                  <a:gd name="T1" fmla="*/ 976 h 1117"/>
                  <a:gd name="T2" fmla="*/ 552 w 648"/>
                  <a:gd name="T3" fmla="*/ 1117 h 1117"/>
                  <a:gd name="T4" fmla="*/ 0 w 648"/>
                  <a:gd name="T5" fmla="*/ 121 h 1117"/>
                  <a:gd name="T6" fmla="*/ 149 w 648"/>
                  <a:gd name="T7" fmla="*/ 0 h 1117"/>
                  <a:gd name="T8" fmla="*/ 648 w 648"/>
                  <a:gd name="T9" fmla="*/ 976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117">
                    <a:moveTo>
                      <a:pt x="648" y="976"/>
                    </a:moveTo>
                    <a:lnTo>
                      <a:pt x="552" y="1117"/>
                    </a:lnTo>
                    <a:lnTo>
                      <a:pt x="0" y="121"/>
                    </a:lnTo>
                    <a:lnTo>
                      <a:pt x="149" y="0"/>
                    </a:lnTo>
                    <a:lnTo>
                      <a:pt x="648" y="9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20"/>
              <p:cNvSpPr/>
              <p:nvPr userDrawn="1"/>
            </p:nvSpPr>
            <p:spPr bwMode="auto">
              <a:xfrm>
                <a:off x="9143487" y="3673470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0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0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21"/>
              <p:cNvSpPr/>
              <p:nvPr userDrawn="1"/>
            </p:nvSpPr>
            <p:spPr bwMode="auto">
              <a:xfrm>
                <a:off x="8698265" y="4486788"/>
                <a:ext cx="1673963" cy="1312878"/>
              </a:xfrm>
              <a:custGeom>
                <a:avLst/>
                <a:gdLst>
                  <a:gd name="T0" fmla="*/ 955 w 955"/>
                  <a:gd name="T1" fmla="*/ 728 h 749"/>
                  <a:gd name="T2" fmla="*/ 728 w 955"/>
                  <a:gd name="T3" fmla="*/ 749 h 749"/>
                  <a:gd name="T4" fmla="*/ 0 w 955"/>
                  <a:gd name="T5" fmla="*/ 29 h 749"/>
                  <a:gd name="T6" fmla="*/ 286 w 955"/>
                  <a:gd name="T7" fmla="*/ 0 h 749"/>
                  <a:gd name="T8" fmla="*/ 955 w 955"/>
                  <a:gd name="T9" fmla="*/ 728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9">
                    <a:moveTo>
                      <a:pt x="955" y="728"/>
                    </a:moveTo>
                    <a:lnTo>
                      <a:pt x="728" y="749"/>
                    </a:lnTo>
                    <a:lnTo>
                      <a:pt x="0" y="29"/>
                    </a:lnTo>
                    <a:lnTo>
                      <a:pt x="286" y="0"/>
                    </a:lnTo>
                    <a:lnTo>
                      <a:pt x="955" y="7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22"/>
              <p:cNvSpPr/>
              <p:nvPr userDrawn="1"/>
            </p:nvSpPr>
            <p:spPr bwMode="auto">
              <a:xfrm>
                <a:off x="9199578" y="4271188"/>
                <a:ext cx="1221730" cy="1491668"/>
              </a:xfrm>
              <a:custGeom>
                <a:avLst/>
                <a:gdLst>
                  <a:gd name="T0" fmla="*/ 697 w 697"/>
                  <a:gd name="T1" fmla="*/ 730 h 851"/>
                  <a:gd name="T2" fmla="*/ 669 w 697"/>
                  <a:gd name="T3" fmla="*/ 851 h 851"/>
                  <a:gd name="T4" fmla="*/ 0 w 697"/>
                  <a:gd name="T5" fmla="*/ 123 h 851"/>
                  <a:gd name="T6" fmla="*/ 75 w 697"/>
                  <a:gd name="T7" fmla="*/ 0 h 851"/>
                  <a:gd name="T8" fmla="*/ 697 w 697"/>
                  <a:gd name="T9" fmla="*/ 73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51">
                    <a:moveTo>
                      <a:pt x="697" y="730"/>
                    </a:moveTo>
                    <a:lnTo>
                      <a:pt x="669" y="851"/>
                    </a:lnTo>
                    <a:lnTo>
                      <a:pt x="0" y="123"/>
                    </a:lnTo>
                    <a:lnTo>
                      <a:pt x="75" y="0"/>
                    </a:lnTo>
                    <a:lnTo>
                      <a:pt x="697" y="7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23"/>
              <p:cNvSpPr/>
              <p:nvPr userDrawn="1"/>
            </p:nvSpPr>
            <p:spPr bwMode="auto">
              <a:xfrm>
                <a:off x="8698265" y="4271188"/>
                <a:ext cx="632776" cy="266432"/>
              </a:xfrm>
              <a:custGeom>
                <a:avLst/>
                <a:gdLst>
                  <a:gd name="T0" fmla="*/ 361 w 361"/>
                  <a:gd name="T1" fmla="*/ 0 h 152"/>
                  <a:gd name="T2" fmla="*/ 286 w 361"/>
                  <a:gd name="T3" fmla="*/ 123 h 152"/>
                  <a:gd name="T4" fmla="*/ 0 w 361"/>
                  <a:gd name="T5" fmla="*/ 152 h 152"/>
                  <a:gd name="T6" fmla="*/ 163 w 361"/>
                  <a:gd name="T7" fmla="*/ 50 h 152"/>
                  <a:gd name="T8" fmla="*/ 361 w 361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152">
                    <a:moveTo>
                      <a:pt x="361" y="0"/>
                    </a:moveTo>
                    <a:lnTo>
                      <a:pt x="286" y="123"/>
                    </a:lnTo>
                    <a:lnTo>
                      <a:pt x="0" y="152"/>
                    </a:lnTo>
                    <a:lnTo>
                      <a:pt x="163" y="50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任意多边形 118"/>
              <p:cNvSpPr/>
              <p:nvPr userDrawn="1"/>
            </p:nvSpPr>
            <p:spPr bwMode="auto">
              <a:xfrm>
                <a:off x="8486171" y="5166890"/>
                <a:ext cx="1268326" cy="1682727"/>
              </a:xfrm>
              <a:custGeom>
                <a:avLst/>
                <a:gdLst>
                  <a:gd name="connsiteX0" fmla="*/ 334793 w 1268326"/>
                  <a:gd name="connsiteY0" fmla="*/ 0 h 1682727"/>
                  <a:gd name="connsiteX1" fmla="*/ 1268326 w 1268326"/>
                  <a:gd name="connsiteY1" fmla="*/ 1682727 h 1682727"/>
                  <a:gd name="connsiteX2" fmla="*/ 1126677 w 1268326"/>
                  <a:gd name="connsiteY2" fmla="*/ 1682727 h 1682727"/>
                  <a:gd name="connsiteX3" fmla="*/ 1081503 w 1268326"/>
                  <a:gd name="connsiteY3" fmla="*/ 1666952 h 1682727"/>
                  <a:gd name="connsiteX4" fmla="*/ 0 w 1268326"/>
                  <a:gd name="connsiteY4" fmla="*/ 40316 h 16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326" h="1682727">
                    <a:moveTo>
                      <a:pt x="334793" y="0"/>
                    </a:moveTo>
                    <a:lnTo>
                      <a:pt x="1268326" y="1682727"/>
                    </a:lnTo>
                    <a:lnTo>
                      <a:pt x="1126677" y="1682727"/>
                    </a:lnTo>
                    <a:lnTo>
                      <a:pt x="1081503" y="1666952"/>
                    </a:lnTo>
                    <a:lnTo>
                      <a:pt x="0" y="403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0" name="任意多边形 119"/>
              <p:cNvSpPr/>
              <p:nvPr userDrawn="1"/>
            </p:nvSpPr>
            <p:spPr bwMode="auto">
              <a:xfrm>
                <a:off x="8820964" y="4954796"/>
                <a:ext cx="1134088" cy="1903204"/>
              </a:xfrm>
              <a:custGeom>
                <a:avLst/>
                <a:gdLst>
                  <a:gd name="connsiteX0" fmla="*/ 259420 w 1134088"/>
                  <a:gd name="connsiteY0" fmla="*/ 0 h 1903204"/>
                  <a:gd name="connsiteX1" fmla="*/ 1134088 w 1134088"/>
                  <a:gd name="connsiteY1" fmla="*/ 1710773 h 1903204"/>
                  <a:gd name="connsiteX2" fmla="*/ 1003509 w 1134088"/>
                  <a:gd name="connsiteY2" fmla="*/ 1903204 h 1903204"/>
                  <a:gd name="connsiteX3" fmla="*/ 938184 w 1134088"/>
                  <a:gd name="connsiteY3" fmla="*/ 1903204 h 1903204"/>
                  <a:gd name="connsiteX4" fmla="*/ 0 w 1134088"/>
                  <a:gd name="connsiteY4" fmla="*/ 212094 h 190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088" h="1903204">
                    <a:moveTo>
                      <a:pt x="259420" y="0"/>
                    </a:moveTo>
                    <a:lnTo>
                      <a:pt x="1134088" y="1710773"/>
                    </a:lnTo>
                    <a:lnTo>
                      <a:pt x="1003509" y="1903204"/>
                    </a:lnTo>
                    <a:lnTo>
                      <a:pt x="938184" y="1903204"/>
                    </a:lnTo>
                    <a:lnTo>
                      <a:pt x="0" y="212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26"/>
              <p:cNvSpPr/>
              <p:nvPr userDrawn="1"/>
            </p:nvSpPr>
            <p:spPr bwMode="auto">
              <a:xfrm>
                <a:off x="8486171" y="4954796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1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1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任意多边形 121"/>
              <p:cNvSpPr/>
              <p:nvPr userDrawn="1"/>
            </p:nvSpPr>
            <p:spPr bwMode="auto">
              <a:xfrm>
                <a:off x="8132097" y="5726046"/>
                <a:ext cx="1301976" cy="1132630"/>
              </a:xfrm>
              <a:custGeom>
                <a:avLst/>
                <a:gdLst>
                  <a:gd name="connsiteX0" fmla="*/ 0 w 1301976"/>
                  <a:gd name="connsiteY0" fmla="*/ 0 h 1132630"/>
                  <a:gd name="connsiteX1" fmla="*/ 503065 w 1301976"/>
                  <a:gd name="connsiteY1" fmla="*/ 10517 h 1132630"/>
                  <a:gd name="connsiteX2" fmla="*/ 1301976 w 1301976"/>
                  <a:gd name="connsiteY2" fmla="*/ 1132630 h 1132630"/>
                  <a:gd name="connsiteX3" fmla="*/ 890833 w 1301976"/>
                  <a:gd name="connsiteY3" fmla="*/ 1132630 h 11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76" h="1132630">
                    <a:moveTo>
                      <a:pt x="0" y="0"/>
                    </a:moveTo>
                    <a:lnTo>
                      <a:pt x="503065" y="10517"/>
                    </a:lnTo>
                    <a:lnTo>
                      <a:pt x="1301976" y="1132630"/>
                    </a:lnTo>
                    <a:lnTo>
                      <a:pt x="890833" y="11326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 122"/>
              <p:cNvSpPr/>
              <p:nvPr userDrawn="1"/>
            </p:nvSpPr>
            <p:spPr bwMode="auto">
              <a:xfrm>
                <a:off x="8635163" y="5536740"/>
                <a:ext cx="1024806" cy="1321937"/>
              </a:xfrm>
              <a:custGeom>
                <a:avLst/>
                <a:gdLst>
                  <a:gd name="connsiteX0" fmla="*/ 159508 w 1024806"/>
                  <a:gd name="connsiteY0" fmla="*/ 0 h 1321937"/>
                  <a:gd name="connsiteX1" fmla="*/ 1024806 w 1024806"/>
                  <a:gd name="connsiteY1" fmla="*/ 1321937 h 1321937"/>
                  <a:gd name="connsiteX2" fmla="*/ 798911 w 1024806"/>
                  <a:gd name="connsiteY2" fmla="*/ 1321937 h 1321937"/>
                  <a:gd name="connsiteX3" fmla="*/ 0 w 1024806"/>
                  <a:gd name="connsiteY3" fmla="*/ 199824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806" h="1321937">
                    <a:moveTo>
                      <a:pt x="159508" y="0"/>
                    </a:moveTo>
                    <a:lnTo>
                      <a:pt x="1024806" y="1321937"/>
                    </a:lnTo>
                    <a:lnTo>
                      <a:pt x="798911" y="1321937"/>
                    </a:lnTo>
                    <a:lnTo>
                      <a:pt x="0" y="1998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29"/>
              <p:cNvSpPr/>
              <p:nvPr userDrawn="1"/>
            </p:nvSpPr>
            <p:spPr bwMode="auto">
              <a:xfrm>
                <a:off x="8132097" y="5536739"/>
                <a:ext cx="662574" cy="199824"/>
              </a:xfrm>
              <a:custGeom>
                <a:avLst/>
                <a:gdLst>
                  <a:gd name="T0" fmla="*/ 378 w 378"/>
                  <a:gd name="T1" fmla="*/ 0 h 114"/>
                  <a:gd name="T2" fmla="*/ 287 w 378"/>
                  <a:gd name="T3" fmla="*/ 114 h 114"/>
                  <a:gd name="T4" fmla="*/ 0 w 378"/>
                  <a:gd name="T5" fmla="*/ 108 h 114"/>
                  <a:gd name="T6" fmla="*/ 175 w 378"/>
                  <a:gd name="T7" fmla="*/ 26 h 114"/>
                  <a:gd name="T8" fmla="*/ 378 w 378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14">
                    <a:moveTo>
                      <a:pt x="378" y="0"/>
                    </a:moveTo>
                    <a:lnTo>
                      <a:pt x="287" y="114"/>
                    </a:lnTo>
                    <a:lnTo>
                      <a:pt x="0" y="108"/>
                    </a:lnTo>
                    <a:lnTo>
                      <a:pt x="175" y="26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任意多边形 124"/>
              <p:cNvSpPr/>
              <p:nvPr userDrawn="1"/>
            </p:nvSpPr>
            <p:spPr bwMode="auto">
              <a:xfrm>
                <a:off x="7297745" y="5771619"/>
                <a:ext cx="856925" cy="1087057"/>
              </a:xfrm>
              <a:custGeom>
                <a:avLst/>
                <a:gdLst>
                  <a:gd name="connsiteX0" fmla="*/ 0 w 856925"/>
                  <a:gd name="connsiteY0" fmla="*/ 0 h 1087057"/>
                  <a:gd name="connsiteX1" fmla="*/ 580191 w 856925"/>
                  <a:gd name="connsiteY1" fmla="*/ 192813 h 1087057"/>
                  <a:gd name="connsiteX2" fmla="*/ 856925 w 856925"/>
                  <a:gd name="connsiteY2" fmla="*/ 1087057 h 1087057"/>
                  <a:gd name="connsiteX3" fmla="*/ 396668 w 856925"/>
                  <a:gd name="connsiteY3" fmla="*/ 1087057 h 108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25" h="1087057">
                    <a:moveTo>
                      <a:pt x="0" y="0"/>
                    </a:moveTo>
                    <a:lnTo>
                      <a:pt x="580191" y="192813"/>
                    </a:lnTo>
                    <a:lnTo>
                      <a:pt x="856925" y="1087057"/>
                    </a:lnTo>
                    <a:lnTo>
                      <a:pt x="396668" y="10870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 125"/>
              <p:cNvSpPr/>
              <p:nvPr userDrawn="1"/>
            </p:nvSpPr>
            <p:spPr bwMode="auto">
              <a:xfrm>
                <a:off x="7877937" y="5792654"/>
                <a:ext cx="543861" cy="1066022"/>
              </a:xfrm>
              <a:custGeom>
                <a:avLst/>
                <a:gdLst>
                  <a:gd name="connsiteX0" fmla="*/ 257668 w 543861"/>
                  <a:gd name="connsiteY0" fmla="*/ 0 h 1066022"/>
                  <a:gd name="connsiteX1" fmla="*/ 543861 w 543861"/>
                  <a:gd name="connsiteY1" fmla="*/ 1066022 h 1066022"/>
                  <a:gd name="connsiteX2" fmla="*/ 276733 w 543861"/>
                  <a:gd name="connsiteY2" fmla="*/ 1066022 h 1066022"/>
                  <a:gd name="connsiteX3" fmla="*/ 0 w 543861"/>
                  <a:gd name="connsiteY3" fmla="*/ 171779 h 106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861" h="1066022">
                    <a:moveTo>
                      <a:pt x="257668" y="0"/>
                    </a:moveTo>
                    <a:lnTo>
                      <a:pt x="543861" y="1066022"/>
                    </a:lnTo>
                    <a:lnTo>
                      <a:pt x="276733" y="1066022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32"/>
              <p:cNvSpPr/>
              <p:nvPr userDrawn="1"/>
            </p:nvSpPr>
            <p:spPr bwMode="auto">
              <a:xfrm>
                <a:off x="7297745" y="5713776"/>
                <a:ext cx="837858" cy="250657"/>
              </a:xfrm>
              <a:custGeom>
                <a:avLst/>
                <a:gdLst>
                  <a:gd name="T0" fmla="*/ 478 w 478"/>
                  <a:gd name="T1" fmla="*/ 45 h 143"/>
                  <a:gd name="T2" fmla="*/ 331 w 478"/>
                  <a:gd name="T3" fmla="*/ 143 h 143"/>
                  <a:gd name="T4" fmla="*/ 0 w 478"/>
                  <a:gd name="T5" fmla="*/ 33 h 143"/>
                  <a:gd name="T6" fmla="*/ 234 w 478"/>
                  <a:gd name="T7" fmla="*/ 0 h 143"/>
                  <a:gd name="T8" fmla="*/ 478 w 478"/>
                  <a:gd name="T9" fmla="*/ 4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143">
                    <a:moveTo>
                      <a:pt x="478" y="45"/>
                    </a:moveTo>
                    <a:lnTo>
                      <a:pt x="331" y="143"/>
                    </a:lnTo>
                    <a:lnTo>
                      <a:pt x="0" y="33"/>
                    </a:lnTo>
                    <a:lnTo>
                      <a:pt x="234" y="0"/>
                    </a:lnTo>
                    <a:lnTo>
                      <a:pt x="478" y="4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任意多边形 127"/>
              <p:cNvSpPr/>
              <p:nvPr userDrawn="1"/>
            </p:nvSpPr>
            <p:spPr bwMode="auto">
              <a:xfrm>
                <a:off x="8093535" y="6130952"/>
                <a:ext cx="698811" cy="727724"/>
              </a:xfrm>
              <a:custGeom>
                <a:avLst/>
                <a:gdLst>
                  <a:gd name="connsiteX0" fmla="*/ 0 w 698811"/>
                  <a:gd name="connsiteY0" fmla="*/ 0 h 727724"/>
                  <a:gd name="connsiteX1" fmla="*/ 483784 w 698811"/>
                  <a:gd name="connsiteY1" fmla="*/ 136722 h 727724"/>
                  <a:gd name="connsiteX2" fmla="*/ 698811 w 698811"/>
                  <a:gd name="connsiteY2" fmla="*/ 727724 h 727724"/>
                  <a:gd name="connsiteX3" fmla="*/ 306410 w 698811"/>
                  <a:gd name="connsiteY3" fmla="*/ 727724 h 72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811" h="727724">
                    <a:moveTo>
                      <a:pt x="0" y="0"/>
                    </a:moveTo>
                    <a:lnTo>
                      <a:pt x="483784" y="136722"/>
                    </a:lnTo>
                    <a:lnTo>
                      <a:pt x="698811" y="727724"/>
                    </a:lnTo>
                    <a:lnTo>
                      <a:pt x="306410" y="727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 128"/>
              <p:cNvSpPr/>
              <p:nvPr userDrawn="1"/>
            </p:nvSpPr>
            <p:spPr bwMode="auto">
              <a:xfrm>
                <a:off x="8577319" y="6115176"/>
                <a:ext cx="445612" cy="743500"/>
              </a:xfrm>
              <a:custGeom>
                <a:avLst/>
                <a:gdLst>
                  <a:gd name="connsiteX0" fmla="*/ 206835 w 445612"/>
                  <a:gd name="connsiteY0" fmla="*/ 0 h 743500"/>
                  <a:gd name="connsiteX1" fmla="*/ 445612 w 445612"/>
                  <a:gd name="connsiteY1" fmla="*/ 743500 h 743500"/>
                  <a:gd name="connsiteX2" fmla="*/ 215027 w 445612"/>
                  <a:gd name="connsiteY2" fmla="*/ 743500 h 743500"/>
                  <a:gd name="connsiteX3" fmla="*/ 0 w 445612"/>
                  <a:gd name="connsiteY3" fmla="*/ 152497 h 7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612" h="743500">
                    <a:moveTo>
                      <a:pt x="206835" y="0"/>
                    </a:moveTo>
                    <a:lnTo>
                      <a:pt x="445612" y="743500"/>
                    </a:lnTo>
                    <a:lnTo>
                      <a:pt x="215027" y="743500"/>
                    </a:lnTo>
                    <a:lnTo>
                      <a:pt x="0" y="1524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35"/>
              <p:cNvSpPr/>
              <p:nvPr userDrawn="1"/>
            </p:nvSpPr>
            <p:spPr bwMode="auto">
              <a:xfrm>
                <a:off x="8093535" y="6067850"/>
                <a:ext cx="690619" cy="199824"/>
              </a:xfrm>
              <a:custGeom>
                <a:avLst/>
                <a:gdLst>
                  <a:gd name="T0" fmla="*/ 394 w 394"/>
                  <a:gd name="T1" fmla="*/ 27 h 114"/>
                  <a:gd name="T2" fmla="*/ 276 w 394"/>
                  <a:gd name="T3" fmla="*/ 114 h 114"/>
                  <a:gd name="T4" fmla="*/ 0 w 394"/>
                  <a:gd name="T5" fmla="*/ 36 h 114"/>
                  <a:gd name="T6" fmla="*/ 192 w 394"/>
                  <a:gd name="T7" fmla="*/ 0 h 114"/>
                  <a:gd name="T8" fmla="*/ 394 w 394"/>
                  <a:gd name="T9" fmla="*/ 2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14">
                    <a:moveTo>
                      <a:pt x="394" y="27"/>
                    </a:moveTo>
                    <a:lnTo>
                      <a:pt x="276" y="114"/>
                    </a:lnTo>
                    <a:lnTo>
                      <a:pt x="0" y="36"/>
                    </a:lnTo>
                    <a:lnTo>
                      <a:pt x="192" y="0"/>
                    </a:lnTo>
                    <a:lnTo>
                      <a:pt x="394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236"/>
              <p:cNvSpPr/>
              <p:nvPr userDrawn="1"/>
            </p:nvSpPr>
            <p:spPr bwMode="auto">
              <a:xfrm>
                <a:off x="7073382" y="4400898"/>
                <a:ext cx="1002625" cy="1099031"/>
              </a:xfrm>
              <a:custGeom>
                <a:avLst/>
                <a:gdLst>
                  <a:gd name="T0" fmla="*/ 572 w 572"/>
                  <a:gd name="T1" fmla="*/ 627 h 627"/>
                  <a:gd name="T2" fmla="*/ 572 w 572"/>
                  <a:gd name="T3" fmla="*/ 627 h 627"/>
                  <a:gd name="T4" fmla="*/ 0 w 572"/>
                  <a:gd name="T5" fmla="*/ 0 h 627"/>
                  <a:gd name="T6" fmla="*/ 286 w 572"/>
                  <a:gd name="T7" fmla="*/ 25 h 627"/>
                  <a:gd name="T8" fmla="*/ 572 w 572"/>
                  <a:gd name="T9" fmla="*/ 627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627">
                    <a:moveTo>
                      <a:pt x="572" y="627"/>
                    </a:moveTo>
                    <a:lnTo>
                      <a:pt x="572" y="627"/>
                    </a:lnTo>
                    <a:lnTo>
                      <a:pt x="0" y="0"/>
                    </a:lnTo>
                    <a:lnTo>
                      <a:pt x="286" y="25"/>
                    </a:lnTo>
                    <a:lnTo>
                      <a:pt x="572" y="6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37"/>
              <p:cNvSpPr/>
              <p:nvPr userDrawn="1"/>
            </p:nvSpPr>
            <p:spPr bwMode="auto">
              <a:xfrm>
                <a:off x="7574694" y="4255413"/>
                <a:ext cx="501312" cy="1244517"/>
              </a:xfrm>
              <a:custGeom>
                <a:avLst/>
                <a:gdLst>
                  <a:gd name="T0" fmla="*/ 286 w 286"/>
                  <a:gd name="T1" fmla="*/ 710 h 710"/>
                  <a:gd name="T2" fmla="*/ 286 w 286"/>
                  <a:gd name="T3" fmla="*/ 710 h 710"/>
                  <a:gd name="T4" fmla="*/ 0 w 286"/>
                  <a:gd name="T5" fmla="*/ 108 h 710"/>
                  <a:gd name="T6" fmla="*/ 99 w 286"/>
                  <a:gd name="T7" fmla="*/ 0 h 710"/>
                  <a:gd name="T8" fmla="*/ 286 w 286"/>
                  <a:gd name="T9" fmla="*/ 71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710">
                    <a:moveTo>
                      <a:pt x="286" y="710"/>
                    </a:moveTo>
                    <a:lnTo>
                      <a:pt x="286" y="710"/>
                    </a:lnTo>
                    <a:lnTo>
                      <a:pt x="0" y="108"/>
                    </a:lnTo>
                    <a:lnTo>
                      <a:pt x="99" y="0"/>
                    </a:lnTo>
                    <a:lnTo>
                      <a:pt x="286" y="71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38"/>
              <p:cNvSpPr/>
              <p:nvPr userDrawn="1"/>
            </p:nvSpPr>
            <p:spPr bwMode="auto">
              <a:xfrm>
                <a:off x="7073382" y="4255413"/>
                <a:ext cx="674844" cy="189307"/>
              </a:xfrm>
              <a:custGeom>
                <a:avLst/>
                <a:gdLst>
                  <a:gd name="T0" fmla="*/ 385 w 385"/>
                  <a:gd name="T1" fmla="*/ 0 h 108"/>
                  <a:gd name="T2" fmla="*/ 286 w 385"/>
                  <a:gd name="T3" fmla="*/ 108 h 108"/>
                  <a:gd name="T4" fmla="*/ 0 w 385"/>
                  <a:gd name="T5" fmla="*/ 83 h 108"/>
                  <a:gd name="T6" fmla="*/ 180 w 385"/>
                  <a:gd name="T7" fmla="*/ 13 h 108"/>
                  <a:gd name="T8" fmla="*/ 385 w 385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108">
                    <a:moveTo>
                      <a:pt x="385" y="0"/>
                    </a:moveTo>
                    <a:lnTo>
                      <a:pt x="286" y="108"/>
                    </a:lnTo>
                    <a:lnTo>
                      <a:pt x="0" y="83"/>
                    </a:lnTo>
                    <a:lnTo>
                      <a:pt x="180" y="13"/>
                    </a:lnTo>
                    <a:lnTo>
                      <a:pt x="38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39"/>
              <p:cNvSpPr/>
              <p:nvPr userDrawn="1"/>
            </p:nvSpPr>
            <p:spPr bwMode="auto">
              <a:xfrm>
                <a:off x="9118947" y="2506079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3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3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40"/>
              <p:cNvSpPr/>
              <p:nvPr userDrawn="1"/>
            </p:nvSpPr>
            <p:spPr bwMode="auto">
              <a:xfrm>
                <a:off x="9615000" y="2418437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8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8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41"/>
              <p:cNvSpPr/>
              <p:nvPr userDrawn="1"/>
            </p:nvSpPr>
            <p:spPr bwMode="auto">
              <a:xfrm>
                <a:off x="9118947" y="2407919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3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3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42"/>
              <p:cNvSpPr/>
              <p:nvPr userDrawn="1"/>
            </p:nvSpPr>
            <p:spPr bwMode="auto">
              <a:xfrm>
                <a:off x="8268819" y="4840862"/>
                <a:ext cx="445221" cy="548640"/>
              </a:xfrm>
              <a:custGeom>
                <a:avLst/>
                <a:gdLst>
                  <a:gd name="T0" fmla="*/ 254 w 254"/>
                  <a:gd name="T1" fmla="*/ 313 h 313"/>
                  <a:gd name="T2" fmla="*/ 254 w 254"/>
                  <a:gd name="T3" fmla="*/ 313 h 313"/>
                  <a:gd name="T4" fmla="*/ 0 w 254"/>
                  <a:gd name="T5" fmla="*/ 0 h 313"/>
                  <a:gd name="T6" fmla="*/ 171 w 254"/>
                  <a:gd name="T7" fmla="*/ 21 h 313"/>
                  <a:gd name="T8" fmla="*/ 254 w 254"/>
                  <a:gd name="T9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313">
                    <a:moveTo>
                      <a:pt x="254" y="313"/>
                    </a:moveTo>
                    <a:lnTo>
                      <a:pt x="254" y="313"/>
                    </a:lnTo>
                    <a:lnTo>
                      <a:pt x="0" y="0"/>
                    </a:lnTo>
                    <a:lnTo>
                      <a:pt x="171" y="21"/>
                    </a:lnTo>
                    <a:lnTo>
                      <a:pt x="254" y="3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243"/>
              <p:cNvSpPr/>
              <p:nvPr userDrawn="1"/>
            </p:nvSpPr>
            <p:spPr bwMode="auto">
              <a:xfrm>
                <a:off x="8568555" y="4744455"/>
                <a:ext cx="145486" cy="645045"/>
              </a:xfrm>
              <a:custGeom>
                <a:avLst/>
                <a:gdLst>
                  <a:gd name="T0" fmla="*/ 83 w 83"/>
                  <a:gd name="T1" fmla="*/ 368 h 368"/>
                  <a:gd name="T2" fmla="*/ 83 w 83"/>
                  <a:gd name="T3" fmla="*/ 368 h 368"/>
                  <a:gd name="T4" fmla="*/ 0 w 83"/>
                  <a:gd name="T5" fmla="*/ 76 h 368"/>
                  <a:gd name="T6" fmla="*/ 83 w 83"/>
                  <a:gd name="T7" fmla="*/ 0 h 368"/>
                  <a:gd name="T8" fmla="*/ 83 w 83"/>
                  <a:gd name="T9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368">
                    <a:moveTo>
                      <a:pt x="83" y="368"/>
                    </a:moveTo>
                    <a:lnTo>
                      <a:pt x="83" y="368"/>
                    </a:lnTo>
                    <a:lnTo>
                      <a:pt x="0" y="76"/>
                    </a:lnTo>
                    <a:lnTo>
                      <a:pt x="83" y="0"/>
                    </a:lnTo>
                    <a:lnTo>
                      <a:pt x="83" y="3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44"/>
              <p:cNvSpPr/>
              <p:nvPr userDrawn="1"/>
            </p:nvSpPr>
            <p:spPr bwMode="auto">
              <a:xfrm>
                <a:off x="8268819" y="4735691"/>
                <a:ext cx="445221" cy="141981"/>
              </a:xfrm>
              <a:custGeom>
                <a:avLst/>
                <a:gdLst>
                  <a:gd name="T0" fmla="*/ 254 w 254"/>
                  <a:gd name="T1" fmla="*/ 5 h 81"/>
                  <a:gd name="T2" fmla="*/ 171 w 254"/>
                  <a:gd name="T3" fmla="*/ 81 h 81"/>
                  <a:gd name="T4" fmla="*/ 0 w 254"/>
                  <a:gd name="T5" fmla="*/ 60 h 81"/>
                  <a:gd name="T6" fmla="*/ 96 w 254"/>
                  <a:gd name="T7" fmla="*/ 0 h 81"/>
                  <a:gd name="T8" fmla="*/ 254 w 254"/>
                  <a:gd name="T9" fmla="*/ 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81">
                    <a:moveTo>
                      <a:pt x="254" y="5"/>
                    </a:moveTo>
                    <a:lnTo>
                      <a:pt x="171" y="81"/>
                    </a:lnTo>
                    <a:lnTo>
                      <a:pt x="0" y="60"/>
                    </a:lnTo>
                    <a:lnTo>
                      <a:pt x="96" y="0"/>
                    </a:lnTo>
                    <a:lnTo>
                      <a:pt x="254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45"/>
              <p:cNvSpPr/>
              <p:nvPr userDrawn="1"/>
            </p:nvSpPr>
            <p:spPr bwMode="auto">
              <a:xfrm>
                <a:off x="6561552" y="5356197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46"/>
              <p:cNvSpPr/>
              <p:nvPr userDrawn="1"/>
            </p:nvSpPr>
            <p:spPr bwMode="auto">
              <a:xfrm>
                <a:off x="6780658" y="5286083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6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6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47"/>
              <p:cNvSpPr/>
              <p:nvPr userDrawn="1"/>
            </p:nvSpPr>
            <p:spPr bwMode="auto">
              <a:xfrm>
                <a:off x="6561552" y="5280824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5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5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48"/>
              <p:cNvSpPr/>
              <p:nvPr userDrawn="1"/>
            </p:nvSpPr>
            <p:spPr bwMode="auto">
              <a:xfrm>
                <a:off x="8326663" y="371203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249"/>
              <p:cNvSpPr/>
              <p:nvPr userDrawn="1"/>
            </p:nvSpPr>
            <p:spPr bwMode="auto">
              <a:xfrm>
                <a:off x="8547521" y="3641919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250"/>
              <p:cNvSpPr/>
              <p:nvPr userDrawn="1"/>
            </p:nvSpPr>
            <p:spPr bwMode="auto">
              <a:xfrm>
                <a:off x="8326663" y="363666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251"/>
              <p:cNvSpPr/>
              <p:nvPr userDrawn="1"/>
            </p:nvSpPr>
            <p:spPr bwMode="auto">
              <a:xfrm>
                <a:off x="4941928" y="5820699"/>
                <a:ext cx="297983" cy="422435"/>
              </a:xfrm>
              <a:custGeom>
                <a:avLst/>
                <a:gdLst>
                  <a:gd name="T0" fmla="*/ 170 w 170"/>
                  <a:gd name="T1" fmla="*/ 241 h 241"/>
                  <a:gd name="T2" fmla="*/ 170 w 170"/>
                  <a:gd name="T3" fmla="*/ 241 h 241"/>
                  <a:gd name="T4" fmla="*/ 0 w 170"/>
                  <a:gd name="T5" fmla="*/ 0 h 241"/>
                  <a:gd name="T6" fmla="*/ 124 w 170"/>
                  <a:gd name="T7" fmla="*/ 24 h 241"/>
                  <a:gd name="T8" fmla="*/ 170 w 170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41">
                    <a:moveTo>
                      <a:pt x="170" y="241"/>
                    </a:moveTo>
                    <a:lnTo>
                      <a:pt x="170" y="241"/>
                    </a:lnTo>
                    <a:lnTo>
                      <a:pt x="0" y="0"/>
                    </a:lnTo>
                    <a:lnTo>
                      <a:pt x="124" y="24"/>
                    </a:lnTo>
                    <a:lnTo>
                      <a:pt x="170" y="24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52"/>
              <p:cNvSpPr/>
              <p:nvPr userDrawn="1"/>
            </p:nvSpPr>
            <p:spPr bwMode="auto">
              <a:xfrm>
                <a:off x="5159280" y="5771619"/>
                <a:ext cx="113935" cy="471515"/>
              </a:xfrm>
              <a:custGeom>
                <a:avLst/>
                <a:gdLst>
                  <a:gd name="T0" fmla="*/ 46 w 65"/>
                  <a:gd name="T1" fmla="*/ 269 h 269"/>
                  <a:gd name="T2" fmla="*/ 46 w 65"/>
                  <a:gd name="T3" fmla="*/ 269 h 269"/>
                  <a:gd name="T4" fmla="*/ 0 w 65"/>
                  <a:gd name="T5" fmla="*/ 52 h 269"/>
                  <a:gd name="T6" fmla="*/ 65 w 65"/>
                  <a:gd name="T7" fmla="*/ 0 h 269"/>
                  <a:gd name="T8" fmla="*/ 46 w 65"/>
                  <a:gd name="T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69">
                    <a:moveTo>
                      <a:pt x="46" y="269"/>
                    </a:moveTo>
                    <a:lnTo>
                      <a:pt x="46" y="269"/>
                    </a:lnTo>
                    <a:lnTo>
                      <a:pt x="0" y="52"/>
                    </a:lnTo>
                    <a:lnTo>
                      <a:pt x="65" y="0"/>
                    </a:lnTo>
                    <a:lnTo>
                      <a:pt x="46" y="26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53"/>
              <p:cNvSpPr/>
              <p:nvPr userDrawn="1"/>
            </p:nvSpPr>
            <p:spPr bwMode="auto">
              <a:xfrm>
                <a:off x="4941928" y="5752339"/>
                <a:ext cx="331287" cy="110429"/>
              </a:xfrm>
              <a:custGeom>
                <a:avLst/>
                <a:gdLst>
                  <a:gd name="T0" fmla="*/ 189 w 189"/>
                  <a:gd name="T1" fmla="*/ 11 h 63"/>
                  <a:gd name="T2" fmla="*/ 124 w 189"/>
                  <a:gd name="T3" fmla="*/ 63 h 63"/>
                  <a:gd name="T4" fmla="*/ 0 w 189"/>
                  <a:gd name="T5" fmla="*/ 39 h 63"/>
                  <a:gd name="T6" fmla="*/ 73 w 189"/>
                  <a:gd name="T7" fmla="*/ 0 h 63"/>
                  <a:gd name="T8" fmla="*/ 189 w 189"/>
                  <a:gd name="T9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63">
                    <a:moveTo>
                      <a:pt x="189" y="11"/>
                    </a:moveTo>
                    <a:lnTo>
                      <a:pt x="124" y="63"/>
                    </a:lnTo>
                    <a:lnTo>
                      <a:pt x="0" y="39"/>
                    </a:lnTo>
                    <a:lnTo>
                      <a:pt x="73" y="0"/>
                    </a:lnTo>
                    <a:lnTo>
                      <a:pt x="189" y="1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254"/>
              <p:cNvSpPr/>
              <p:nvPr userDrawn="1"/>
            </p:nvSpPr>
            <p:spPr bwMode="auto">
              <a:xfrm>
                <a:off x="10133841" y="144736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5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5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255"/>
              <p:cNvSpPr/>
              <p:nvPr userDrawn="1"/>
            </p:nvSpPr>
            <p:spPr bwMode="auto">
              <a:xfrm>
                <a:off x="10352947" y="1377249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5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5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56"/>
              <p:cNvSpPr/>
              <p:nvPr userDrawn="1"/>
            </p:nvSpPr>
            <p:spPr bwMode="auto">
              <a:xfrm>
                <a:off x="10133841" y="1370238"/>
                <a:ext cx="327782" cy="103418"/>
              </a:xfrm>
              <a:custGeom>
                <a:avLst/>
                <a:gdLst>
                  <a:gd name="T0" fmla="*/ 187 w 187"/>
                  <a:gd name="T1" fmla="*/ 4 h 59"/>
                  <a:gd name="T2" fmla="*/ 125 w 187"/>
                  <a:gd name="T3" fmla="*/ 59 h 59"/>
                  <a:gd name="T4" fmla="*/ 0 w 187"/>
                  <a:gd name="T5" fmla="*/ 44 h 59"/>
                  <a:gd name="T6" fmla="*/ 70 w 187"/>
                  <a:gd name="T7" fmla="*/ 0 h 59"/>
                  <a:gd name="T8" fmla="*/ 187 w 187"/>
                  <a:gd name="T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4"/>
                    </a:moveTo>
                    <a:lnTo>
                      <a:pt x="125" y="59"/>
                    </a:lnTo>
                    <a:lnTo>
                      <a:pt x="0" y="44"/>
                    </a:lnTo>
                    <a:lnTo>
                      <a:pt x="70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257"/>
              <p:cNvSpPr/>
              <p:nvPr userDrawn="1"/>
            </p:nvSpPr>
            <p:spPr bwMode="auto">
              <a:xfrm>
                <a:off x="11106668" y="1550780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58"/>
              <p:cNvSpPr/>
              <p:nvPr userDrawn="1"/>
            </p:nvSpPr>
            <p:spPr bwMode="auto">
              <a:xfrm>
                <a:off x="11327526" y="1480666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259"/>
              <p:cNvSpPr/>
              <p:nvPr userDrawn="1"/>
            </p:nvSpPr>
            <p:spPr bwMode="auto">
              <a:xfrm>
                <a:off x="11106668" y="1473655"/>
                <a:ext cx="327782" cy="105170"/>
              </a:xfrm>
              <a:custGeom>
                <a:avLst/>
                <a:gdLst>
                  <a:gd name="T0" fmla="*/ 187 w 187"/>
                  <a:gd name="T1" fmla="*/ 4 h 60"/>
                  <a:gd name="T2" fmla="*/ 126 w 187"/>
                  <a:gd name="T3" fmla="*/ 60 h 60"/>
                  <a:gd name="T4" fmla="*/ 0 w 187"/>
                  <a:gd name="T5" fmla="*/ 44 h 60"/>
                  <a:gd name="T6" fmla="*/ 71 w 187"/>
                  <a:gd name="T7" fmla="*/ 0 h 60"/>
                  <a:gd name="T8" fmla="*/ 187 w 187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60">
                    <a:moveTo>
                      <a:pt x="187" y="4"/>
                    </a:moveTo>
                    <a:lnTo>
                      <a:pt x="126" y="60"/>
                    </a:lnTo>
                    <a:lnTo>
                      <a:pt x="0" y="44"/>
                    </a:lnTo>
                    <a:lnTo>
                      <a:pt x="71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260"/>
              <p:cNvSpPr/>
              <p:nvPr userDrawn="1"/>
            </p:nvSpPr>
            <p:spPr bwMode="auto">
              <a:xfrm>
                <a:off x="11399392" y="2937277"/>
                <a:ext cx="629270" cy="2776499"/>
              </a:xfrm>
              <a:custGeom>
                <a:avLst/>
                <a:gdLst>
                  <a:gd name="T0" fmla="*/ 359 w 359"/>
                  <a:gd name="T1" fmla="*/ 1584 h 1584"/>
                  <a:gd name="T2" fmla="*/ 256 w 359"/>
                  <a:gd name="T3" fmla="*/ 1501 h 1584"/>
                  <a:gd name="T4" fmla="*/ 0 w 359"/>
                  <a:gd name="T5" fmla="*/ 0 h 1584"/>
                  <a:gd name="T6" fmla="*/ 187 w 359"/>
                  <a:gd name="T7" fmla="*/ 40 h 1584"/>
                  <a:gd name="T8" fmla="*/ 359 w 359"/>
                  <a:gd name="T9" fmla="*/ 158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584">
                    <a:moveTo>
                      <a:pt x="359" y="1584"/>
                    </a:moveTo>
                    <a:lnTo>
                      <a:pt x="256" y="1501"/>
                    </a:lnTo>
                    <a:lnTo>
                      <a:pt x="0" y="0"/>
                    </a:lnTo>
                    <a:lnTo>
                      <a:pt x="187" y="40"/>
                    </a:lnTo>
                    <a:lnTo>
                      <a:pt x="359" y="15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任意多边形 155"/>
              <p:cNvSpPr/>
              <p:nvPr userDrawn="1"/>
            </p:nvSpPr>
            <p:spPr bwMode="auto">
              <a:xfrm>
                <a:off x="11727173" y="2891703"/>
                <a:ext cx="479880" cy="2822073"/>
              </a:xfrm>
              <a:custGeom>
                <a:avLst/>
                <a:gdLst>
                  <a:gd name="connsiteX0" fmla="*/ 320770 w 479880"/>
                  <a:gd name="connsiteY0" fmla="*/ 0 h 2822073"/>
                  <a:gd name="connsiteX1" fmla="*/ 479880 w 479880"/>
                  <a:gd name="connsiteY1" fmla="*/ 1875754 h 2822073"/>
                  <a:gd name="connsiteX2" fmla="*/ 479880 w 479880"/>
                  <a:gd name="connsiteY2" fmla="*/ 2692451 h 2822073"/>
                  <a:gd name="connsiteX3" fmla="*/ 301489 w 479880"/>
                  <a:gd name="connsiteY3" fmla="*/ 2822073 h 2822073"/>
                  <a:gd name="connsiteX4" fmla="*/ 0 w 479880"/>
                  <a:gd name="connsiteY4" fmla="*/ 115688 h 282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880" h="2822073">
                    <a:moveTo>
                      <a:pt x="320770" y="0"/>
                    </a:moveTo>
                    <a:lnTo>
                      <a:pt x="479880" y="1875754"/>
                    </a:lnTo>
                    <a:lnTo>
                      <a:pt x="479880" y="2692451"/>
                    </a:lnTo>
                    <a:lnTo>
                      <a:pt x="301489" y="2822073"/>
                    </a:lnTo>
                    <a:lnTo>
                      <a:pt x="0" y="1156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62"/>
              <p:cNvSpPr/>
              <p:nvPr userDrawn="1"/>
            </p:nvSpPr>
            <p:spPr bwMode="auto">
              <a:xfrm>
                <a:off x="11399392" y="2853141"/>
                <a:ext cx="648551" cy="154250"/>
              </a:xfrm>
              <a:custGeom>
                <a:avLst/>
                <a:gdLst>
                  <a:gd name="T0" fmla="*/ 370 w 370"/>
                  <a:gd name="T1" fmla="*/ 22 h 88"/>
                  <a:gd name="T2" fmla="*/ 187 w 370"/>
                  <a:gd name="T3" fmla="*/ 88 h 88"/>
                  <a:gd name="T4" fmla="*/ 0 w 370"/>
                  <a:gd name="T5" fmla="*/ 48 h 88"/>
                  <a:gd name="T6" fmla="*/ 241 w 370"/>
                  <a:gd name="T7" fmla="*/ 0 h 88"/>
                  <a:gd name="T8" fmla="*/ 370 w 370"/>
                  <a:gd name="T9" fmla="*/ 2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88">
                    <a:moveTo>
                      <a:pt x="370" y="22"/>
                    </a:moveTo>
                    <a:lnTo>
                      <a:pt x="187" y="88"/>
                    </a:lnTo>
                    <a:lnTo>
                      <a:pt x="0" y="48"/>
                    </a:lnTo>
                    <a:lnTo>
                      <a:pt x="241" y="0"/>
                    </a:lnTo>
                    <a:lnTo>
                      <a:pt x="370" y="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63"/>
              <p:cNvSpPr/>
              <p:nvPr userDrawn="1"/>
            </p:nvSpPr>
            <p:spPr bwMode="auto">
              <a:xfrm>
                <a:off x="11006755" y="3421061"/>
                <a:ext cx="844869" cy="2573170"/>
              </a:xfrm>
              <a:custGeom>
                <a:avLst/>
                <a:gdLst>
                  <a:gd name="T0" fmla="*/ 482 w 482"/>
                  <a:gd name="T1" fmla="*/ 1468 h 1468"/>
                  <a:gd name="T2" fmla="*/ 264 w 482"/>
                  <a:gd name="T3" fmla="*/ 1292 h 1468"/>
                  <a:gd name="T4" fmla="*/ 0 w 482"/>
                  <a:gd name="T5" fmla="*/ 0 h 1468"/>
                  <a:gd name="T6" fmla="*/ 273 w 482"/>
                  <a:gd name="T7" fmla="*/ 88 h 1468"/>
                  <a:gd name="T8" fmla="*/ 482 w 482"/>
                  <a:gd name="T9" fmla="*/ 1468 h 1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1468">
                    <a:moveTo>
                      <a:pt x="482" y="1468"/>
                    </a:moveTo>
                    <a:lnTo>
                      <a:pt x="264" y="1292"/>
                    </a:lnTo>
                    <a:lnTo>
                      <a:pt x="0" y="0"/>
                    </a:lnTo>
                    <a:lnTo>
                      <a:pt x="273" y="88"/>
                    </a:lnTo>
                    <a:lnTo>
                      <a:pt x="482" y="14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64"/>
              <p:cNvSpPr/>
              <p:nvPr userDrawn="1"/>
            </p:nvSpPr>
            <p:spPr bwMode="auto">
              <a:xfrm>
                <a:off x="11485281" y="3491175"/>
                <a:ext cx="667833" cy="2503056"/>
              </a:xfrm>
              <a:custGeom>
                <a:avLst/>
                <a:gdLst>
                  <a:gd name="T0" fmla="*/ 381 w 381"/>
                  <a:gd name="T1" fmla="*/ 1304 h 1428"/>
                  <a:gd name="T2" fmla="*/ 209 w 381"/>
                  <a:gd name="T3" fmla="*/ 1428 h 1428"/>
                  <a:gd name="T4" fmla="*/ 0 w 381"/>
                  <a:gd name="T5" fmla="*/ 48 h 1428"/>
                  <a:gd name="T6" fmla="*/ 328 w 381"/>
                  <a:gd name="T7" fmla="*/ 0 h 1428"/>
                  <a:gd name="T8" fmla="*/ 381 w 381"/>
                  <a:gd name="T9" fmla="*/ 1304 h 1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1428">
                    <a:moveTo>
                      <a:pt x="381" y="1304"/>
                    </a:moveTo>
                    <a:lnTo>
                      <a:pt x="209" y="1428"/>
                    </a:lnTo>
                    <a:lnTo>
                      <a:pt x="0" y="48"/>
                    </a:lnTo>
                    <a:lnTo>
                      <a:pt x="328" y="0"/>
                    </a:lnTo>
                    <a:lnTo>
                      <a:pt x="381" y="130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65"/>
              <p:cNvSpPr/>
              <p:nvPr userDrawn="1"/>
            </p:nvSpPr>
            <p:spPr bwMode="auto">
              <a:xfrm>
                <a:off x="11006755" y="3384251"/>
                <a:ext cx="1053458" cy="191060"/>
              </a:xfrm>
              <a:custGeom>
                <a:avLst/>
                <a:gdLst>
                  <a:gd name="T0" fmla="*/ 601 w 601"/>
                  <a:gd name="T1" fmla="*/ 61 h 109"/>
                  <a:gd name="T2" fmla="*/ 273 w 601"/>
                  <a:gd name="T3" fmla="*/ 109 h 109"/>
                  <a:gd name="T4" fmla="*/ 0 w 601"/>
                  <a:gd name="T5" fmla="*/ 21 h 109"/>
                  <a:gd name="T6" fmla="*/ 339 w 601"/>
                  <a:gd name="T7" fmla="*/ 0 h 109"/>
                  <a:gd name="T8" fmla="*/ 601 w 601"/>
                  <a:gd name="T9" fmla="*/ 6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109">
                    <a:moveTo>
                      <a:pt x="601" y="61"/>
                    </a:moveTo>
                    <a:lnTo>
                      <a:pt x="273" y="109"/>
                    </a:lnTo>
                    <a:lnTo>
                      <a:pt x="0" y="21"/>
                    </a:lnTo>
                    <a:lnTo>
                      <a:pt x="339" y="0"/>
                    </a:lnTo>
                    <a:lnTo>
                      <a:pt x="601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66"/>
              <p:cNvSpPr/>
              <p:nvPr userDrawn="1"/>
            </p:nvSpPr>
            <p:spPr bwMode="auto">
              <a:xfrm>
                <a:off x="10177663" y="3370228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49 w 565"/>
                  <a:gd name="T3" fmla="*/ 1013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49" y="1013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67"/>
              <p:cNvSpPr/>
              <p:nvPr userDrawn="1"/>
            </p:nvSpPr>
            <p:spPr bwMode="auto">
              <a:xfrm>
                <a:off x="10512455" y="3215978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68"/>
              <p:cNvSpPr/>
              <p:nvPr userDrawn="1"/>
            </p:nvSpPr>
            <p:spPr bwMode="auto">
              <a:xfrm>
                <a:off x="10177663" y="3215978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7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7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69"/>
              <p:cNvSpPr/>
              <p:nvPr userDrawn="1"/>
            </p:nvSpPr>
            <p:spPr bwMode="auto">
              <a:xfrm>
                <a:off x="9010271" y="4847873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50 w 565"/>
                  <a:gd name="T3" fmla="*/ 1014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270"/>
              <p:cNvSpPr/>
              <p:nvPr userDrawn="1"/>
            </p:nvSpPr>
            <p:spPr bwMode="auto">
              <a:xfrm>
                <a:off x="9345063" y="4693623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271"/>
              <p:cNvSpPr/>
              <p:nvPr userDrawn="1"/>
            </p:nvSpPr>
            <p:spPr bwMode="auto">
              <a:xfrm>
                <a:off x="9010271" y="4693623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8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272"/>
              <p:cNvSpPr/>
              <p:nvPr userDrawn="1"/>
            </p:nvSpPr>
            <p:spPr bwMode="auto">
              <a:xfrm>
                <a:off x="9935771" y="3875046"/>
                <a:ext cx="992108" cy="1889562"/>
              </a:xfrm>
              <a:custGeom>
                <a:avLst/>
                <a:gdLst>
                  <a:gd name="T0" fmla="*/ 566 w 566"/>
                  <a:gd name="T1" fmla="*/ 1078 h 1078"/>
                  <a:gd name="T2" fmla="*/ 450 w 566"/>
                  <a:gd name="T3" fmla="*/ 1014 h 1078"/>
                  <a:gd name="T4" fmla="*/ 0 w 566"/>
                  <a:gd name="T5" fmla="*/ 0 h 1078"/>
                  <a:gd name="T6" fmla="*/ 192 w 566"/>
                  <a:gd name="T7" fmla="*/ 8 h 1078"/>
                  <a:gd name="T8" fmla="*/ 566 w 566"/>
                  <a:gd name="T9" fmla="*/ 1078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1078">
                    <a:moveTo>
                      <a:pt x="566" y="1078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2" y="8"/>
                    </a:lnTo>
                    <a:lnTo>
                      <a:pt x="566" y="10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73"/>
              <p:cNvSpPr/>
              <p:nvPr userDrawn="1"/>
            </p:nvSpPr>
            <p:spPr bwMode="auto">
              <a:xfrm>
                <a:off x="10272316" y="3720796"/>
                <a:ext cx="862397" cy="2043812"/>
              </a:xfrm>
              <a:custGeom>
                <a:avLst/>
                <a:gdLst>
                  <a:gd name="T0" fmla="*/ 492 w 492"/>
                  <a:gd name="T1" fmla="*/ 1042 h 1166"/>
                  <a:gd name="T2" fmla="*/ 374 w 492"/>
                  <a:gd name="T3" fmla="*/ 1166 h 1166"/>
                  <a:gd name="T4" fmla="*/ 0 w 492"/>
                  <a:gd name="T5" fmla="*/ 96 h 1166"/>
                  <a:gd name="T6" fmla="*/ 168 w 492"/>
                  <a:gd name="T7" fmla="*/ 0 h 1166"/>
                  <a:gd name="T8" fmla="*/ 492 w 492"/>
                  <a:gd name="T9" fmla="*/ 1042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166">
                    <a:moveTo>
                      <a:pt x="492" y="1042"/>
                    </a:moveTo>
                    <a:lnTo>
                      <a:pt x="374" y="1166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2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274"/>
              <p:cNvSpPr/>
              <p:nvPr userDrawn="1"/>
            </p:nvSpPr>
            <p:spPr bwMode="auto">
              <a:xfrm>
                <a:off x="9935771" y="3720796"/>
                <a:ext cx="631023" cy="168273"/>
              </a:xfrm>
              <a:custGeom>
                <a:avLst/>
                <a:gdLst>
                  <a:gd name="T0" fmla="*/ 360 w 360"/>
                  <a:gd name="T1" fmla="*/ 0 h 96"/>
                  <a:gd name="T2" fmla="*/ 192 w 360"/>
                  <a:gd name="T3" fmla="*/ 96 h 96"/>
                  <a:gd name="T4" fmla="*/ 0 w 360"/>
                  <a:gd name="T5" fmla="*/ 88 h 96"/>
                  <a:gd name="T6" fmla="*/ 228 w 360"/>
                  <a:gd name="T7" fmla="*/ 0 h 96"/>
                  <a:gd name="T8" fmla="*/ 360 w 360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96">
                    <a:moveTo>
                      <a:pt x="360" y="0"/>
                    </a:moveTo>
                    <a:lnTo>
                      <a:pt x="192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75"/>
              <p:cNvSpPr/>
              <p:nvPr userDrawn="1"/>
            </p:nvSpPr>
            <p:spPr bwMode="auto">
              <a:xfrm>
                <a:off x="10899833" y="4306245"/>
                <a:ext cx="879926" cy="1985969"/>
              </a:xfrm>
              <a:custGeom>
                <a:avLst/>
                <a:gdLst>
                  <a:gd name="T0" fmla="*/ 502 w 502"/>
                  <a:gd name="T1" fmla="*/ 1133 h 1133"/>
                  <a:gd name="T2" fmla="*/ 278 w 502"/>
                  <a:gd name="T3" fmla="*/ 1092 h 1133"/>
                  <a:gd name="T4" fmla="*/ 0 w 502"/>
                  <a:gd name="T5" fmla="*/ 0 h 1133"/>
                  <a:gd name="T6" fmla="*/ 319 w 502"/>
                  <a:gd name="T7" fmla="*/ 18 h 1133"/>
                  <a:gd name="T8" fmla="*/ 502 w 502"/>
                  <a:gd name="T9" fmla="*/ 1133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1133">
                    <a:moveTo>
                      <a:pt x="502" y="1133"/>
                    </a:moveTo>
                    <a:lnTo>
                      <a:pt x="278" y="1092"/>
                    </a:lnTo>
                    <a:lnTo>
                      <a:pt x="0" y="0"/>
                    </a:lnTo>
                    <a:lnTo>
                      <a:pt x="319" y="18"/>
                    </a:lnTo>
                    <a:lnTo>
                      <a:pt x="502" y="113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276"/>
              <p:cNvSpPr/>
              <p:nvPr userDrawn="1"/>
            </p:nvSpPr>
            <p:spPr bwMode="auto">
              <a:xfrm>
                <a:off x="11458988" y="4031050"/>
                <a:ext cx="429446" cy="2261164"/>
              </a:xfrm>
              <a:custGeom>
                <a:avLst/>
                <a:gdLst>
                  <a:gd name="T0" fmla="*/ 245 w 245"/>
                  <a:gd name="T1" fmla="*/ 1181 h 1290"/>
                  <a:gd name="T2" fmla="*/ 183 w 245"/>
                  <a:gd name="T3" fmla="*/ 1290 h 1290"/>
                  <a:gd name="T4" fmla="*/ 0 w 245"/>
                  <a:gd name="T5" fmla="*/ 175 h 1290"/>
                  <a:gd name="T6" fmla="*/ 103 w 245"/>
                  <a:gd name="T7" fmla="*/ 0 h 1290"/>
                  <a:gd name="T8" fmla="*/ 245 w 245"/>
                  <a:gd name="T9" fmla="*/ 1181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290">
                    <a:moveTo>
                      <a:pt x="245" y="1181"/>
                    </a:moveTo>
                    <a:lnTo>
                      <a:pt x="183" y="1290"/>
                    </a:lnTo>
                    <a:lnTo>
                      <a:pt x="0" y="175"/>
                    </a:lnTo>
                    <a:lnTo>
                      <a:pt x="103" y="0"/>
                    </a:lnTo>
                    <a:lnTo>
                      <a:pt x="245" y="118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277"/>
              <p:cNvSpPr/>
              <p:nvPr userDrawn="1"/>
            </p:nvSpPr>
            <p:spPr bwMode="auto">
              <a:xfrm>
                <a:off x="10899833" y="4031050"/>
                <a:ext cx="739699" cy="306748"/>
              </a:xfrm>
              <a:custGeom>
                <a:avLst/>
                <a:gdLst>
                  <a:gd name="T0" fmla="*/ 422 w 422"/>
                  <a:gd name="T1" fmla="*/ 0 h 175"/>
                  <a:gd name="T2" fmla="*/ 319 w 422"/>
                  <a:gd name="T3" fmla="*/ 175 h 175"/>
                  <a:gd name="T4" fmla="*/ 0 w 422"/>
                  <a:gd name="T5" fmla="*/ 157 h 175"/>
                  <a:gd name="T6" fmla="*/ 180 w 422"/>
                  <a:gd name="T7" fmla="*/ 25 h 175"/>
                  <a:gd name="T8" fmla="*/ 422 w 42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175">
                    <a:moveTo>
                      <a:pt x="422" y="0"/>
                    </a:moveTo>
                    <a:lnTo>
                      <a:pt x="319" y="175"/>
                    </a:lnTo>
                    <a:lnTo>
                      <a:pt x="0" y="157"/>
                    </a:lnTo>
                    <a:lnTo>
                      <a:pt x="180" y="25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任意多边形 172"/>
              <p:cNvSpPr/>
              <p:nvPr userDrawn="1"/>
            </p:nvSpPr>
            <p:spPr bwMode="auto">
              <a:xfrm>
                <a:off x="9609742" y="5836475"/>
                <a:ext cx="1209053" cy="1022201"/>
              </a:xfrm>
              <a:custGeom>
                <a:avLst/>
                <a:gdLst>
                  <a:gd name="connsiteX0" fmla="*/ 562662 w 1209053"/>
                  <a:gd name="connsiteY0" fmla="*/ 0 h 1022201"/>
                  <a:gd name="connsiteX1" fmla="*/ 1209053 w 1209053"/>
                  <a:gd name="connsiteY1" fmla="*/ 1022201 h 1022201"/>
                  <a:gd name="connsiteX2" fmla="*/ 762681 w 1209053"/>
                  <a:gd name="connsiteY2" fmla="*/ 1022201 h 1022201"/>
                  <a:gd name="connsiteX3" fmla="*/ 0 w 1209053"/>
                  <a:gd name="connsiteY3" fmla="*/ 12270 h 10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9053" h="1022201">
                    <a:moveTo>
                      <a:pt x="562662" y="0"/>
                    </a:moveTo>
                    <a:lnTo>
                      <a:pt x="1209053" y="1022201"/>
                    </a:lnTo>
                    <a:lnTo>
                      <a:pt x="762681" y="1022201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 173"/>
              <p:cNvSpPr/>
              <p:nvPr userDrawn="1"/>
            </p:nvSpPr>
            <p:spPr bwMode="auto">
              <a:xfrm>
                <a:off x="10172403" y="5536739"/>
                <a:ext cx="1131394" cy="1321937"/>
              </a:xfrm>
              <a:custGeom>
                <a:avLst/>
                <a:gdLst>
                  <a:gd name="connsiteX0" fmla="*/ 567920 w 1131394"/>
                  <a:gd name="connsiteY0" fmla="*/ 0 h 1321937"/>
                  <a:gd name="connsiteX1" fmla="*/ 1131394 w 1131394"/>
                  <a:gd name="connsiteY1" fmla="*/ 1321937 h 1321937"/>
                  <a:gd name="connsiteX2" fmla="*/ 646392 w 1131394"/>
                  <a:gd name="connsiteY2" fmla="*/ 1321937 h 1321937"/>
                  <a:gd name="connsiteX3" fmla="*/ 0 w 1131394"/>
                  <a:gd name="connsiteY3" fmla="*/ 299736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1394" h="1321937">
                    <a:moveTo>
                      <a:pt x="567920" y="0"/>
                    </a:moveTo>
                    <a:lnTo>
                      <a:pt x="1131394" y="1321937"/>
                    </a:lnTo>
                    <a:lnTo>
                      <a:pt x="646392" y="1321937"/>
                    </a:lnTo>
                    <a:lnTo>
                      <a:pt x="0" y="2997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80"/>
              <p:cNvSpPr/>
              <p:nvPr userDrawn="1"/>
            </p:nvSpPr>
            <p:spPr bwMode="auto">
              <a:xfrm>
                <a:off x="9609742" y="5536739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1 w 645"/>
                  <a:gd name="T3" fmla="*/ 171 h 178"/>
                  <a:gd name="T4" fmla="*/ 0 w 645"/>
                  <a:gd name="T5" fmla="*/ 178 h 178"/>
                  <a:gd name="T6" fmla="*/ 160 w 645"/>
                  <a:gd name="T7" fmla="*/ 46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1" y="171"/>
                    </a:lnTo>
                    <a:lnTo>
                      <a:pt x="0" y="178"/>
                    </a:lnTo>
                    <a:lnTo>
                      <a:pt x="160" y="46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任意多边形 175"/>
              <p:cNvSpPr/>
              <p:nvPr userDrawn="1"/>
            </p:nvSpPr>
            <p:spPr bwMode="auto">
              <a:xfrm>
                <a:off x="8787661" y="5932881"/>
                <a:ext cx="503815" cy="925795"/>
              </a:xfrm>
              <a:custGeom>
                <a:avLst/>
                <a:gdLst>
                  <a:gd name="connsiteX0" fmla="*/ 0 w 503815"/>
                  <a:gd name="connsiteY0" fmla="*/ 0 h 925795"/>
                  <a:gd name="connsiteX1" fmla="*/ 364591 w 503815"/>
                  <a:gd name="connsiteY1" fmla="*/ 122699 h 925795"/>
                  <a:gd name="connsiteX2" fmla="*/ 503815 w 503815"/>
                  <a:gd name="connsiteY2" fmla="*/ 925795 h 925795"/>
                  <a:gd name="connsiteX3" fmla="*/ 155692 w 503815"/>
                  <a:gd name="connsiteY3" fmla="*/ 925795 h 92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815" h="925795">
                    <a:moveTo>
                      <a:pt x="0" y="0"/>
                    </a:moveTo>
                    <a:lnTo>
                      <a:pt x="364591" y="122699"/>
                    </a:lnTo>
                    <a:lnTo>
                      <a:pt x="503815" y="925795"/>
                    </a:lnTo>
                    <a:lnTo>
                      <a:pt x="155692" y="9257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7" name="任意多边形 176"/>
              <p:cNvSpPr/>
              <p:nvPr userDrawn="1"/>
            </p:nvSpPr>
            <p:spPr bwMode="auto">
              <a:xfrm>
                <a:off x="9152250" y="5983714"/>
                <a:ext cx="649750" cy="874962"/>
              </a:xfrm>
              <a:custGeom>
                <a:avLst/>
                <a:gdLst>
                  <a:gd name="connsiteX0" fmla="*/ 645046 w 649750"/>
                  <a:gd name="connsiteY0" fmla="*/ 0 h 874962"/>
                  <a:gd name="connsiteX1" fmla="*/ 649750 w 649750"/>
                  <a:gd name="connsiteY1" fmla="*/ 874962 h 874962"/>
                  <a:gd name="connsiteX2" fmla="*/ 139224 w 649750"/>
                  <a:gd name="connsiteY2" fmla="*/ 874962 h 874962"/>
                  <a:gd name="connsiteX3" fmla="*/ 0 w 649750"/>
                  <a:gd name="connsiteY3" fmla="*/ 71867 h 8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750" h="874962">
                    <a:moveTo>
                      <a:pt x="645046" y="0"/>
                    </a:moveTo>
                    <a:lnTo>
                      <a:pt x="649750" y="874962"/>
                    </a:lnTo>
                    <a:lnTo>
                      <a:pt x="139224" y="874962"/>
                    </a:lnTo>
                    <a:lnTo>
                      <a:pt x="0" y="7186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83"/>
              <p:cNvSpPr/>
              <p:nvPr userDrawn="1"/>
            </p:nvSpPr>
            <p:spPr bwMode="auto">
              <a:xfrm>
                <a:off x="8787660" y="5848744"/>
                <a:ext cx="1009636" cy="206835"/>
              </a:xfrm>
              <a:custGeom>
                <a:avLst/>
                <a:gdLst>
                  <a:gd name="T0" fmla="*/ 576 w 576"/>
                  <a:gd name="T1" fmla="*/ 77 h 118"/>
                  <a:gd name="T2" fmla="*/ 208 w 576"/>
                  <a:gd name="T3" fmla="*/ 118 h 118"/>
                  <a:gd name="T4" fmla="*/ 0 w 576"/>
                  <a:gd name="T5" fmla="*/ 48 h 118"/>
                  <a:gd name="T6" fmla="*/ 208 w 576"/>
                  <a:gd name="T7" fmla="*/ 0 h 118"/>
                  <a:gd name="T8" fmla="*/ 576 w 576"/>
                  <a:gd name="T9" fmla="*/ 7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18">
                    <a:moveTo>
                      <a:pt x="576" y="77"/>
                    </a:moveTo>
                    <a:lnTo>
                      <a:pt x="208" y="118"/>
                    </a:lnTo>
                    <a:lnTo>
                      <a:pt x="0" y="48"/>
                    </a:lnTo>
                    <a:lnTo>
                      <a:pt x="208" y="0"/>
                    </a:lnTo>
                    <a:lnTo>
                      <a:pt x="576" y="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任意多边形 178"/>
              <p:cNvSpPr/>
              <p:nvPr userDrawn="1"/>
            </p:nvSpPr>
            <p:spPr bwMode="auto">
              <a:xfrm>
                <a:off x="9516841" y="6192301"/>
                <a:ext cx="575835" cy="666375"/>
              </a:xfrm>
              <a:custGeom>
                <a:avLst/>
                <a:gdLst>
                  <a:gd name="connsiteX0" fmla="*/ 0 w 575835"/>
                  <a:gd name="connsiteY0" fmla="*/ 0 h 666375"/>
                  <a:gd name="connsiteX1" fmla="*/ 334793 w 575835"/>
                  <a:gd name="connsiteY1" fmla="*/ 8764 h 666375"/>
                  <a:gd name="connsiteX2" fmla="*/ 575835 w 575835"/>
                  <a:gd name="connsiteY2" fmla="*/ 666375 h 666375"/>
                  <a:gd name="connsiteX3" fmla="*/ 307354 w 575835"/>
                  <a:gd name="connsiteY3" fmla="*/ 666375 h 66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835" h="666375">
                    <a:moveTo>
                      <a:pt x="0" y="0"/>
                    </a:moveTo>
                    <a:lnTo>
                      <a:pt x="334793" y="8764"/>
                    </a:lnTo>
                    <a:lnTo>
                      <a:pt x="575835" y="666375"/>
                    </a:lnTo>
                    <a:lnTo>
                      <a:pt x="307354" y="6663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0" name="任意多边形 179"/>
              <p:cNvSpPr/>
              <p:nvPr userDrawn="1"/>
            </p:nvSpPr>
            <p:spPr bwMode="auto">
              <a:xfrm>
                <a:off x="9851634" y="6029288"/>
                <a:ext cx="563703" cy="829388"/>
              </a:xfrm>
              <a:custGeom>
                <a:avLst/>
                <a:gdLst>
                  <a:gd name="connsiteX0" fmla="*/ 290972 w 563703"/>
                  <a:gd name="connsiteY0" fmla="*/ 0 h 829388"/>
                  <a:gd name="connsiteX1" fmla="*/ 563703 w 563703"/>
                  <a:gd name="connsiteY1" fmla="*/ 829388 h 829388"/>
                  <a:gd name="connsiteX2" fmla="*/ 241041 w 563703"/>
                  <a:gd name="connsiteY2" fmla="*/ 829388 h 829388"/>
                  <a:gd name="connsiteX3" fmla="*/ 0 w 563703"/>
                  <a:gd name="connsiteY3" fmla="*/ 171779 h 82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03" h="829388">
                    <a:moveTo>
                      <a:pt x="290972" y="0"/>
                    </a:moveTo>
                    <a:lnTo>
                      <a:pt x="563703" y="829388"/>
                    </a:lnTo>
                    <a:lnTo>
                      <a:pt x="241041" y="829388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86"/>
              <p:cNvSpPr/>
              <p:nvPr userDrawn="1"/>
            </p:nvSpPr>
            <p:spPr bwMode="auto">
              <a:xfrm>
                <a:off x="9516841" y="6029288"/>
                <a:ext cx="625765" cy="171778"/>
              </a:xfrm>
              <a:custGeom>
                <a:avLst/>
                <a:gdLst>
                  <a:gd name="T0" fmla="*/ 357 w 357"/>
                  <a:gd name="T1" fmla="*/ 0 h 98"/>
                  <a:gd name="T2" fmla="*/ 191 w 357"/>
                  <a:gd name="T3" fmla="*/ 98 h 98"/>
                  <a:gd name="T4" fmla="*/ 0 w 357"/>
                  <a:gd name="T5" fmla="*/ 93 h 98"/>
                  <a:gd name="T6" fmla="*/ 226 w 357"/>
                  <a:gd name="T7" fmla="*/ 2 h 98"/>
                  <a:gd name="T8" fmla="*/ 357 w 357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98">
                    <a:moveTo>
                      <a:pt x="357" y="0"/>
                    </a:moveTo>
                    <a:lnTo>
                      <a:pt x="191" y="98"/>
                    </a:lnTo>
                    <a:lnTo>
                      <a:pt x="0" y="93"/>
                    </a:lnTo>
                    <a:lnTo>
                      <a:pt x="226" y="2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任意多边形 181"/>
              <p:cNvSpPr/>
              <p:nvPr userDrawn="1"/>
            </p:nvSpPr>
            <p:spPr bwMode="auto">
              <a:xfrm>
                <a:off x="9732441" y="4400898"/>
                <a:ext cx="1881878" cy="2457778"/>
              </a:xfrm>
              <a:custGeom>
                <a:avLst/>
                <a:gdLst>
                  <a:gd name="connsiteX0" fmla="*/ 560909 w 1881878"/>
                  <a:gd name="connsiteY0" fmla="*/ 0 h 2457778"/>
                  <a:gd name="connsiteX1" fmla="*/ 1881878 w 1881878"/>
                  <a:gd name="connsiteY1" fmla="*/ 2457778 h 2457778"/>
                  <a:gd name="connsiteX2" fmla="*/ 1435082 w 1881878"/>
                  <a:gd name="connsiteY2" fmla="*/ 2457778 h 2457778"/>
                  <a:gd name="connsiteX3" fmla="*/ 0 w 1881878"/>
                  <a:gd name="connsiteY3" fmla="*/ 14023 h 245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1878" h="2457778">
                    <a:moveTo>
                      <a:pt x="560909" y="0"/>
                    </a:moveTo>
                    <a:lnTo>
                      <a:pt x="1881878" y="2457778"/>
                    </a:lnTo>
                    <a:lnTo>
                      <a:pt x="1435082" y="2457778"/>
                    </a:lnTo>
                    <a:lnTo>
                      <a:pt x="0" y="140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3" name="任意多边形 182"/>
              <p:cNvSpPr/>
              <p:nvPr userDrawn="1"/>
            </p:nvSpPr>
            <p:spPr bwMode="auto">
              <a:xfrm>
                <a:off x="10293350" y="4102915"/>
                <a:ext cx="1765094" cy="2755761"/>
              </a:xfrm>
              <a:custGeom>
                <a:avLst/>
                <a:gdLst>
                  <a:gd name="connsiteX0" fmla="*/ 569673 w 1765094"/>
                  <a:gd name="connsiteY0" fmla="*/ 0 h 2755761"/>
                  <a:gd name="connsiteX1" fmla="*/ 1765094 w 1765094"/>
                  <a:gd name="connsiteY1" fmla="*/ 2755761 h 2755761"/>
                  <a:gd name="connsiteX2" fmla="*/ 1320969 w 1765094"/>
                  <a:gd name="connsiteY2" fmla="*/ 2755761 h 2755761"/>
                  <a:gd name="connsiteX3" fmla="*/ 0 w 1765094"/>
                  <a:gd name="connsiteY3" fmla="*/ 297983 h 275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094" h="2755761">
                    <a:moveTo>
                      <a:pt x="569673" y="0"/>
                    </a:moveTo>
                    <a:lnTo>
                      <a:pt x="1765094" y="2755761"/>
                    </a:lnTo>
                    <a:lnTo>
                      <a:pt x="1320969" y="2755761"/>
                    </a:lnTo>
                    <a:lnTo>
                      <a:pt x="0" y="2979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89"/>
              <p:cNvSpPr/>
              <p:nvPr userDrawn="1"/>
            </p:nvSpPr>
            <p:spPr bwMode="auto">
              <a:xfrm>
                <a:off x="9732441" y="4102915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0 w 645"/>
                  <a:gd name="T3" fmla="*/ 170 h 178"/>
                  <a:gd name="T4" fmla="*/ 0 w 645"/>
                  <a:gd name="T5" fmla="*/ 178 h 178"/>
                  <a:gd name="T6" fmla="*/ 227 w 645"/>
                  <a:gd name="T7" fmla="*/ 47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0" y="170"/>
                    </a:lnTo>
                    <a:lnTo>
                      <a:pt x="0" y="178"/>
                    </a:lnTo>
                    <a:lnTo>
                      <a:pt x="227" y="47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90"/>
              <p:cNvSpPr/>
              <p:nvPr userDrawn="1"/>
            </p:nvSpPr>
            <p:spPr bwMode="auto">
              <a:xfrm>
                <a:off x="9658822" y="4756725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4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4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91"/>
              <p:cNvSpPr/>
              <p:nvPr userDrawn="1"/>
            </p:nvSpPr>
            <p:spPr bwMode="auto">
              <a:xfrm>
                <a:off x="10156628" y="4669083"/>
                <a:ext cx="187554" cy="832600"/>
              </a:xfrm>
              <a:custGeom>
                <a:avLst/>
                <a:gdLst>
                  <a:gd name="T0" fmla="*/ 107 w 107"/>
                  <a:gd name="T1" fmla="*/ 475 h 475"/>
                  <a:gd name="T2" fmla="*/ 107 w 107"/>
                  <a:gd name="T3" fmla="*/ 475 h 475"/>
                  <a:gd name="T4" fmla="*/ 0 w 107"/>
                  <a:gd name="T5" fmla="*/ 98 h 475"/>
                  <a:gd name="T6" fmla="*/ 107 w 107"/>
                  <a:gd name="T7" fmla="*/ 0 h 475"/>
                  <a:gd name="T8" fmla="*/ 107 w 107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75">
                    <a:moveTo>
                      <a:pt x="107" y="475"/>
                    </a:moveTo>
                    <a:lnTo>
                      <a:pt x="107" y="475"/>
                    </a:lnTo>
                    <a:lnTo>
                      <a:pt x="0" y="98"/>
                    </a:lnTo>
                    <a:lnTo>
                      <a:pt x="107" y="0"/>
                    </a:lnTo>
                    <a:lnTo>
                      <a:pt x="107" y="4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92"/>
              <p:cNvSpPr/>
              <p:nvPr userDrawn="1"/>
            </p:nvSpPr>
            <p:spPr bwMode="auto">
              <a:xfrm>
                <a:off x="9658822" y="4658566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4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4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93"/>
              <p:cNvSpPr/>
              <p:nvPr userDrawn="1"/>
            </p:nvSpPr>
            <p:spPr bwMode="auto">
              <a:xfrm>
                <a:off x="5581715" y="5608606"/>
                <a:ext cx="687113" cy="744958"/>
              </a:xfrm>
              <a:custGeom>
                <a:avLst/>
                <a:gdLst>
                  <a:gd name="T0" fmla="*/ 392 w 392"/>
                  <a:gd name="T1" fmla="*/ 425 h 425"/>
                  <a:gd name="T2" fmla="*/ 392 w 392"/>
                  <a:gd name="T3" fmla="*/ 425 h 425"/>
                  <a:gd name="T4" fmla="*/ 0 w 392"/>
                  <a:gd name="T5" fmla="*/ 0 h 425"/>
                  <a:gd name="T6" fmla="*/ 284 w 392"/>
                  <a:gd name="T7" fmla="*/ 49 h 425"/>
                  <a:gd name="T8" fmla="*/ 392 w 392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425">
                    <a:moveTo>
                      <a:pt x="392" y="425"/>
                    </a:moveTo>
                    <a:lnTo>
                      <a:pt x="392" y="425"/>
                    </a:lnTo>
                    <a:lnTo>
                      <a:pt x="0" y="0"/>
                    </a:lnTo>
                    <a:lnTo>
                      <a:pt x="284" y="49"/>
                    </a:lnTo>
                    <a:lnTo>
                      <a:pt x="392" y="4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94"/>
              <p:cNvSpPr/>
              <p:nvPr userDrawn="1"/>
            </p:nvSpPr>
            <p:spPr bwMode="auto">
              <a:xfrm>
                <a:off x="6079522" y="5520964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9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9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95"/>
              <p:cNvSpPr/>
              <p:nvPr userDrawn="1"/>
            </p:nvSpPr>
            <p:spPr bwMode="auto">
              <a:xfrm>
                <a:off x="5581715" y="5512199"/>
                <a:ext cx="687113" cy="182295"/>
              </a:xfrm>
              <a:custGeom>
                <a:avLst/>
                <a:gdLst>
                  <a:gd name="T0" fmla="*/ 392 w 392"/>
                  <a:gd name="T1" fmla="*/ 5 h 104"/>
                  <a:gd name="T2" fmla="*/ 284 w 392"/>
                  <a:gd name="T3" fmla="*/ 104 h 104"/>
                  <a:gd name="T4" fmla="*/ 0 w 392"/>
                  <a:gd name="T5" fmla="*/ 55 h 104"/>
                  <a:gd name="T6" fmla="*/ 187 w 392"/>
                  <a:gd name="T7" fmla="*/ 0 h 104"/>
                  <a:gd name="T8" fmla="*/ 392 w 392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104">
                    <a:moveTo>
                      <a:pt x="392" y="5"/>
                    </a:moveTo>
                    <a:lnTo>
                      <a:pt x="284" y="104"/>
                    </a:lnTo>
                    <a:lnTo>
                      <a:pt x="0" y="55"/>
                    </a:lnTo>
                    <a:lnTo>
                      <a:pt x="187" y="0"/>
                    </a:lnTo>
                    <a:lnTo>
                      <a:pt x="392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任意多边形 190"/>
              <p:cNvSpPr/>
              <p:nvPr userDrawn="1"/>
            </p:nvSpPr>
            <p:spPr bwMode="auto">
              <a:xfrm>
                <a:off x="6486181" y="6167762"/>
                <a:ext cx="676471" cy="690915"/>
              </a:xfrm>
              <a:custGeom>
                <a:avLst/>
                <a:gdLst>
                  <a:gd name="connsiteX0" fmla="*/ 0 w 676471"/>
                  <a:gd name="connsiteY0" fmla="*/ 0 h 690915"/>
                  <a:gd name="connsiteX1" fmla="*/ 550392 w 676471"/>
                  <a:gd name="connsiteY1" fmla="*/ 110429 h 690915"/>
                  <a:gd name="connsiteX2" fmla="*/ 676471 w 676471"/>
                  <a:gd name="connsiteY2" fmla="*/ 690915 h 690915"/>
                  <a:gd name="connsiteX3" fmla="*/ 238973 w 676471"/>
                  <a:gd name="connsiteY3" fmla="*/ 690915 h 69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471" h="690915">
                    <a:moveTo>
                      <a:pt x="0" y="0"/>
                    </a:moveTo>
                    <a:lnTo>
                      <a:pt x="550392" y="110429"/>
                    </a:lnTo>
                    <a:lnTo>
                      <a:pt x="676471" y="690915"/>
                    </a:lnTo>
                    <a:lnTo>
                      <a:pt x="238973" y="6909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 191"/>
              <p:cNvSpPr/>
              <p:nvPr userDrawn="1"/>
            </p:nvSpPr>
            <p:spPr bwMode="auto">
              <a:xfrm>
                <a:off x="7036573" y="6111670"/>
                <a:ext cx="624011" cy="747006"/>
              </a:xfrm>
              <a:custGeom>
                <a:avLst/>
                <a:gdLst>
                  <a:gd name="connsiteX0" fmla="*/ 624011 w 624011"/>
                  <a:gd name="connsiteY0" fmla="*/ 0 h 747006"/>
                  <a:gd name="connsiteX1" fmla="*/ 576622 w 624011"/>
                  <a:gd name="connsiteY1" fmla="*/ 747006 h 747006"/>
                  <a:gd name="connsiteX2" fmla="*/ 126079 w 624011"/>
                  <a:gd name="connsiteY2" fmla="*/ 747006 h 747006"/>
                  <a:gd name="connsiteX3" fmla="*/ 0 w 624011"/>
                  <a:gd name="connsiteY3" fmla="*/ 166520 h 74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4011" h="747006">
                    <a:moveTo>
                      <a:pt x="624011" y="0"/>
                    </a:moveTo>
                    <a:lnTo>
                      <a:pt x="576622" y="747006"/>
                    </a:lnTo>
                    <a:lnTo>
                      <a:pt x="126079" y="747006"/>
                    </a:lnTo>
                    <a:lnTo>
                      <a:pt x="0" y="1665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98"/>
              <p:cNvSpPr/>
              <p:nvPr userDrawn="1"/>
            </p:nvSpPr>
            <p:spPr bwMode="auto">
              <a:xfrm>
                <a:off x="6486181" y="6032793"/>
                <a:ext cx="1174403" cy="245398"/>
              </a:xfrm>
              <a:custGeom>
                <a:avLst/>
                <a:gdLst>
                  <a:gd name="T0" fmla="*/ 670 w 670"/>
                  <a:gd name="T1" fmla="*/ 45 h 140"/>
                  <a:gd name="T2" fmla="*/ 314 w 670"/>
                  <a:gd name="T3" fmla="*/ 140 h 140"/>
                  <a:gd name="T4" fmla="*/ 0 w 670"/>
                  <a:gd name="T5" fmla="*/ 77 h 140"/>
                  <a:gd name="T6" fmla="*/ 252 w 670"/>
                  <a:gd name="T7" fmla="*/ 0 h 140"/>
                  <a:gd name="T8" fmla="*/ 670 w 670"/>
                  <a:gd name="T9" fmla="*/ 4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0" h="140">
                    <a:moveTo>
                      <a:pt x="670" y="45"/>
                    </a:moveTo>
                    <a:lnTo>
                      <a:pt x="314" y="140"/>
                    </a:lnTo>
                    <a:lnTo>
                      <a:pt x="0" y="77"/>
                    </a:lnTo>
                    <a:lnTo>
                      <a:pt x="252" y="0"/>
                    </a:lnTo>
                    <a:lnTo>
                      <a:pt x="670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299"/>
              <p:cNvSpPr/>
              <p:nvPr userDrawn="1"/>
            </p:nvSpPr>
            <p:spPr bwMode="auto">
              <a:xfrm>
                <a:off x="10750841" y="5007381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300"/>
              <p:cNvSpPr/>
              <p:nvPr userDrawn="1"/>
            </p:nvSpPr>
            <p:spPr bwMode="auto">
              <a:xfrm>
                <a:off x="10971699" y="4937267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301"/>
              <p:cNvSpPr/>
              <p:nvPr userDrawn="1"/>
            </p:nvSpPr>
            <p:spPr bwMode="auto">
              <a:xfrm>
                <a:off x="10750841" y="493201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302"/>
              <p:cNvSpPr/>
              <p:nvPr userDrawn="1"/>
            </p:nvSpPr>
            <p:spPr bwMode="auto">
              <a:xfrm>
                <a:off x="10894574" y="2458751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19 w 136"/>
                  <a:gd name="T7" fmla="*/ 40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19" y="40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303"/>
              <p:cNvSpPr/>
              <p:nvPr userDrawn="1"/>
            </p:nvSpPr>
            <p:spPr bwMode="auto">
              <a:xfrm>
                <a:off x="11103162" y="2451740"/>
                <a:ext cx="126205" cy="464503"/>
              </a:xfrm>
              <a:custGeom>
                <a:avLst/>
                <a:gdLst>
                  <a:gd name="T0" fmla="*/ 17 w 72"/>
                  <a:gd name="T1" fmla="*/ 265 h 265"/>
                  <a:gd name="T2" fmla="*/ 17 w 72"/>
                  <a:gd name="T3" fmla="*/ 265 h 265"/>
                  <a:gd name="T4" fmla="*/ 0 w 72"/>
                  <a:gd name="T5" fmla="*/ 44 h 265"/>
                  <a:gd name="T6" fmla="*/ 72 w 72"/>
                  <a:gd name="T7" fmla="*/ 0 h 265"/>
                  <a:gd name="T8" fmla="*/ 17 w 72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65">
                    <a:moveTo>
                      <a:pt x="17" y="265"/>
                    </a:moveTo>
                    <a:lnTo>
                      <a:pt x="17" y="265"/>
                    </a:lnTo>
                    <a:lnTo>
                      <a:pt x="0" y="44"/>
                    </a:lnTo>
                    <a:lnTo>
                      <a:pt x="72" y="0"/>
                    </a:lnTo>
                    <a:lnTo>
                      <a:pt x="17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304"/>
              <p:cNvSpPr/>
              <p:nvPr userDrawn="1"/>
            </p:nvSpPr>
            <p:spPr bwMode="auto">
              <a:xfrm>
                <a:off x="10894574" y="2407919"/>
                <a:ext cx="334793" cy="120947"/>
              </a:xfrm>
              <a:custGeom>
                <a:avLst/>
                <a:gdLst>
                  <a:gd name="T0" fmla="*/ 191 w 191"/>
                  <a:gd name="T1" fmla="*/ 25 h 69"/>
                  <a:gd name="T2" fmla="*/ 119 w 191"/>
                  <a:gd name="T3" fmla="*/ 69 h 69"/>
                  <a:gd name="T4" fmla="*/ 0 w 191"/>
                  <a:gd name="T5" fmla="*/ 29 h 69"/>
                  <a:gd name="T6" fmla="*/ 78 w 191"/>
                  <a:gd name="T7" fmla="*/ 0 h 69"/>
                  <a:gd name="T8" fmla="*/ 191 w 191"/>
                  <a:gd name="T9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9">
                    <a:moveTo>
                      <a:pt x="191" y="25"/>
                    </a:moveTo>
                    <a:lnTo>
                      <a:pt x="119" y="69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305"/>
              <p:cNvSpPr/>
              <p:nvPr userDrawn="1"/>
            </p:nvSpPr>
            <p:spPr bwMode="auto">
              <a:xfrm>
                <a:off x="7825351" y="2481539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20 w 136"/>
                  <a:gd name="T7" fmla="*/ 39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20" y="39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306"/>
              <p:cNvSpPr/>
              <p:nvPr userDrawn="1"/>
            </p:nvSpPr>
            <p:spPr bwMode="auto">
              <a:xfrm>
                <a:off x="8035692" y="2474527"/>
                <a:ext cx="124452" cy="464503"/>
              </a:xfrm>
              <a:custGeom>
                <a:avLst/>
                <a:gdLst>
                  <a:gd name="T0" fmla="*/ 16 w 71"/>
                  <a:gd name="T1" fmla="*/ 265 h 265"/>
                  <a:gd name="T2" fmla="*/ 16 w 71"/>
                  <a:gd name="T3" fmla="*/ 265 h 265"/>
                  <a:gd name="T4" fmla="*/ 0 w 71"/>
                  <a:gd name="T5" fmla="*/ 43 h 265"/>
                  <a:gd name="T6" fmla="*/ 71 w 71"/>
                  <a:gd name="T7" fmla="*/ 0 h 265"/>
                  <a:gd name="T8" fmla="*/ 16 w 71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65">
                    <a:moveTo>
                      <a:pt x="16" y="265"/>
                    </a:moveTo>
                    <a:lnTo>
                      <a:pt x="16" y="265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6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307"/>
              <p:cNvSpPr/>
              <p:nvPr userDrawn="1"/>
            </p:nvSpPr>
            <p:spPr bwMode="auto">
              <a:xfrm>
                <a:off x="7825351" y="2430706"/>
                <a:ext cx="334793" cy="119193"/>
              </a:xfrm>
              <a:custGeom>
                <a:avLst/>
                <a:gdLst>
                  <a:gd name="T0" fmla="*/ 191 w 191"/>
                  <a:gd name="T1" fmla="*/ 25 h 68"/>
                  <a:gd name="T2" fmla="*/ 120 w 191"/>
                  <a:gd name="T3" fmla="*/ 68 h 68"/>
                  <a:gd name="T4" fmla="*/ 0 w 191"/>
                  <a:gd name="T5" fmla="*/ 29 h 68"/>
                  <a:gd name="T6" fmla="*/ 78 w 191"/>
                  <a:gd name="T7" fmla="*/ 0 h 68"/>
                  <a:gd name="T8" fmla="*/ 191 w 191"/>
                  <a:gd name="T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8">
                    <a:moveTo>
                      <a:pt x="191" y="25"/>
                    </a:moveTo>
                    <a:lnTo>
                      <a:pt x="120" y="68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任意多边形 202"/>
              <p:cNvSpPr/>
              <p:nvPr userDrawn="1"/>
            </p:nvSpPr>
            <p:spPr bwMode="auto">
              <a:xfrm>
                <a:off x="11243389" y="5124822"/>
                <a:ext cx="963664" cy="1733854"/>
              </a:xfrm>
              <a:custGeom>
                <a:avLst/>
                <a:gdLst>
                  <a:gd name="connsiteX0" fmla="*/ 562662 w 963664"/>
                  <a:gd name="connsiteY0" fmla="*/ 0 h 1733854"/>
                  <a:gd name="connsiteX1" fmla="*/ 963664 w 963664"/>
                  <a:gd name="connsiteY1" fmla="*/ 1138197 h 1733854"/>
                  <a:gd name="connsiteX2" fmla="*/ 963664 w 963664"/>
                  <a:gd name="connsiteY2" fmla="*/ 1733854 h 1733854"/>
                  <a:gd name="connsiteX3" fmla="*/ 783959 w 963664"/>
                  <a:gd name="connsiteY3" fmla="*/ 1733854 h 1733854"/>
                  <a:gd name="connsiteX4" fmla="*/ 0 w 963664"/>
                  <a:gd name="connsiteY4" fmla="*/ 12270 h 173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3664" h="1733854">
                    <a:moveTo>
                      <a:pt x="562662" y="0"/>
                    </a:moveTo>
                    <a:lnTo>
                      <a:pt x="963664" y="1138197"/>
                    </a:lnTo>
                    <a:lnTo>
                      <a:pt x="963664" y="1733854"/>
                    </a:lnTo>
                    <a:lnTo>
                      <a:pt x="783959" y="1733854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4" name="任意多边形 203"/>
              <p:cNvSpPr/>
              <p:nvPr userDrawn="1"/>
            </p:nvSpPr>
            <p:spPr bwMode="auto">
              <a:xfrm>
                <a:off x="11806052" y="4982841"/>
                <a:ext cx="401001" cy="1280175"/>
              </a:xfrm>
              <a:custGeom>
                <a:avLst/>
                <a:gdLst>
                  <a:gd name="connsiteX0" fmla="*/ 213846 w 401001"/>
                  <a:gd name="connsiteY0" fmla="*/ 0 h 1280175"/>
                  <a:gd name="connsiteX1" fmla="*/ 401001 w 401001"/>
                  <a:gd name="connsiteY1" fmla="*/ 574715 h 1280175"/>
                  <a:gd name="connsiteX2" fmla="*/ 401001 w 401001"/>
                  <a:gd name="connsiteY2" fmla="*/ 1280175 h 1280175"/>
                  <a:gd name="connsiteX3" fmla="*/ 0 w 401001"/>
                  <a:gd name="connsiteY3" fmla="*/ 141980 h 128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1" h="1280175">
                    <a:moveTo>
                      <a:pt x="213846" y="0"/>
                    </a:moveTo>
                    <a:lnTo>
                      <a:pt x="401001" y="574715"/>
                    </a:lnTo>
                    <a:lnTo>
                      <a:pt x="401001" y="1280175"/>
                    </a:lnTo>
                    <a:lnTo>
                      <a:pt x="0" y="14198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10"/>
              <p:cNvSpPr/>
              <p:nvPr userDrawn="1"/>
            </p:nvSpPr>
            <p:spPr bwMode="auto">
              <a:xfrm>
                <a:off x="11243389" y="4982841"/>
                <a:ext cx="776509" cy="154250"/>
              </a:xfrm>
              <a:custGeom>
                <a:avLst/>
                <a:gdLst>
                  <a:gd name="T0" fmla="*/ 443 w 443"/>
                  <a:gd name="T1" fmla="*/ 0 h 88"/>
                  <a:gd name="T2" fmla="*/ 321 w 443"/>
                  <a:gd name="T3" fmla="*/ 81 h 88"/>
                  <a:gd name="T4" fmla="*/ 0 w 443"/>
                  <a:gd name="T5" fmla="*/ 88 h 88"/>
                  <a:gd name="T6" fmla="*/ 184 w 443"/>
                  <a:gd name="T7" fmla="*/ 0 h 88"/>
                  <a:gd name="T8" fmla="*/ 443 w 443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88">
                    <a:moveTo>
                      <a:pt x="443" y="0"/>
                    </a:moveTo>
                    <a:lnTo>
                      <a:pt x="321" y="81"/>
                    </a:lnTo>
                    <a:lnTo>
                      <a:pt x="0" y="88"/>
                    </a:lnTo>
                    <a:lnTo>
                      <a:pt x="184" y="0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1" name="Rectangle 212"/>
            <p:cNvSpPr>
              <a:spLocks noChangeArrowheads="1"/>
            </p:cNvSpPr>
            <p:nvPr userDrawn="1"/>
          </p:nvSpPr>
          <p:spPr bwMode="auto">
            <a:xfrm>
              <a:off x="704851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Rectangle 214"/>
            <p:cNvSpPr>
              <a:spLocks noChangeArrowheads="1"/>
            </p:cNvSpPr>
            <p:nvPr userDrawn="1"/>
          </p:nvSpPr>
          <p:spPr bwMode="auto">
            <a:xfrm>
              <a:off x="708026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669925" y="1130300"/>
            <a:ext cx="10850563" cy="5000652"/>
          </a:xfrm>
          <a:prstGeom prst="rect">
            <a:avLst/>
          </a:prstGeom>
          <a:gradFill flip="none" rotWithShape="1">
            <a:gsLst>
              <a:gs pos="24000">
                <a:schemeClr val="bg1">
                  <a:alpha val="72000"/>
                </a:schemeClr>
              </a:gs>
              <a:gs pos="66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670928" y="151256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672044" y="240791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 flipH="1">
            <a:off x="-7526" y="0"/>
            <a:ext cx="12207053" cy="6858677"/>
            <a:chOff x="0" y="0"/>
            <a:chExt cx="12207053" cy="6858677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9527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57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 userDrawn="1"/>
          </p:nvGrpSpPr>
          <p:grpSpPr>
            <a:xfrm>
              <a:off x="140754" y="1064477"/>
              <a:ext cx="6644142" cy="5780784"/>
              <a:chOff x="140754" y="1064477"/>
              <a:chExt cx="6644142" cy="5780784"/>
            </a:xfrm>
          </p:grpSpPr>
          <p:sp>
            <p:nvSpPr>
              <p:cNvPr id="107" name="任意多边形 106"/>
              <p:cNvSpPr/>
              <p:nvPr userDrawn="1"/>
            </p:nvSpPr>
            <p:spPr>
              <a:xfrm>
                <a:off x="140754" y="1064477"/>
                <a:ext cx="6644142" cy="5780784"/>
              </a:xfrm>
              <a:custGeom>
                <a:avLst/>
                <a:gdLst>
                  <a:gd name="connsiteX0" fmla="*/ 3322071 w 6644142"/>
                  <a:gd name="connsiteY0" fmla="*/ 0 h 5780784"/>
                  <a:gd name="connsiteX1" fmla="*/ 6644142 w 6644142"/>
                  <a:gd name="connsiteY1" fmla="*/ 3322071 h 5780784"/>
                  <a:gd name="connsiteX2" fmla="*/ 5699142 w 6644142"/>
                  <a:gd name="connsiteY2" fmla="*/ 5642783 h 5780784"/>
                  <a:gd name="connsiteX3" fmla="*/ 5549109 w 6644142"/>
                  <a:gd name="connsiteY3" fmla="*/ 5780784 h 5780784"/>
                  <a:gd name="connsiteX4" fmla="*/ 1095034 w 6644142"/>
                  <a:gd name="connsiteY4" fmla="*/ 5780784 h 5780784"/>
                  <a:gd name="connsiteX5" fmla="*/ 945001 w 6644142"/>
                  <a:gd name="connsiteY5" fmla="*/ 5642783 h 5780784"/>
                  <a:gd name="connsiteX6" fmla="*/ 0 w 6644142"/>
                  <a:gd name="connsiteY6" fmla="*/ 3322071 h 5780784"/>
                  <a:gd name="connsiteX7" fmla="*/ 3322071 w 6644142"/>
                  <a:gd name="connsiteY7" fmla="*/ 0 h 578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44142" h="5780784">
                    <a:moveTo>
                      <a:pt x="3322071" y="0"/>
                    </a:moveTo>
                    <a:cubicBezTo>
                      <a:pt x="5156800" y="0"/>
                      <a:pt x="6644142" y="1487342"/>
                      <a:pt x="6644142" y="3322071"/>
                    </a:cubicBezTo>
                    <a:cubicBezTo>
                      <a:pt x="6644142" y="4225102"/>
                      <a:pt x="6283836" y="5043979"/>
                      <a:pt x="5699142" y="5642783"/>
                    </a:cubicBezTo>
                    <a:lnTo>
                      <a:pt x="5549109" y="5780784"/>
                    </a:lnTo>
                    <a:lnTo>
                      <a:pt x="1095034" y="5780784"/>
                    </a:lnTo>
                    <a:lnTo>
                      <a:pt x="945001" y="5642783"/>
                    </a:lnTo>
                    <a:cubicBezTo>
                      <a:pt x="360306" y="5043979"/>
                      <a:pt x="0" y="4225102"/>
                      <a:pt x="0" y="3322071"/>
                    </a:cubicBezTo>
                    <a:cubicBezTo>
                      <a:pt x="0" y="1487342"/>
                      <a:pt x="1487342" y="0"/>
                      <a:pt x="33220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 107"/>
              <p:cNvSpPr/>
              <p:nvPr userDrawn="1"/>
            </p:nvSpPr>
            <p:spPr>
              <a:xfrm>
                <a:off x="633473" y="1557195"/>
                <a:ext cx="5658704" cy="5288066"/>
              </a:xfrm>
              <a:custGeom>
                <a:avLst/>
                <a:gdLst>
                  <a:gd name="connsiteX0" fmla="*/ 2829352 w 5658704"/>
                  <a:gd name="connsiteY0" fmla="*/ 0 h 5288066"/>
                  <a:gd name="connsiteX1" fmla="*/ 5658704 w 5658704"/>
                  <a:gd name="connsiteY1" fmla="*/ 2829352 h 5288066"/>
                  <a:gd name="connsiteX2" fmla="*/ 4296475 w 5658704"/>
                  <a:gd name="connsiteY2" fmla="*/ 5249090 h 5288066"/>
                  <a:gd name="connsiteX3" fmla="*/ 4226745 w 5658704"/>
                  <a:gd name="connsiteY3" fmla="*/ 5288066 h 5288066"/>
                  <a:gd name="connsiteX4" fmla="*/ 1431960 w 5658704"/>
                  <a:gd name="connsiteY4" fmla="*/ 5288066 h 5288066"/>
                  <a:gd name="connsiteX5" fmla="*/ 1362231 w 5658704"/>
                  <a:gd name="connsiteY5" fmla="*/ 5249090 h 5288066"/>
                  <a:gd name="connsiteX6" fmla="*/ 0 w 5658704"/>
                  <a:gd name="connsiteY6" fmla="*/ 2829352 h 5288066"/>
                  <a:gd name="connsiteX7" fmla="*/ 2829352 w 5658704"/>
                  <a:gd name="connsiteY7" fmla="*/ 0 h 528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8704" h="5288066">
                    <a:moveTo>
                      <a:pt x="2829352" y="0"/>
                    </a:moveTo>
                    <a:cubicBezTo>
                      <a:pt x="4391960" y="0"/>
                      <a:pt x="5658704" y="1266744"/>
                      <a:pt x="5658704" y="2829352"/>
                    </a:cubicBezTo>
                    <a:cubicBezTo>
                      <a:pt x="5658704" y="3854814"/>
                      <a:pt x="5113164" y="4752858"/>
                      <a:pt x="4296475" y="5249090"/>
                    </a:cubicBezTo>
                    <a:lnTo>
                      <a:pt x="4226745" y="5288066"/>
                    </a:lnTo>
                    <a:lnTo>
                      <a:pt x="1431960" y="5288066"/>
                    </a:lnTo>
                    <a:lnTo>
                      <a:pt x="1362231" y="5249090"/>
                    </a:lnTo>
                    <a:cubicBezTo>
                      <a:pt x="545542" y="4752858"/>
                      <a:pt x="0" y="3854814"/>
                      <a:pt x="0" y="2829352"/>
                    </a:cubicBezTo>
                    <a:cubicBezTo>
                      <a:pt x="0" y="1266744"/>
                      <a:pt x="1266744" y="0"/>
                      <a:pt x="282935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4941928" y="1370238"/>
              <a:ext cx="7265125" cy="5488439"/>
              <a:chOff x="4941928" y="1370238"/>
              <a:chExt cx="7265125" cy="5488439"/>
            </a:xfrm>
          </p:grpSpPr>
          <p:sp>
            <p:nvSpPr>
              <p:cNvPr id="12" name="Freeform 218"/>
              <p:cNvSpPr/>
              <p:nvPr userDrawn="1"/>
            </p:nvSpPr>
            <p:spPr bwMode="auto">
              <a:xfrm>
                <a:off x="9143487" y="3885563"/>
                <a:ext cx="1300608" cy="1745829"/>
              </a:xfrm>
              <a:custGeom>
                <a:avLst/>
                <a:gdLst>
                  <a:gd name="T0" fmla="*/ 742 w 742"/>
                  <a:gd name="T1" fmla="*/ 996 h 996"/>
                  <a:gd name="T2" fmla="*/ 616 w 742"/>
                  <a:gd name="T3" fmla="*/ 951 h 996"/>
                  <a:gd name="T4" fmla="*/ 0 w 742"/>
                  <a:gd name="T5" fmla="*/ 23 h 996"/>
                  <a:gd name="T6" fmla="*/ 190 w 742"/>
                  <a:gd name="T7" fmla="*/ 0 h 996"/>
                  <a:gd name="T8" fmla="*/ 742 w 742"/>
                  <a:gd name="T9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2" h="996">
                    <a:moveTo>
                      <a:pt x="742" y="996"/>
                    </a:moveTo>
                    <a:lnTo>
                      <a:pt x="616" y="951"/>
                    </a:lnTo>
                    <a:lnTo>
                      <a:pt x="0" y="23"/>
                    </a:lnTo>
                    <a:lnTo>
                      <a:pt x="190" y="0"/>
                    </a:lnTo>
                    <a:lnTo>
                      <a:pt x="742" y="9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19"/>
              <p:cNvSpPr/>
              <p:nvPr userDrawn="1"/>
            </p:nvSpPr>
            <p:spPr bwMode="auto">
              <a:xfrm>
                <a:off x="9476526" y="3673470"/>
                <a:ext cx="1135841" cy="1957923"/>
              </a:xfrm>
              <a:custGeom>
                <a:avLst/>
                <a:gdLst>
                  <a:gd name="T0" fmla="*/ 648 w 648"/>
                  <a:gd name="T1" fmla="*/ 976 h 1117"/>
                  <a:gd name="T2" fmla="*/ 552 w 648"/>
                  <a:gd name="T3" fmla="*/ 1117 h 1117"/>
                  <a:gd name="T4" fmla="*/ 0 w 648"/>
                  <a:gd name="T5" fmla="*/ 121 h 1117"/>
                  <a:gd name="T6" fmla="*/ 149 w 648"/>
                  <a:gd name="T7" fmla="*/ 0 h 1117"/>
                  <a:gd name="T8" fmla="*/ 648 w 648"/>
                  <a:gd name="T9" fmla="*/ 976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117">
                    <a:moveTo>
                      <a:pt x="648" y="976"/>
                    </a:moveTo>
                    <a:lnTo>
                      <a:pt x="552" y="1117"/>
                    </a:lnTo>
                    <a:lnTo>
                      <a:pt x="0" y="121"/>
                    </a:lnTo>
                    <a:lnTo>
                      <a:pt x="149" y="0"/>
                    </a:lnTo>
                    <a:lnTo>
                      <a:pt x="648" y="9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20"/>
              <p:cNvSpPr/>
              <p:nvPr userDrawn="1"/>
            </p:nvSpPr>
            <p:spPr bwMode="auto">
              <a:xfrm>
                <a:off x="9143487" y="3673470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0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0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21"/>
              <p:cNvSpPr/>
              <p:nvPr userDrawn="1"/>
            </p:nvSpPr>
            <p:spPr bwMode="auto">
              <a:xfrm>
                <a:off x="8698265" y="4486788"/>
                <a:ext cx="1673963" cy="1312878"/>
              </a:xfrm>
              <a:custGeom>
                <a:avLst/>
                <a:gdLst>
                  <a:gd name="T0" fmla="*/ 955 w 955"/>
                  <a:gd name="T1" fmla="*/ 728 h 749"/>
                  <a:gd name="T2" fmla="*/ 728 w 955"/>
                  <a:gd name="T3" fmla="*/ 749 h 749"/>
                  <a:gd name="T4" fmla="*/ 0 w 955"/>
                  <a:gd name="T5" fmla="*/ 29 h 749"/>
                  <a:gd name="T6" fmla="*/ 286 w 955"/>
                  <a:gd name="T7" fmla="*/ 0 h 749"/>
                  <a:gd name="T8" fmla="*/ 955 w 955"/>
                  <a:gd name="T9" fmla="*/ 728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9">
                    <a:moveTo>
                      <a:pt x="955" y="728"/>
                    </a:moveTo>
                    <a:lnTo>
                      <a:pt x="728" y="749"/>
                    </a:lnTo>
                    <a:lnTo>
                      <a:pt x="0" y="29"/>
                    </a:lnTo>
                    <a:lnTo>
                      <a:pt x="286" y="0"/>
                    </a:lnTo>
                    <a:lnTo>
                      <a:pt x="955" y="7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22"/>
              <p:cNvSpPr/>
              <p:nvPr userDrawn="1"/>
            </p:nvSpPr>
            <p:spPr bwMode="auto">
              <a:xfrm>
                <a:off x="9199578" y="4271188"/>
                <a:ext cx="1221730" cy="1491668"/>
              </a:xfrm>
              <a:custGeom>
                <a:avLst/>
                <a:gdLst>
                  <a:gd name="T0" fmla="*/ 697 w 697"/>
                  <a:gd name="T1" fmla="*/ 730 h 851"/>
                  <a:gd name="T2" fmla="*/ 669 w 697"/>
                  <a:gd name="T3" fmla="*/ 851 h 851"/>
                  <a:gd name="T4" fmla="*/ 0 w 697"/>
                  <a:gd name="T5" fmla="*/ 123 h 851"/>
                  <a:gd name="T6" fmla="*/ 75 w 697"/>
                  <a:gd name="T7" fmla="*/ 0 h 851"/>
                  <a:gd name="T8" fmla="*/ 697 w 697"/>
                  <a:gd name="T9" fmla="*/ 73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51">
                    <a:moveTo>
                      <a:pt x="697" y="730"/>
                    </a:moveTo>
                    <a:lnTo>
                      <a:pt x="669" y="851"/>
                    </a:lnTo>
                    <a:lnTo>
                      <a:pt x="0" y="123"/>
                    </a:lnTo>
                    <a:lnTo>
                      <a:pt x="75" y="0"/>
                    </a:lnTo>
                    <a:lnTo>
                      <a:pt x="697" y="7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23"/>
              <p:cNvSpPr/>
              <p:nvPr userDrawn="1"/>
            </p:nvSpPr>
            <p:spPr bwMode="auto">
              <a:xfrm>
                <a:off x="8698265" y="4271188"/>
                <a:ext cx="632776" cy="266432"/>
              </a:xfrm>
              <a:custGeom>
                <a:avLst/>
                <a:gdLst>
                  <a:gd name="T0" fmla="*/ 361 w 361"/>
                  <a:gd name="T1" fmla="*/ 0 h 152"/>
                  <a:gd name="T2" fmla="*/ 286 w 361"/>
                  <a:gd name="T3" fmla="*/ 123 h 152"/>
                  <a:gd name="T4" fmla="*/ 0 w 361"/>
                  <a:gd name="T5" fmla="*/ 152 h 152"/>
                  <a:gd name="T6" fmla="*/ 163 w 361"/>
                  <a:gd name="T7" fmla="*/ 50 h 152"/>
                  <a:gd name="T8" fmla="*/ 361 w 361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152">
                    <a:moveTo>
                      <a:pt x="361" y="0"/>
                    </a:moveTo>
                    <a:lnTo>
                      <a:pt x="286" y="123"/>
                    </a:lnTo>
                    <a:lnTo>
                      <a:pt x="0" y="152"/>
                    </a:lnTo>
                    <a:lnTo>
                      <a:pt x="163" y="50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任意多边形 19"/>
              <p:cNvSpPr/>
              <p:nvPr userDrawn="1"/>
            </p:nvSpPr>
            <p:spPr bwMode="auto">
              <a:xfrm>
                <a:off x="8486171" y="5166890"/>
                <a:ext cx="1268326" cy="1682727"/>
              </a:xfrm>
              <a:custGeom>
                <a:avLst/>
                <a:gdLst>
                  <a:gd name="connsiteX0" fmla="*/ 334793 w 1268326"/>
                  <a:gd name="connsiteY0" fmla="*/ 0 h 1682727"/>
                  <a:gd name="connsiteX1" fmla="*/ 1268326 w 1268326"/>
                  <a:gd name="connsiteY1" fmla="*/ 1682727 h 1682727"/>
                  <a:gd name="connsiteX2" fmla="*/ 1126677 w 1268326"/>
                  <a:gd name="connsiteY2" fmla="*/ 1682727 h 1682727"/>
                  <a:gd name="connsiteX3" fmla="*/ 1081503 w 1268326"/>
                  <a:gd name="connsiteY3" fmla="*/ 1666952 h 1682727"/>
                  <a:gd name="connsiteX4" fmla="*/ 0 w 1268326"/>
                  <a:gd name="connsiteY4" fmla="*/ 40316 h 16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326" h="1682727">
                    <a:moveTo>
                      <a:pt x="334793" y="0"/>
                    </a:moveTo>
                    <a:lnTo>
                      <a:pt x="1268326" y="1682727"/>
                    </a:lnTo>
                    <a:lnTo>
                      <a:pt x="1126677" y="1682727"/>
                    </a:lnTo>
                    <a:lnTo>
                      <a:pt x="1081503" y="1666952"/>
                    </a:lnTo>
                    <a:lnTo>
                      <a:pt x="0" y="403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 20"/>
              <p:cNvSpPr/>
              <p:nvPr userDrawn="1"/>
            </p:nvSpPr>
            <p:spPr bwMode="auto">
              <a:xfrm>
                <a:off x="8820964" y="4954796"/>
                <a:ext cx="1134088" cy="1903204"/>
              </a:xfrm>
              <a:custGeom>
                <a:avLst/>
                <a:gdLst>
                  <a:gd name="connsiteX0" fmla="*/ 259420 w 1134088"/>
                  <a:gd name="connsiteY0" fmla="*/ 0 h 1903204"/>
                  <a:gd name="connsiteX1" fmla="*/ 1134088 w 1134088"/>
                  <a:gd name="connsiteY1" fmla="*/ 1710773 h 1903204"/>
                  <a:gd name="connsiteX2" fmla="*/ 1003509 w 1134088"/>
                  <a:gd name="connsiteY2" fmla="*/ 1903204 h 1903204"/>
                  <a:gd name="connsiteX3" fmla="*/ 938184 w 1134088"/>
                  <a:gd name="connsiteY3" fmla="*/ 1903204 h 1903204"/>
                  <a:gd name="connsiteX4" fmla="*/ 0 w 1134088"/>
                  <a:gd name="connsiteY4" fmla="*/ 212094 h 1903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088" h="1903204">
                    <a:moveTo>
                      <a:pt x="259420" y="0"/>
                    </a:moveTo>
                    <a:lnTo>
                      <a:pt x="1134088" y="1710773"/>
                    </a:lnTo>
                    <a:lnTo>
                      <a:pt x="1003509" y="1903204"/>
                    </a:lnTo>
                    <a:lnTo>
                      <a:pt x="938184" y="1903204"/>
                    </a:lnTo>
                    <a:lnTo>
                      <a:pt x="0" y="212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6"/>
              <p:cNvSpPr/>
              <p:nvPr userDrawn="1"/>
            </p:nvSpPr>
            <p:spPr bwMode="auto">
              <a:xfrm>
                <a:off x="8486171" y="4954796"/>
                <a:ext cx="594213" cy="252409"/>
              </a:xfrm>
              <a:custGeom>
                <a:avLst/>
                <a:gdLst>
                  <a:gd name="T0" fmla="*/ 339 w 339"/>
                  <a:gd name="T1" fmla="*/ 0 h 144"/>
                  <a:gd name="T2" fmla="*/ 191 w 339"/>
                  <a:gd name="T3" fmla="*/ 121 h 144"/>
                  <a:gd name="T4" fmla="*/ 0 w 339"/>
                  <a:gd name="T5" fmla="*/ 144 h 144"/>
                  <a:gd name="T6" fmla="*/ 210 w 339"/>
                  <a:gd name="T7" fmla="*/ 21 h 144"/>
                  <a:gd name="T8" fmla="*/ 339 w 33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144">
                    <a:moveTo>
                      <a:pt x="339" y="0"/>
                    </a:moveTo>
                    <a:lnTo>
                      <a:pt x="191" y="121"/>
                    </a:lnTo>
                    <a:lnTo>
                      <a:pt x="0" y="144"/>
                    </a:lnTo>
                    <a:lnTo>
                      <a:pt x="210" y="21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任意多边形 22"/>
              <p:cNvSpPr/>
              <p:nvPr userDrawn="1"/>
            </p:nvSpPr>
            <p:spPr bwMode="auto">
              <a:xfrm>
                <a:off x="8132097" y="5726046"/>
                <a:ext cx="1301976" cy="1132630"/>
              </a:xfrm>
              <a:custGeom>
                <a:avLst/>
                <a:gdLst>
                  <a:gd name="connsiteX0" fmla="*/ 0 w 1301976"/>
                  <a:gd name="connsiteY0" fmla="*/ 0 h 1132630"/>
                  <a:gd name="connsiteX1" fmla="*/ 503065 w 1301976"/>
                  <a:gd name="connsiteY1" fmla="*/ 10517 h 1132630"/>
                  <a:gd name="connsiteX2" fmla="*/ 1301976 w 1301976"/>
                  <a:gd name="connsiteY2" fmla="*/ 1132630 h 1132630"/>
                  <a:gd name="connsiteX3" fmla="*/ 890833 w 1301976"/>
                  <a:gd name="connsiteY3" fmla="*/ 1132630 h 11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76" h="1132630">
                    <a:moveTo>
                      <a:pt x="0" y="0"/>
                    </a:moveTo>
                    <a:lnTo>
                      <a:pt x="503065" y="10517"/>
                    </a:lnTo>
                    <a:lnTo>
                      <a:pt x="1301976" y="1132630"/>
                    </a:lnTo>
                    <a:lnTo>
                      <a:pt x="890833" y="11326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 23"/>
              <p:cNvSpPr/>
              <p:nvPr userDrawn="1"/>
            </p:nvSpPr>
            <p:spPr bwMode="auto">
              <a:xfrm>
                <a:off x="8635163" y="5536740"/>
                <a:ext cx="1024806" cy="1321937"/>
              </a:xfrm>
              <a:custGeom>
                <a:avLst/>
                <a:gdLst>
                  <a:gd name="connsiteX0" fmla="*/ 159508 w 1024806"/>
                  <a:gd name="connsiteY0" fmla="*/ 0 h 1321937"/>
                  <a:gd name="connsiteX1" fmla="*/ 1024806 w 1024806"/>
                  <a:gd name="connsiteY1" fmla="*/ 1321937 h 1321937"/>
                  <a:gd name="connsiteX2" fmla="*/ 798911 w 1024806"/>
                  <a:gd name="connsiteY2" fmla="*/ 1321937 h 1321937"/>
                  <a:gd name="connsiteX3" fmla="*/ 0 w 1024806"/>
                  <a:gd name="connsiteY3" fmla="*/ 199824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806" h="1321937">
                    <a:moveTo>
                      <a:pt x="159508" y="0"/>
                    </a:moveTo>
                    <a:lnTo>
                      <a:pt x="1024806" y="1321937"/>
                    </a:lnTo>
                    <a:lnTo>
                      <a:pt x="798911" y="1321937"/>
                    </a:lnTo>
                    <a:lnTo>
                      <a:pt x="0" y="1998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9"/>
              <p:cNvSpPr/>
              <p:nvPr userDrawn="1"/>
            </p:nvSpPr>
            <p:spPr bwMode="auto">
              <a:xfrm>
                <a:off x="8132097" y="5536739"/>
                <a:ext cx="662574" cy="199824"/>
              </a:xfrm>
              <a:custGeom>
                <a:avLst/>
                <a:gdLst>
                  <a:gd name="T0" fmla="*/ 378 w 378"/>
                  <a:gd name="T1" fmla="*/ 0 h 114"/>
                  <a:gd name="T2" fmla="*/ 287 w 378"/>
                  <a:gd name="T3" fmla="*/ 114 h 114"/>
                  <a:gd name="T4" fmla="*/ 0 w 378"/>
                  <a:gd name="T5" fmla="*/ 108 h 114"/>
                  <a:gd name="T6" fmla="*/ 175 w 378"/>
                  <a:gd name="T7" fmla="*/ 26 h 114"/>
                  <a:gd name="T8" fmla="*/ 378 w 378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14">
                    <a:moveTo>
                      <a:pt x="378" y="0"/>
                    </a:moveTo>
                    <a:lnTo>
                      <a:pt x="287" y="114"/>
                    </a:lnTo>
                    <a:lnTo>
                      <a:pt x="0" y="108"/>
                    </a:lnTo>
                    <a:lnTo>
                      <a:pt x="175" y="26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任意多边形 25"/>
              <p:cNvSpPr/>
              <p:nvPr userDrawn="1"/>
            </p:nvSpPr>
            <p:spPr bwMode="auto">
              <a:xfrm>
                <a:off x="7297745" y="5771619"/>
                <a:ext cx="856925" cy="1087057"/>
              </a:xfrm>
              <a:custGeom>
                <a:avLst/>
                <a:gdLst>
                  <a:gd name="connsiteX0" fmla="*/ 0 w 856925"/>
                  <a:gd name="connsiteY0" fmla="*/ 0 h 1087057"/>
                  <a:gd name="connsiteX1" fmla="*/ 580191 w 856925"/>
                  <a:gd name="connsiteY1" fmla="*/ 192813 h 1087057"/>
                  <a:gd name="connsiteX2" fmla="*/ 856925 w 856925"/>
                  <a:gd name="connsiteY2" fmla="*/ 1087057 h 1087057"/>
                  <a:gd name="connsiteX3" fmla="*/ 396668 w 856925"/>
                  <a:gd name="connsiteY3" fmla="*/ 1087057 h 108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6925" h="1087057">
                    <a:moveTo>
                      <a:pt x="0" y="0"/>
                    </a:moveTo>
                    <a:lnTo>
                      <a:pt x="580191" y="192813"/>
                    </a:lnTo>
                    <a:lnTo>
                      <a:pt x="856925" y="1087057"/>
                    </a:lnTo>
                    <a:lnTo>
                      <a:pt x="396668" y="10870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 26"/>
              <p:cNvSpPr/>
              <p:nvPr userDrawn="1"/>
            </p:nvSpPr>
            <p:spPr bwMode="auto">
              <a:xfrm>
                <a:off x="7877937" y="5792654"/>
                <a:ext cx="543861" cy="1066022"/>
              </a:xfrm>
              <a:custGeom>
                <a:avLst/>
                <a:gdLst>
                  <a:gd name="connsiteX0" fmla="*/ 257668 w 543861"/>
                  <a:gd name="connsiteY0" fmla="*/ 0 h 1066022"/>
                  <a:gd name="connsiteX1" fmla="*/ 543861 w 543861"/>
                  <a:gd name="connsiteY1" fmla="*/ 1066022 h 1066022"/>
                  <a:gd name="connsiteX2" fmla="*/ 276733 w 543861"/>
                  <a:gd name="connsiteY2" fmla="*/ 1066022 h 1066022"/>
                  <a:gd name="connsiteX3" fmla="*/ 0 w 543861"/>
                  <a:gd name="connsiteY3" fmla="*/ 171779 h 106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861" h="1066022">
                    <a:moveTo>
                      <a:pt x="257668" y="0"/>
                    </a:moveTo>
                    <a:lnTo>
                      <a:pt x="543861" y="1066022"/>
                    </a:lnTo>
                    <a:lnTo>
                      <a:pt x="276733" y="1066022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32"/>
              <p:cNvSpPr/>
              <p:nvPr userDrawn="1"/>
            </p:nvSpPr>
            <p:spPr bwMode="auto">
              <a:xfrm>
                <a:off x="7297745" y="5713776"/>
                <a:ext cx="837858" cy="250657"/>
              </a:xfrm>
              <a:custGeom>
                <a:avLst/>
                <a:gdLst>
                  <a:gd name="T0" fmla="*/ 478 w 478"/>
                  <a:gd name="T1" fmla="*/ 45 h 143"/>
                  <a:gd name="T2" fmla="*/ 331 w 478"/>
                  <a:gd name="T3" fmla="*/ 143 h 143"/>
                  <a:gd name="T4" fmla="*/ 0 w 478"/>
                  <a:gd name="T5" fmla="*/ 33 h 143"/>
                  <a:gd name="T6" fmla="*/ 234 w 478"/>
                  <a:gd name="T7" fmla="*/ 0 h 143"/>
                  <a:gd name="T8" fmla="*/ 478 w 478"/>
                  <a:gd name="T9" fmla="*/ 4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143">
                    <a:moveTo>
                      <a:pt x="478" y="45"/>
                    </a:moveTo>
                    <a:lnTo>
                      <a:pt x="331" y="143"/>
                    </a:lnTo>
                    <a:lnTo>
                      <a:pt x="0" y="33"/>
                    </a:lnTo>
                    <a:lnTo>
                      <a:pt x="234" y="0"/>
                    </a:lnTo>
                    <a:lnTo>
                      <a:pt x="478" y="4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任意多边形 28"/>
              <p:cNvSpPr/>
              <p:nvPr userDrawn="1"/>
            </p:nvSpPr>
            <p:spPr bwMode="auto">
              <a:xfrm>
                <a:off x="8093535" y="6130952"/>
                <a:ext cx="698811" cy="727724"/>
              </a:xfrm>
              <a:custGeom>
                <a:avLst/>
                <a:gdLst>
                  <a:gd name="connsiteX0" fmla="*/ 0 w 698811"/>
                  <a:gd name="connsiteY0" fmla="*/ 0 h 727724"/>
                  <a:gd name="connsiteX1" fmla="*/ 483784 w 698811"/>
                  <a:gd name="connsiteY1" fmla="*/ 136722 h 727724"/>
                  <a:gd name="connsiteX2" fmla="*/ 698811 w 698811"/>
                  <a:gd name="connsiteY2" fmla="*/ 727724 h 727724"/>
                  <a:gd name="connsiteX3" fmla="*/ 306410 w 698811"/>
                  <a:gd name="connsiteY3" fmla="*/ 727724 h 72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811" h="727724">
                    <a:moveTo>
                      <a:pt x="0" y="0"/>
                    </a:moveTo>
                    <a:lnTo>
                      <a:pt x="483784" y="136722"/>
                    </a:lnTo>
                    <a:lnTo>
                      <a:pt x="698811" y="727724"/>
                    </a:lnTo>
                    <a:lnTo>
                      <a:pt x="306410" y="727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 29"/>
              <p:cNvSpPr/>
              <p:nvPr userDrawn="1"/>
            </p:nvSpPr>
            <p:spPr bwMode="auto">
              <a:xfrm>
                <a:off x="8577319" y="6115176"/>
                <a:ext cx="445612" cy="743500"/>
              </a:xfrm>
              <a:custGeom>
                <a:avLst/>
                <a:gdLst>
                  <a:gd name="connsiteX0" fmla="*/ 206835 w 445612"/>
                  <a:gd name="connsiteY0" fmla="*/ 0 h 743500"/>
                  <a:gd name="connsiteX1" fmla="*/ 445612 w 445612"/>
                  <a:gd name="connsiteY1" fmla="*/ 743500 h 743500"/>
                  <a:gd name="connsiteX2" fmla="*/ 215027 w 445612"/>
                  <a:gd name="connsiteY2" fmla="*/ 743500 h 743500"/>
                  <a:gd name="connsiteX3" fmla="*/ 0 w 445612"/>
                  <a:gd name="connsiteY3" fmla="*/ 152497 h 74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612" h="743500">
                    <a:moveTo>
                      <a:pt x="206835" y="0"/>
                    </a:moveTo>
                    <a:lnTo>
                      <a:pt x="445612" y="743500"/>
                    </a:lnTo>
                    <a:lnTo>
                      <a:pt x="215027" y="743500"/>
                    </a:lnTo>
                    <a:lnTo>
                      <a:pt x="0" y="1524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35"/>
              <p:cNvSpPr/>
              <p:nvPr userDrawn="1"/>
            </p:nvSpPr>
            <p:spPr bwMode="auto">
              <a:xfrm>
                <a:off x="8093535" y="6067850"/>
                <a:ext cx="690619" cy="199824"/>
              </a:xfrm>
              <a:custGeom>
                <a:avLst/>
                <a:gdLst>
                  <a:gd name="T0" fmla="*/ 394 w 394"/>
                  <a:gd name="T1" fmla="*/ 27 h 114"/>
                  <a:gd name="T2" fmla="*/ 276 w 394"/>
                  <a:gd name="T3" fmla="*/ 114 h 114"/>
                  <a:gd name="T4" fmla="*/ 0 w 394"/>
                  <a:gd name="T5" fmla="*/ 36 h 114"/>
                  <a:gd name="T6" fmla="*/ 192 w 394"/>
                  <a:gd name="T7" fmla="*/ 0 h 114"/>
                  <a:gd name="T8" fmla="*/ 394 w 394"/>
                  <a:gd name="T9" fmla="*/ 2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14">
                    <a:moveTo>
                      <a:pt x="394" y="27"/>
                    </a:moveTo>
                    <a:lnTo>
                      <a:pt x="276" y="114"/>
                    </a:lnTo>
                    <a:lnTo>
                      <a:pt x="0" y="36"/>
                    </a:lnTo>
                    <a:lnTo>
                      <a:pt x="192" y="0"/>
                    </a:lnTo>
                    <a:lnTo>
                      <a:pt x="394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36"/>
              <p:cNvSpPr/>
              <p:nvPr userDrawn="1"/>
            </p:nvSpPr>
            <p:spPr bwMode="auto">
              <a:xfrm>
                <a:off x="7073382" y="4400898"/>
                <a:ext cx="1002625" cy="1099031"/>
              </a:xfrm>
              <a:custGeom>
                <a:avLst/>
                <a:gdLst>
                  <a:gd name="T0" fmla="*/ 572 w 572"/>
                  <a:gd name="T1" fmla="*/ 627 h 627"/>
                  <a:gd name="T2" fmla="*/ 572 w 572"/>
                  <a:gd name="T3" fmla="*/ 627 h 627"/>
                  <a:gd name="T4" fmla="*/ 0 w 572"/>
                  <a:gd name="T5" fmla="*/ 0 h 627"/>
                  <a:gd name="T6" fmla="*/ 286 w 572"/>
                  <a:gd name="T7" fmla="*/ 25 h 627"/>
                  <a:gd name="T8" fmla="*/ 572 w 572"/>
                  <a:gd name="T9" fmla="*/ 627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627">
                    <a:moveTo>
                      <a:pt x="572" y="627"/>
                    </a:moveTo>
                    <a:lnTo>
                      <a:pt x="572" y="627"/>
                    </a:lnTo>
                    <a:lnTo>
                      <a:pt x="0" y="0"/>
                    </a:lnTo>
                    <a:lnTo>
                      <a:pt x="286" y="25"/>
                    </a:lnTo>
                    <a:lnTo>
                      <a:pt x="572" y="6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37"/>
              <p:cNvSpPr/>
              <p:nvPr userDrawn="1"/>
            </p:nvSpPr>
            <p:spPr bwMode="auto">
              <a:xfrm>
                <a:off x="7574694" y="4255413"/>
                <a:ext cx="501312" cy="1244517"/>
              </a:xfrm>
              <a:custGeom>
                <a:avLst/>
                <a:gdLst>
                  <a:gd name="T0" fmla="*/ 286 w 286"/>
                  <a:gd name="T1" fmla="*/ 710 h 710"/>
                  <a:gd name="T2" fmla="*/ 286 w 286"/>
                  <a:gd name="T3" fmla="*/ 710 h 710"/>
                  <a:gd name="T4" fmla="*/ 0 w 286"/>
                  <a:gd name="T5" fmla="*/ 108 h 710"/>
                  <a:gd name="T6" fmla="*/ 99 w 286"/>
                  <a:gd name="T7" fmla="*/ 0 h 710"/>
                  <a:gd name="T8" fmla="*/ 286 w 286"/>
                  <a:gd name="T9" fmla="*/ 71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710">
                    <a:moveTo>
                      <a:pt x="286" y="710"/>
                    </a:moveTo>
                    <a:lnTo>
                      <a:pt x="286" y="710"/>
                    </a:lnTo>
                    <a:lnTo>
                      <a:pt x="0" y="108"/>
                    </a:lnTo>
                    <a:lnTo>
                      <a:pt x="99" y="0"/>
                    </a:lnTo>
                    <a:lnTo>
                      <a:pt x="286" y="71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38"/>
              <p:cNvSpPr/>
              <p:nvPr userDrawn="1"/>
            </p:nvSpPr>
            <p:spPr bwMode="auto">
              <a:xfrm>
                <a:off x="7073382" y="4255413"/>
                <a:ext cx="674844" cy="189307"/>
              </a:xfrm>
              <a:custGeom>
                <a:avLst/>
                <a:gdLst>
                  <a:gd name="T0" fmla="*/ 385 w 385"/>
                  <a:gd name="T1" fmla="*/ 0 h 108"/>
                  <a:gd name="T2" fmla="*/ 286 w 385"/>
                  <a:gd name="T3" fmla="*/ 108 h 108"/>
                  <a:gd name="T4" fmla="*/ 0 w 385"/>
                  <a:gd name="T5" fmla="*/ 83 h 108"/>
                  <a:gd name="T6" fmla="*/ 180 w 385"/>
                  <a:gd name="T7" fmla="*/ 13 h 108"/>
                  <a:gd name="T8" fmla="*/ 385 w 385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108">
                    <a:moveTo>
                      <a:pt x="385" y="0"/>
                    </a:moveTo>
                    <a:lnTo>
                      <a:pt x="286" y="108"/>
                    </a:lnTo>
                    <a:lnTo>
                      <a:pt x="0" y="83"/>
                    </a:lnTo>
                    <a:lnTo>
                      <a:pt x="180" y="13"/>
                    </a:lnTo>
                    <a:lnTo>
                      <a:pt x="38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39"/>
              <p:cNvSpPr/>
              <p:nvPr userDrawn="1"/>
            </p:nvSpPr>
            <p:spPr bwMode="auto">
              <a:xfrm>
                <a:off x="9118947" y="2506079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3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3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40"/>
              <p:cNvSpPr/>
              <p:nvPr userDrawn="1"/>
            </p:nvSpPr>
            <p:spPr bwMode="auto">
              <a:xfrm>
                <a:off x="9615000" y="2418437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8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8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1"/>
              <p:cNvSpPr/>
              <p:nvPr userDrawn="1"/>
            </p:nvSpPr>
            <p:spPr bwMode="auto">
              <a:xfrm>
                <a:off x="9118947" y="2407919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3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3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2"/>
              <p:cNvSpPr/>
              <p:nvPr userDrawn="1"/>
            </p:nvSpPr>
            <p:spPr bwMode="auto">
              <a:xfrm>
                <a:off x="8268819" y="4840862"/>
                <a:ext cx="445221" cy="548640"/>
              </a:xfrm>
              <a:custGeom>
                <a:avLst/>
                <a:gdLst>
                  <a:gd name="T0" fmla="*/ 254 w 254"/>
                  <a:gd name="T1" fmla="*/ 313 h 313"/>
                  <a:gd name="T2" fmla="*/ 254 w 254"/>
                  <a:gd name="T3" fmla="*/ 313 h 313"/>
                  <a:gd name="T4" fmla="*/ 0 w 254"/>
                  <a:gd name="T5" fmla="*/ 0 h 313"/>
                  <a:gd name="T6" fmla="*/ 171 w 254"/>
                  <a:gd name="T7" fmla="*/ 21 h 313"/>
                  <a:gd name="T8" fmla="*/ 254 w 254"/>
                  <a:gd name="T9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313">
                    <a:moveTo>
                      <a:pt x="254" y="313"/>
                    </a:moveTo>
                    <a:lnTo>
                      <a:pt x="254" y="313"/>
                    </a:lnTo>
                    <a:lnTo>
                      <a:pt x="0" y="0"/>
                    </a:lnTo>
                    <a:lnTo>
                      <a:pt x="171" y="21"/>
                    </a:lnTo>
                    <a:lnTo>
                      <a:pt x="254" y="3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43"/>
              <p:cNvSpPr/>
              <p:nvPr userDrawn="1"/>
            </p:nvSpPr>
            <p:spPr bwMode="auto">
              <a:xfrm>
                <a:off x="8568555" y="4744455"/>
                <a:ext cx="145486" cy="645045"/>
              </a:xfrm>
              <a:custGeom>
                <a:avLst/>
                <a:gdLst>
                  <a:gd name="T0" fmla="*/ 83 w 83"/>
                  <a:gd name="T1" fmla="*/ 368 h 368"/>
                  <a:gd name="T2" fmla="*/ 83 w 83"/>
                  <a:gd name="T3" fmla="*/ 368 h 368"/>
                  <a:gd name="T4" fmla="*/ 0 w 83"/>
                  <a:gd name="T5" fmla="*/ 76 h 368"/>
                  <a:gd name="T6" fmla="*/ 83 w 83"/>
                  <a:gd name="T7" fmla="*/ 0 h 368"/>
                  <a:gd name="T8" fmla="*/ 83 w 83"/>
                  <a:gd name="T9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368">
                    <a:moveTo>
                      <a:pt x="83" y="368"/>
                    </a:moveTo>
                    <a:lnTo>
                      <a:pt x="83" y="368"/>
                    </a:lnTo>
                    <a:lnTo>
                      <a:pt x="0" y="76"/>
                    </a:lnTo>
                    <a:lnTo>
                      <a:pt x="83" y="0"/>
                    </a:lnTo>
                    <a:lnTo>
                      <a:pt x="83" y="3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44"/>
              <p:cNvSpPr/>
              <p:nvPr userDrawn="1"/>
            </p:nvSpPr>
            <p:spPr bwMode="auto">
              <a:xfrm>
                <a:off x="8268819" y="4735691"/>
                <a:ext cx="445221" cy="141981"/>
              </a:xfrm>
              <a:custGeom>
                <a:avLst/>
                <a:gdLst>
                  <a:gd name="T0" fmla="*/ 254 w 254"/>
                  <a:gd name="T1" fmla="*/ 5 h 81"/>
                  <a:gd name="T2" fmla="*/ 171 w 254"/>
                  <a:gd name="T3" fmla="*/ 81 h 81"/>
                  <a:gd name="T4" fmla="*/ 0 w 254"/>
                  <a:gd name="T5" fmla="*/ 60 h 81"/>
                  <a:gd name="T6" fmla="*/ 96 w 254"/>
                  <a:gd name="T7" fmla="*/ 0 h 81"/>
                  <a:gd name="T8" fmla="*/ 254 w 254"/>
                  <a:gd name="T9" fmla="*/ 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81">
                    <a:moveTo>
                      <a:pt x="254" y="5"/>
                    </a:moveTo>
                    <a:lnTo>
                      <a:pt x="171" y="81"/>
                    </a:lnTo>
                    <a:lnTo>
                      <a:pt x="0" y="60"/>
                    </a:lnTo>
                    <a:lnTo>
                      <a:pt x="96" y="0"/>
                    </a:lnTo>
                    <a:lnTo>
                      <a:pt x="254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45"/>
              <p:cNvSpPr/>
              <p:nvPr userDrawn="1"/>
            </p:nvSpPr>
            <p:spPr bwMode="auto">
              <a:xfrm>
                <a:off x="6561552" y="5356197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46"/>
              <p:cNvSpPr/>
              <p:nvPr userDrawn="1"/>
            </p:nvSpPr>
            <p:spPr bwMode="auto">
              <a:xfrm>
                <a:off x="6780658" y="5286083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6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6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47"/>
              <p:cNvSpPr/>
              <p:nvPr userDrawn="1"/>
            </p:nvSpPr>
            <p:spPr bwMode="auto">
              <a:xfrm>
                <a:off x="6561552" y="5280824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5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5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48"/>
              <p:cNvSpPr/>
              <p:nvPr userDrawn="1"/>
            </p:nvSpPr>
            <p:spPr bwMode="auto">
              <a:xfrm>
                <a:off x="8326663" y="371203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9"/>
              <p:cNvSpPr/>
              <p:nvPr userDrawn="1"/>
            </p:nvSpPr>
            <p:spPr bwMode="auto">
              <a:xfrm>
                <a:off x="8547521" y="3641919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50"/>
              <p:cNvSpPr/>
              <p:nvPr userDrawn="1"/>
            </p:nvSpPr>
            <p:spPr bwMode="auto">
              <a:xfrm>
                <a:off x="8326663" y="363666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51"/>
              <p:cNvSpPr/>
              <p:nvPr userDrawn="1"/>
            </p:nvSpPr>
            <p:spPr bwMode="auto">
              <a:xfrm>
                <a:off x="4941928" y="5820699"/>
                <a:ext cx="297983" cy="422435"/>
              </a:xfrm>
              <a:custGeom>
                <a:avLst/>
                <a:gdLst>
                  <a:gd name="T0" fmla="*/ 170 w 170"/>
                  <a:gd name="T1" fmla="*/ 241 h 241"/>
                  <a:gd name="T2" fmla="*/ 170 w 170"/>
                  <a:gd name="T3" fmla="*/ 241 h 241"/>
                  <a:gd name="T4" fmla="*/ 0 w 170"/>
                  <a:gd name="T5" fmla="*/ 0 h 241"/>
                  <a:gd name="T6" fmla="*/ 124 w 170"/>
                  <a:gd name="T7" fmla="*/ 24 h 241"/>
                  <a:gd name="T8" fmla="*/ 170 w 170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241">
                    <a:moveTo>
                      <a:pt x="170" y="241"/>
                    </a:moveTo>
                    <a:lnTo>
                      <a:pt x="170" y="241"/>
                    </a:lnTo>
                    <a:lnTo>
                      <a:pt x="0" y="0"/>
                    </a:lnTo>
                    <a:lnTo>
                      <a:pt x="124" y="24"/>
                    </a:lnTo>
                    <a:lnTo>
                      <a:pt x="170" y="24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52"/>
              <p:cNvSpPr/>
              <p:nvPr userDrawn="1"/>
            </p:nvSpPr>
            <p:spPr bwMode="auto">
              <a:xfrm>
                <a:off x="5159280" y="5771619"/>
                <a:ext cx="113935" cy="471515"/>
              </a:xfrm>
              <a:custGeom>
                <a:avLst/>
                <a:gdLst>
                  <a:gd name="T0" fmla="*/ 46 w 65"/>
                  <a:gd name="T1" fmla="*/ 269 h 269"/>
                  <a:gd name="T2" fmla="*/ 46 w 65"/>
                  <a:gd name="T3" fmla="*/ 269 h 269"/>
                  <a:gd name="T4" fmla="*/ 0 w 65"/>
                  <a:gd name="T5" fmla="*/ 52 h 269"/>
                  <a:gd name="T6" fmla="*/ 65 w 65"/>
                  <a:gd name="T7" fmla="*/ 0 h 269"/>
                  <a:gd name="T8" fmla="*/ 46 w 65"/>
                  <a:gd name="T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69">
                    <a:moveTo>
                      <a:pt x="46" y="269"/>
                    </a:moveTo>
                    <a:lnTo>
                      <a:pt x="46" y="269"/>
                    </a:lnTo>
                    <a:lnTo>
                      <a:pt x="0" y="52"/>
                    </a:lnTo>
                    <a:lnTo>
                      <a:pt x="65" y="0"/>
                    </a:lnTo>
                    <a:lnTo>
                      <a:pt x="46" y="26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53"/>
              <p:cNvSpPr/>
              <p:nvPr userDrawn="1"/>
            </p:nvSpPr>
            <p:spPr bwMode="auto">
              <a:xfrm>
                <a:off x="4941928" y="5752339"/>
                <a:ext cx="331287" cy="110429"/>
              </a:xfrm>
              <a:custGeom>
                <a:avLst/>
                <a:gdLst>
                  <a:gd name="T0" fmla="*/ 189 w 189"/>
                  <a:gd name="T1" fmla="*/ 11 h 63"/>
                  <a:gd name="T2" fmla="*/ 124 w 189"/>
                  <a:gd name="T3" fmla="*/ 63 h 63"/>
                  <a:gd name="T4" fmla="*/ 0 w 189"/>
                  <a:gd name="T5" fmla="*/ 39 h 63"/>
                  <a:gd name="T6" fmla="*/ 73 w 189"/>
                  <a:gd name="T7" fmla="*/ 0 h 63"/>
                  <a:gd name="T8" fmla="*/ 189 w 189"/>
                  <a:gd name="T9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63">
                    <a:moveTo>
                      <a:pt x="189" y="11"/>
                    </a:moveTo>
                    <a:lnTo>
                      <a:pt x="124" y="63"/>
                    </a:lnTo>
                    <a:lnTo>
                      <a:pt x="0" y="39"/>
                    </a:lnTo>
                    <a:lnTo>
                      <a:pt x="73" y="0"/>
                    </a:lnTo>
                    <a:lnTo>
                      <a:pt x="189" y="1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54"/>
              <p:cNvSpPr/>
              <p:nvPr userDrawn="1"/>
            </p:nvSpPr>
            <p:spPr bwMode="auto">
              <a:xfrm>
                <a:off x="10133841" y="1447363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5 w 187"/>
                  <a:gd name="T7" fmla="*/ 15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5" y="15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55"/>
              <p:cNvSpPr/>
              <p:nvPr userDrawn="1"/>
            </p:nvSpPr>
            <p:spPr bwMode="auto">
              <a:xfrm>
                <a:off x="10352947" y="1377249"/>
                <a:ext cx="108676" cy="473267"/>
              </a:xfrm>
              <a:custGeom>
                <a:avLst/>
                <a:gdLst>
                  <a:gd name="T0" fmla="*/ 62 w 62"/>
                  <a:gd name="T1" fmla="*/ 270 h 270"/>
                  <a:gd name="T2" fmla="*/ 62 w 62"/>
                  <a:gd name="T3" fmla="*/ 270 h 270"/>
                  <a:gd name="T4" fmla="*/ 0 w 62"/>
                  <a:gd name="T5" fmla="*/ 55 h 270"/>
                  <a:gd name="T6" fmla="*/ 62 w 62"/>
                  <a:gd name="T7" fmla="*/ 0 h 270"/>
                  <a:gd name="T8" fmla="*/ 62 w 62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0">
                    <a:moveTo>
                      <a:pt x="62" y="270"/>
                    </a:moveTo>
                    <a:lnTo>
                      <a:pt x="62" y="270"/>
                    </a:lnTo>
                    <a:lnTo>
                      <a:pt x="0" y="55"/>
                    </a:lnTo>
                    <a:lnTo>
                      <a:pt x="62" y="0"/>
                    </a:lnTo>
                    <a:lnTo>
                      <a:pt x="62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56"/>
              <p:cNvSpPr/>
              <p:nvPr userDrawn="1"/>
            </p:nvSpPr>
            <p:spPr bwMode="auto">
              <a:xfrm>
                <a:off x="10133841" y="1370238"/>
                <a:ext cx="327782" cy="103418"/>
              </a:xfrm>
              <a:custGeom>
                <a:avLst/>
                <a:gdLst>
                  <a:gd name="T0" fmla="*/ 187 w 187"/>
                  <a:gd name="T1" fmla="*/ 4 h 59"/>
                  <a:gd name="T2" fmla="*/ 125 w 187"/>
                  <a:gd name="T3" fmla="*/ 59 h 59"/>
                  <a:gd name="T4" fmla="*/ 0 w 187"/>
                  <a:gd name="T5" fmla="*/ 44 h 59"/>
                  <a:gd name="T6" fmla="*/ 70 w 187"/>
                  <a:gd name="T7" fmla="*/ 0 h 59"/>
                  <a:gd name="T8" fmla="*/ 187 w 187"/>
                  <a:gd name="T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4"/>
                    </a:moveTo>
                    <a:lnTo>
                      <a:pt x="125" y="59"/>
                    </a:lnTo>
                    <a:lnTo>
                      <a:pt x="0" y="44"/>
                    </a:lnTo>
                    <a:lnTo>
                      <a:pt x="70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57"/>
              <p:cNvSpPr/>
              <p:nvPr userDrawn="1"/>
            </p:nvSpPr>
            <p:spPr bwMode="auto">
              <a:xfrm>
                <a:off x="11106668" y="1550780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58"/>
              <p:cNvSpPr/>
              <p:nvPr userDrawn="1"/>
            </p:nvSpPr>
            <p:spPr bwMode="auto">
              <a:xfrm>
                <a:off x="11327526" y="1480666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59"/>
              <p:cNvSpPr/>
              <p:nvPr userDrawn="1"/>
            </p:nvSpPr>
            <p:spPr bwMode="auto">
              <a:xfrm>
                <a:off x="11106668" y="1473655"/>
                <a:ext cx="327782" cy="105170"/>
              </a:xfrm>
              <a:custGeom>
                <a:avLst/>
                <a:gdLst>
                  <a:gd name="T0" fmla="*/ 187 w 187"/>
                  <a:gd name="T1" fmla="*/ 4 h 60"/>
                  <a:gd name="T2" fmla="*/ 126 w 187"/>
                  <a:gd name="T3" fmla="*/ 60 h 60"/>
                  <a:gd name="T4" fmla="*/ 0 w 187"/>
                  <a:gd name="T5" fmla="*/ 44 h 60"/>
                  <a:gd name="T6" fmla="*/ 71 w 187"/>
                  <a:gd name="T7" fmla="*/ 0 h 60"/>
                  <a:gd name="T8" fmla="*/ 187 w 187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60">
                    <a:moveTo>
                      <a:pt x="187" y="4"/>
                    </a:moveTo>
                    <a:lnTo>
                      <a:pt x="126" y="60"/>
                    </a:lnTo>
                    <a:lnTo>
                      <a:pt x="0" y="44"/>
                    </a:lnTo>
                    <a:lnTo>
                      <a:pt x="71" y="0"/>
                    </a:lnTo>
                    <a:lnTo>
                      <a:pt x="187" y="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60"/>
              <p:cNvSpPr/>
              <p:nvPr userDrawn="1"/>
            </p:nvSpPr>
            <p:spPr bwMode="auto">
              <a:xfrm>
                <a:off x="11399392" y="2937277"/>
                <a:ext cx="629270" cy="2776499"/>
              </a:xfrm>
              <a:custGeom>
                <a:avLst/>
                <a:gdLst>
                  <a:gd name="T0" fmla="*/ 359 w 359"/>
                  <a:gd name="T1" fmla="*/ 1584 h 1584"/>
                  <a:gd name="T2" fmla="*/ 256 w 359"/>
                  <a:gd name="T3" fmla="*/ 1501 h 1584"/>
                  <a:gd name="T4" fmla="*/ 0 w 359"/>
                  <a:gd name="T5" fmla="*/ 0 h 1584"/>
                  <a:gd name="T6" fmla="*/ 187 w 359"/>
                  <a:gd name="T7" fmla="*/ 40 h 1584"/>
                  <a:gd name="T8" fmla="*/ 359 w 359"/>
                  <a:gd name="T9" fmla="*/ 1584 h 1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584">
                    <a:moveTo>
                      <a:pt x="359" y="1584"/>
                    </a:moveTo>
                    <a:lnTo>
                      <a:pt x="256" y="1501"/>
                    </a:lnTo>
                    <a:lnTo>
                      <a:pt x="0" y="0"/>
                    </a:lnTo>
                    <a:lnTo>
                      <a:pt x="187" y="40"/>
                    </a:lnTo>
                    <a:lnTo>
                      <a:pt x="359" y="15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任意多边形 56"/>
              <p:cNvSpPr/>
              <p:nvPr userDrawn="1"/>
            </p:nvSpPr>
            <p:spPr bwMode="auto">
              <a:xfrm>
                <a:off x="11727173" y="2891703"/>
                <a:ext cx="479880" cy="2822073"/>
              </a:xfrm>
              <a:custGeom>
                <a:avLst/>
                <a:gdLst>
                  <a:gd name="connsiteX0" fmla="*/ 320770 w 479880"/>
                  <a:gd name="connsiteY0" fmla="*/ 0 h 2822073"/>
                  <a:gd name="connsiteX1" fmla="*/ 479880 w 479880"/>
                  <a:gd name="connsiteY1" fmla="*/ 1875754 h 2822073"/>
                  <a:gd name="connsiteX2" fmla="*/ 479880 w 479880"/>
                  <a:gd name="connsiteY2" fmla="*/ 2692451 h 2822073"/>
                  <a:gd name="connsiteX3" fmla="*/ 301489 w 479880"/>
                  <a:gd name="connsiteY3" fmla="*/ 2822073 h 2822073"/>
                  <a:gd name="connsiteX4" fmla="*/ 0 w 479880"/>
                  <a:gd name="connsiteY4" fmla="*/ 115688 h 282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880" h="2822073">
                    <a:moveTo>
                      <a:pt x="320770" y="0"/>
                    </a:moveTo>
                    <a:lnTo>
                      <a:pt x="479880" y="1875754"/>
                    </a:lnTo>
                    <a:lnTo>
                      <a:pt x="479880" y="2692451"/>
                    </a:lnTo>
                    <a:lnTo>
                      <a:pt x="301489" y="2822073"/>
                    </a:lnTo>
                    <a:lnTo>
                      <a:pt x="0" y="1156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62"/>
              <p:cNvSpPr/>
              <p:nvPr userDrawn="1"/>
            </p:nvSpPr>
            <p:spPr bwMode="auto">
              <a:xfrm>
                <a:off x="11399392" y="2853141"/>
                <a:ext cx="648551" cy="154250"/>
              </a:xfrm>
              <a:custGeom>
                <a:avLst/>
                <a:gdLst>
                  <a:gd name="T0" fmla="*/ 370 w 370"/>
                  <a:gd name="T1" fmla="*/ 22 h 88"/>
                  <a:gd name="T2" fmla="*/ 187 w 370"/>
                  <a:gd name="T3" fmla="*/ 88 h 88"/>
                  <a:gd name="T4" fmla="*/ 0 w 370"/>
                  <a:gd name="T5" fmla="*/ 48 h 88"/>
                  <a:gd name="T6" fmla="*/ 241 w 370"/>
                  <a:gd name="T7" fmla="*/ 0 h 88"/>
                  <a:gd name="T8" fmla="*/ 370 w 370"/>
                  <a:gd name="T9" fmla="*/ 2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88">
                    <a:moveTo>
                      <a:pt x="370" y="22"/>
                    </a:moveTo>
                    <a:lnTo>
                      <a:pt x="187" y="88"/>
                    </a:lnTo>
                    <a:lnTo>
                      <a:pt x="0" y="48"/>
                    </a:lnTo>
                    <a:lnTo>
                      <a:pt x="241" y="0"/>
                    </a:lnTo>
                    <a:lnTo>
                      <a:pt x="370" y="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3"/>
              <p:cNvSpPr/>
              <p:nvPr userDrawn="1"/>
            </p:nvSpPr>
            <p:spPr bwMode="auto">
              <a:xfrm>
                <a:off x="11006755" y="3421061"/>
                <a:ext cx="844869" cy="2573170"/>
              </a:xfrm>
              <a:custGeom>
                <a:avLst/>
                <a:gdLst>
                  <a:gd name="T0" fmla="*/ 482 w 482"/>
                  <a:gd name="T1" fmla="*/ 1468 h 1468"/>
                  <a:gd name="T2" fmla="*/ 264 w 482"/>
                  <a:gd name="T3" fmla="*/ 1292 h 1468"/>
                  <a:gd name="T4" fmla="*/ 0 w 482"/>
                  <a:gd name="T5" fmla="*/ 0 h 1468"/>
                  <a:gd name="T6" fmla="*/ 273 w 482"/>
                  <a:gd name="T7" fmla="*/ 88 h 1468"/>
                  <a:gd name="T8" fmla="*/ 482 w 482"/>
                  <a:gd name="T9" fmla="*/ 1468 h 1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1468">
                    <a:moveTo>
                      <a:pt x="482" y="1468"/>
                    </a:moveTo>
                    <a:lnTo>
                      <a:pt x="264" y="1292"/>
                    </a:lnTo>
                    <a:lnTo>
                      <a:pt x="0" y="0"/>
                    </a:lnTo>
                    <a:lnTo>
                      <a:pt x="273" y="88"/>
                    </a:lnTo>
                    <a:lnTo>
                      <a:pt x="482" y="14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64"/>
              <p:cNvSpPr/>
              <p:nvPr userDrawn="1"/>
            </p:nvSpPr>
            <p:spPr bwMode="auto">
              <a:xfrm>
                <a:off x="11485281" y="3491175"/>
                <a:ext cx="667833" cy="2503056"/>
              </a:xfrm>
              <a:custGeom>
                <a:avLst/>
                <a:gdLst>
                  <a:gd name="T0" fmla="*/ 381 w 381"/>
                  <a:gd name="T1" fmla="*/ 1304 h 1428"/>
                  <a:gd name="T2" fmla="*/ 209 w 381"/>
                  <a:gd name="T3" fmla="*/ 1428 h 1428"/>
                  <a:gd name="T4" fmla="*/ 0 w 381"/>
                  <a:gd name="T5" fmla="*/ 48 h 1428"/>
                  <a:gd name="T6" fmla="*/ 328 w 381"/>
                  <a:gd name="T7" fmla="*/ 0 h 1428"/>
                  <a:gd name="T8" fmla="*/ 381 w 381"/>
                  <a:gd name="T9" fmla="*/ 1304 h 1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1428">
                    <a:moveTo>
                      <a:pt x="381" y="1304"/>
                    </a:moveTo>
                    <a:lnTo>
                      <a:pt x="209" y="1428"/>
                    </a:lnTo>
                    <a:lnTo>
                      <a:pt x="0" y="48"/>
                    </a:lnTo>
                    <a:lnTo>
                      <a:pt x="328" y="0"/>
                    </a:lnTo>
                    <a:lnTo>
                      <a:pt x="381" y="130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65"/>
              <p:cNvSpPr/>
              <p:nvPr userDrawn="1"/>
            </p:nvSpPr>
            <p:spPr bwMode="auto">
              <a:xfrm>
                <a:off x="11006755" y="3384251"/>
                <a:ext cx="1053458" cy="191060"/>
              </a:xfrm>
              <a:custGeom>
                <a:avLst/>
                <a:gdLst>
                  <a:gd name="T0" fmla="*/ 601 w 601"/>
                  <a:gd name="T1" fmla="*/ 61 h 109"/>
                  <a:gd name="T2" fmla="*/ 273 w 601"/>
                  <a:gd name="T3" fmla="*/ 109 h 109"/>
                  <a:gd name="T4" fmla="*/ 0 w 601"/>
                  <a:gd name="T5" fmla="*/ 21 h 109"/>
                  <a:gd name="T6" fmla="*/ 339 w 601"/>
                  <a:gd name="T7" fmla="*/ 0 h 109"/>
                  <a:gd name="T8" fmla="*/ 601 w 601"/>
                  <a:gd name="T9" fmla="*/ 6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109">
                    <a:moveTo>
                      <a:pt x="601" y="61"/>
                    </a:moveTo>
                    <a:lnTo>
                      <a:pt x="273" y="109"/>
                    </a:lnTo>
                    <a:lnTo>
                      <a:pt x="0" y="21"/>
                    </a:lnTo>
                    <a:lnTo>
                      <a:pt x="339" y="0"/>
                    </a:lnTo>
                    <a:lnTo>
                      <a:pt x="601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66"/>
              <p:cNvSpPr/>
              <p:nvPr userDrawn="1"/>
            </p:nvSpPr>
            <p:spPr bwMode="auto">
              <a:xfrm>
                <a:off x="10177663" y="3370228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49 w 565"/>
                  <a:gd name="T3" fmla="*/ 1013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49" y="1013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7"/>
              <p:cNvSpPr/>
              <p:nvPr userDrawn="1"/>
            </p:nvSpPr>
            <p:spPr bwMode="auto">
              <a:xfrm>
                <a:off x="10512455" y="3215978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68"/>
              <p:cNvSpPr/>
              <p:nvPr userDrawn="1"/>
            </p:nvSpPr>
            <p:spPr bwMode="auto">
              <a:xfrm>
                <a:off x="10177663" y="3215978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7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7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9"/>
              <p:cNvSpPr/>
              <p:nvPr userDrawn="1"/>
            </p:nvSpPr>
            <p:spPr bwMode="auto">
              <a:xfrm>
                <a:off x="9010271" y="4847873"/>
                <a:ext cx="990355" cy="1887810"/>
              </a:xfrm>
              <a:custGeom>
                <a:avLst/>
                <a:gdLst>
                  <a:gd name="T0" fmla="*/ 565 w 565"/>
                  <a:gd name="T1" fmla="*/ 1077 h 1077"/>
                  <a:gd name="T2" fmla="*/ 450 w 565"/>
                  <a:gd name="T3" fmla="*/ 1014 h 1077"/>
                  <a:gd name="T4" fmla="*/ 0 w 565"/>
                  <a:gd name="T5" fmla="*/ 0 h 1077"/>
                  <a:gd name="T6" fmla="*/ 191 w 565"/>
                  <a:gd name="T7" fmla="*/ 8 h 1077"/>
                  <a:gd name="T8" fmla="*/ 565 w 565"/>
                  <a:gd name="T9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1077">
                    <a:moveTo>
                      <a:pt x="565" y="1077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1" y="8"/>
                    </a:lnTo>
                    <a:lnTo>
                      <a:pt x="565" y="107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0"/>
              <p:cNvSpPr/>
              <p:nvPr userDrawn="1"/>
            </p:nvSpPr>
            <p:spPr bwMode="auto">
              <a:xfrm>
                <a:off x="9345063" y="4693623"/>
                <a:ext cx="864151" cy="2042060"/>
              </a:xfrm>
              <a:custGeom>
                <a:avLst/>
                <a:gdLst>
                  <a:gd name="T0" fmla="*/ 493 w 493"/>
                  <a:gd name="T1" fmla="*/ 1042 h 1165"/>
                  <a:gd name="T2" fmla="*/ 374 w 493"/>
                  <a:gd name="T3" fmla="*/ 1165 h 1165"/>
                  <a:gd name="T4" fmla="*/ 0 w 493"/>
                  <a:gd name="T5" fmla="*/ 96 h 1165"/>
                  <a:gd name="T6" fmla="*/ 168 w 493"/>
                  <a:gd name="T7" fmla="*/ 0 h 1165"/>
                  <a:gd name="T8" fmla="*/ 493 w 493"/>
                  <a:gd name="T9" fmla="*/ 1042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1165">
                    <a:moveTo>
                      <a:pt x="493" y="1042"/>
                    </a:moveTo>
                    <a:lnTo>
                      <a:pt x="374" y="1165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3" y="104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71"/>
              <p:cNvSpPr/>
              <p:nvPr userDrawn="1"/>
            </p:nvSpPr>
            <p:spPr bwMode="auto">
              <a:xfrm>
                <a:off x="9010271" y="4693623"/>
                <a:ext cx="629270" cy="168273"/>
              </a:xfrm>
              <a:custGeom>
                <a:avLst/>
                <a:gdLst>
                  <a:gd name="T0" fmla="*/ 359 w 359"/>
                  <a:gd name="T1" fmla="*/ 0 h 96"/>
                  <a:gd name="T2" fmla="*/ 191 w 359"/>
                  <a:gd name="T3" fmla="*/ 96 h 96"/>
                  <a:gd name="T4" fmla="*/ 0 w 359"/>
                  <a:gd name="T5" fmla="*/ 88 h 96"/>
                  <a:gd name="T6" fmla="*/ 228 w 359"/>
                  <a:gd name="T7" fmla="*/ 0 h 96"/>
                  <a:gd name="T8" fmla="*/ 359 w 35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96">
                    <a:moveTo>
                      <a:pt x="359" y="0"/>
                    </a:moveTo>
                    <a:lnTo>
                      <a:pt x="191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72"/>
              <p:cNvSpPr/>
              <p:nvPr userDrawn="1"/>
            </p:nvSpPr>
            <p:spPr bwMode="auto">
              <a:xfrm>
                <a:off x="9935771" y="3875046"/>
                <a:ext cx="992108" cy="1889562"/>
              </a:xfrm>
              <a:custGeom>
                <a:avLst/>
                <a:gdLst>
                  <a:gd name="T0" fmla="*/ 566 w 566"/>
                  <a:gd name="T1" fmla="*/ 1078 h 1078"/>
                  <a:gd name="T2" fmla="*/ 450 w 566"/>
                  <a:gd name="T3" fmla="*/ 1014 h 1078"/>
                  <a:gd name="T4" fmla="*/ 0 w 566"/>
                  <a:gd name="T5" fmla="*/ 0 h 1078"/>
                  <a:gd name="T6" fmla="*/ 192 w 566"/>
                  <a:gd name="T7" fmla="*/ 8 h 1078"/>
                  <a:gd name="T8" fmla="*/ 566 w 566"/>
                  <a:gd name="T9" fmla="*/ 1078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1078">
                    <a:moveTo>
                      <a:pt x="566" y="1078"/>
                    </a:moveTo>
                    <a:lnTo>
                      <a:pt x="450" y="1014"/>
                    </a:lnTo>
                    <a:lnTo>
                      <a:pt x="0" y="0"/>
                    </a:lnTo>
                    <a:lnTo>
                      <a:pt x="192" y="8"/>
                    </a:lnTo>
                    <a:lnTo>
                      <a:pt x="566" y="10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73"/>
              <p:cNvSpPr/>
              <p:nvPr userDrawn="1"/>
            </p:nvSpPr>
            <p:spPr bwMode="auto">
              <a:xfrm>
                <a:off x="10272316" y="3720796"/>
                <a:ext cx="862397" cy="2043812"/>
              </a:xfrm>
              <a:custGeom>
                <a:avLst/>
                <a:gdLst>
                  <a:gd name="T0" fmla="*/ 492 w 492"/>
                  <a:gd name="T1" fmla="*/ 1042 h 1166"/>
                  <a:gd name="T2" fmla="*/ 374 w 492"/>
                  <a:gd name="T3" fmla="*/ 1166 h 1166"/>
                  <a:gd name="T4" fmla="*/ 0 w 492"/>
                  <a:gd name="T5" fmla="*/ 96 h 1166"/>
                  <a:gd name="T6" fmla="*/ 168 w 492"/>
                  <a:gd name="T7" fmla="*/ 0 h 1166"/>
                  <a:gd name="T8" fmla="*/ 492 w 492"/>
                  <a:gd name="T9" fmla="*/ 1042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166">
                    <a:moveTo>
                      <a:pt x="492" y="1042"/>
                    </a:moveTo>
                    <a:lnTo>
                      <a:pt x="374" y="1166"/>
                    </a:lnTo>
                    <a:lnTo>
                      <a:pt x="0" y="96"/>
                    </a:lnTo>
                    <a:lnTo>
                      <a:pt x="168" y="0"/>
                    </a:lnTo>
                    <a:lnTo>
                      <a:pt x="492" y="10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74"/>
              <p:cNvSpPr/>
              <p:nvPr userDrawn="1"/>
            </p:nvSpPr>
            <p:spPr bwMode="auto">
              <a:xfrm>
                <a:off x="9935771" y="3720796"/>
                <a:ext cx="631023" cy="168273"/>
              </a:xfrm>
              <a:custGeom>
                <a:avLst/>
                <a:gdLst>
                  <a:gd name="T0" fmla="*/ 360 w 360"/>
                  <a:gd name="T1" fmla="*/ 0 h 96"/>
                  <a:gd name="T2" fmla="*/ 192 w 360"/>
                  <a:gd name="T3" fmla="*/ 96 h 96"/>
                  <a:gd name="T4" fmla="*/ 0 w 360"/>
                  <a:gd name="T5" fmla="*/ 88 h 96"/>
                  <a:gd name="T6" fmla="*/ 228 w 360"/>
                  <a:gd name="T7" fmla="*/ 0 h 96"/>
                  <a:gd name="T8" fmla="*/ 360 w 360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96">
                    <a:moveTo>
                      <a:pt x="360" y="0"/>
                    </a:moveTo>
                    <a:lnTo>
                      <a:pt x="192" y="96"/>
                    </a:lnTo>
                    <a:lnTo>
                      <a:pt x="0" y="88"/>
                    </a:lnTo>
                    <a:lnTo>
                      <a:pt x="228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5"/>
              <p:cNvSpPr/>
              <p:nvPr userDrawn="1"/>
            </p:nvSpPr>
            <p:spPr bwMode="auto">
              <a:xfrm>
                <a:off x="10899833" y="4306245"/>
                <a:ext cx="879926" cy="1985969"/>
              </a:xfrm>
              <a:custGeom>
                <a:avLst/>
                <a:gdLst>
                  <a:gd name="T0" fmla="*/ 502 w 502"/>
                  <a:gd name="T1" fmla="*/ 1133 h 1133"/>
                  <a:gd name="T2" fmla="*/ 278 w 502"/>
                  <a:gd name="T3" fmla="*/ 1092 h 1133"/>
                  <a:gd name="T4" fmla="*/ 0 w 502"/>
                  <a:gd name="T5" fmla="*/ 0 h 1133"/>
                  <a:gd name="T6" fmla="*/ 319 w 502"/>
                  <a:gd name="T7" fmla="*/ 18 h 1133"/>
                  <a:gd name="T8" fmla="*/ 502 w 502"/>
                  <a:gd name="T9" fmla="*/ 1133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1133">
                    <a:moveTo>
                      <a:pt x="502" y="1133"/>
                    </a:moveTo>
                    <a:lnTo>
                      <a:pt x="278" y="1092"/>
                    </a:lnTo>
                    <a:lnTo>
                      <a:pt x="0" y="0"/>
                    </a:lnTo>
                    <a:lnTo>
                      <a:pt x="319" y="18"/>
                    </a:lnTo>
                    <a:lnTo>
                      <a:pt x="502" y="113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6"/>
              <p:cNvSpPr/>
              <p:nvPr userDrawn="1"/>
            </p:nvSpPr>
            <p:spPr bwMode="auto">
              <a:xfrm>
                <a:off x="11458988" y="4031050"/>
                <a:ext cx="429446" cy="2261164"/>
              </a:xfrm>
              <a:custGeom>
                <a:avLst/>
                <a:gdLst>
                  <a:gd name="T0" fmla="*/ 245 w 245"/>
                  <a:gd name="T1" fmla="*/ 1181 h 1290"/>
                  <a:gd name="T2" fmla="*/ 183 w 245"/>
                  <a:gd name="T3" fmla="*/ 1290 h 1290"/>
                  <a:gd name="T4" fmla="*/ 0 w 245"/>
                  <a:gd name="T5" fmla="*/ 175 h 1290"/>
                  <a:gd name="T6" fmla="*/ 103 w 245"/>
                  <a:gd name="T7" fmla="*/ 0 h 1290"/>
                  <a:gd name="T8" fmla="*/ 245 w 245"/>
                  <a:gd name="T9" fmla="*/ 1181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290">
                    <a:moveTo>
                      <a:pt x="245" y="1181"/>
                    </a:moveTo>
                    <a:lnTo>
                      <a:pt x="183" y="1290"/>
                    </a:lnTo>
                    <a:lnTo>
                      <a:pt x="0" y="175"/>
                    </a:lnTo>
                    <a:lnTo>
                      <a:pt x="103" y="0"/>
                    </a:lnTo>
                    <a:lnTo>
                      <a:pt x="245" y="118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7"/>
              <p:cNvSpPr/>
              <p:nvPr userDrawn="1"/>
            </p:nvSpPr>
            <p:spPr bwMode="auto">
              <a:xfrm>
                <a:off x="10899833" y="4031050"/>
                <a:ext cx="739699" cy="306748"/>
              </a:xfrm>
              <a:custGeom>
                <a:avLst/>
                <a:gdLst>
                  <a:gd name="T0" fmla="*/ 422 w 422"/>
                  <a:gd name="T1" fmla="*/ 0 h 175"/>
                  <a:gd name="T2" fmla="*/ 319 w 422"/>
                  <a:gd name="T3" fmla="*/ 175 h 175"/>
                  <a:gd name="T4" fmla="*/ 0 w 422"/>
                  <a:gd name="T5" fmla="*/ 157 h 175"/>
                  <a:gd name="T6" fmla="*/ 180 w 422"/>
                  <a:gd name="T7" fmla="*/ 25 h 175"/>
                  <a:gd name="T8" fmla="*/ 422 w 42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175">
                    <a:moveTo>
                      <a:pt x="422" y="0"/>
                    </a:moveTo>
                    <a:lnTo>
                      <a:pt x="319" y="175"/>
                    </a:lnTo>
                    <a:lnTo>
                      <a:pt x="0" y="157"/>
                    </a:lnTo>
                    <a:lnTo>
                      <a:pt x="180" y="25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任意多边形 73"/>
              <p:cNvSpPr/>
              <p:nvPr userDrawn="1"/>
            </p:nvSpPr>
            <p:spPr bwMode="auto">
              <a:xfrm>
                <a:off x="9609742" y="5836475"/>
                <a:ext cx="1209053" cy="1022201"/>
              </a:xfrm>
              <a:custGeom>
                <a:avLst/>
                <a:gdLst>
                  <a:gd name="connsiteX0" fmla="*/ 562662 w 1209053"/>
                  <a:gd name="connsiteY0" fmla="*/ 0 h 1022201"/>
                  <a:gd name="connsiteX1" fmla="*/ 1209053 w 1209053"/>
                  <a:gd name="connsiteY1" fmla="*/ 1022201 h 1022201"/>
                  <a:gd name="connsiteX2" fmla="*/ 762681 w 1209053"/>
                  <a:gd name="connsiteY2" fmla="*/ 1022201 h 1022201"/>
                  <a:gd name="connsiteX3" fmla="*/ 0 w 1209053"/>
                  <a:gd name="connsiteY3" fmla="*/ 12270 h 10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9053" h="1022201">
                    <a:moveTo>
                      <a:pt x="562662" y="0"/>
                    </a:moveTo>
                    <a:lnTo>
                      <a:pt x="1209053" y="1022201"/>
                    </a:lnTo>
                    <a:lnTo>
                      <a:pt x="762681" y="1022201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 74"/>
              <p:cNvSpPr/>
              <p:nvPr userDrawn="1"/>
            </p:nvSpPr>
            <p:spPr bwMode="auto">
              <a:xfrm>
                <a:off x="10172403" y="5536739"/>
                <a:ext cx="1131394" cy="1321937"/>
              </a:xfrm>
              <a:custGeom>
                <a:avLst/>
                <a:gdLst>
                  <a:gd name="connsiteX0" fmla="*/ 567920 w 1131394"/>
                  <a:gd name="connsiteY0" fmla="*/ 0 h 1321937"/>
                  <a:gd name="connsiteX1" fmla="*/ 1131394 w 1131394"/>
                  <a:gd name="connsiteY1" fmla="*/ 1321937 h 1321937"/>
                  <a:gd name="connsiteX2" fmla="*/ 646392 w 1131394"/>
                  <a:gd name="connsiteY2" fmla="*/ 1321937 h 1321937"/>
                  <a:gd name="connsiteX3" fmla="*/ 0 w 1131394"/>
                  <a:gd name="connsiteY3" fmla="*/ 299736 h 132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1394" h="1321937">
                    <a:moveTo>
                      <a:pt x="567920" y="0"/>
                    </a:moveTo>
                    <a:lnTo>
                      <a:pt x="1131394" y="1321937"/>
                    </a:lnTo>
                    <a:lnTo>
                      <a:pt x="646392" y="1321937"/>
                    </a:lnTo>
                    <a:lnTo>
                      <a:pt x="0" y="2997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80"/>
              <p:cNvSpPr/>
              <p:nvPr userDrawn="1"/>
            </p:nvSpPr>
            <p:spPr bwMode="auto">
              <a:xfrm>
                <a:off x="9609742" y="5536739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1 w 645"/>
                  <a:gd name="T3" fmla="*/ 171 h 178"/>
                  <a:gd name="T4" fmla="*/ 0 w 645"/>
                  <a:gd name="T5" fmla="*/ 178 h 178"/>
                  <a:gd name="T6" fmla="*/ 160 w 645"/>
                  <a:gd name="T7" fmla="*/ 46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1" y="171"/>
                    </a:lnTo>
                    <a:lnTo>
                      <a:pt x="0" y="178"/>
                    </a:lnTo>
                    <a:lnTo>
                      <a:pt x="160" y="46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任意多边形 76"/>
              <p:cNvSpPr/>
              <p:nvPr userDrawn="1"/>
            </p:nvSpPr>
            <p:spPr bwMode="auto">
              <a:xfrm>
                <a:off x="8787661" y="5932881"/>
                <a:ext cx="503815" cy="925795"/>
              </a:xfrm>
              <a:custGeom>
                <a:avLst/>
                <a:gdLst>
                  <a:gd name="connsiteX0" fmla="*/ 0 w 503815"/>
                  <a:gd name="connsiteY0" fmla="*/ 0 h 925795"/>
                  <a:gd name="connsiteX1" fmla="*/ 364591 w 503815"/>
                  <a:gd name="connsiteY1" fmla="*/ 122699 h 925795"/>
                  <a:gd name="connsiteX2" fmla="*/ 503815 w 503815"/>
                  <a:gd name="connsiteY2" fmla="*/ 925795 h 925795"/>
                  <a:gd name="connsiteX3" fmla="*/ 155692 w 503815"/>
                  <a:gd name="connsiteY3" fmla="*/ 925795 h 92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815" h="925795">
                    <a:moveTo>
                      <a:pt x="0" y="0"/>
                    </a:moveTo>
                    <a:lnTo>
                      <a:pt x="364591" y="122699"/>
                    </a:lnTo>
                    <a:lnTo>
                      <a:pt x="503815" y="925795"/>
                    </a:lnTo>
                    <a:lnTo>
                      <a:pt x="155692" y="9257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 77"/>
              <p:cNvSpPr/>
              <p:nvPr userDrawn="1"/>
            </p:nvSpPr>
            <p:spPr bwMode="auto">
              <a:xfrm>
                <a:off x="9152250" y="5983714"/>
                <a:ext cx="649750" cy="874962"/>
              </a:xfrm>
              <a:custGeom>
                <a:avLst/>
                <a:gdLst>
                  <a:gd name="connsiteX0" fmla="*/ 645046 w 649750"/>
                  <a:gd name="connsiteY0" fmla="*/ 0 h 874962"/>
                  <a:gd name="connsiteX1" fmla="*/ 649750 w 649750"/>
                  <a:gd name="connsiteY1" fmla="*/ 874962 h 874962"/>
                  <a:gd name="connsiteX2" fmla="*/ 139224 w 649750"/>
                  <a:gd name="connsiteY2" fmla="*/ 874962 h 874962"/>
                  <a:gd name="connsiteX3" fmla="*/ 0 w 649750"/>
                  <a:gd name="connsiteY3" fmla="*/ 71867 h 8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750" h="874962">
                    <a:moveTo>
                      <a:pt x="645046" y="0"/>
                    </a:moveTo>
                    <a:lnTo>
                      <a:pt x="649750" y="874962"/>
                    </a:lnTo>
                    <a:lnTo>
                      <a:pt x="139224" y="874962"/>
                    </a:lnTo>
                    <a:lnTo>
                      <a:pt x="0" y="7186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83"/>
              <p:cNvSpPr/>
              <p:nvPr userDrawn="1"/>
            </p:nvSpPr>
            <p:spPr bwMode="auto">
              <a:xfrm>
                <a:off x="8787660" y="5848744"/>
                <a:ext cx="1009636" cy="206835"/>
              </a:xfrm>
              <a:custGeom>
                <a:avLst/>
                <a:gdLst>
                  <a:gd name="T0" fmla="*/ 576 w 576"/>
                  <a:gd name="T1" fmla="*/ 77 h 118"/>
                  <a:gd name="T2" fmla="*/ 208 w 576"/>
                  <a:gd name="T3" fmla="*/ 118 h 118"/>
                  <a:gd name="T4" fmla="*/ 0 w 576"/>
                  <a:gd name="T5" fmla="*/ 48 h 118"/>
                  <a:gd name="T6" fmla="*/ 208 w 576"/>
                  <a:gd name="T7" fmla="*/ 0 h 118"/>
                  <a:gd name="T8" fmla="*/ 576 w 576"/>
                  <a:gd name="T9" fmla="*/ 7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6" h="118">
                    <a:moveTo>
                      <a:pt x="576" y="77"/>
                    </a:moveTo>
                    <a:lnTo>
                      <a:pt x="208" y="118"/>
                    </a:lnTo>
                    <a:lnTo>
                      <a:pt x="0" y="48"/>
                    </a:lnTo>
                    <a:lnTo>
                      <a:pt x="208" y="0"/>
                    </a:lnTo>
                    <a:lnTo>
                      <a:pt x="576" y="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任意多边形 79"/>
              <p:cNvSpPr/>
              <p:nvPr userDrawn="1"/>
            </p:nvSpPr>
            <p:spPr bwMode="auto">
              <a:xfrm>
                <a:off x="9516841" y="6192301"/>
                <a:ext cx="575835" cy="666375"/>
              </a:xfrm>
              <a:custGeom>
                <a:avLst/>
                <a:gdLst>
                  <a:gd name="connsiteX0" fmla="*/ 0 w 575835"/>
                  <a:gd name="connsiteY0" fmla="*/ 0 h 666375"/>
                  <a:gd name="connsiteX1" fmla="*/ 334793 w 575835"/>
                  <a:gd name="connsiteY1" fmla="*/ 8764 h 666375"/>
                  <a:gd name="connsiteX2" fmla="*/ 575835 w 575835"/>
                  <a:gd name="connsiteY2" fmla="*/ 666375 h 666375"/>
                  <a:gd name="connsiteX3" fmla="*/ 307354 w 575835"/>
                  <a:gd name="connsiteY3" fmla="*/ 666375 h 66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5835" h="666375">
                    <a:moveTo>
                      <a:pt x="0" y="0"/>
                    </a:moveTo>
                    <a:lnTo>
                      <a:pt x="334793" y="8764"/>
                    </a:lnTo>
                    <a:lnTo>
                      <a:pt x="575835" y="666375"/>
                    </a:lnTo>
                    <a:lnTo>
                      <a:pt x="307354" y="6663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 80"/>
              <p:cNvSpPr/>
              <p:nvPr userDrawn="1"/>
            </p:nvSpPr>
            <p:spPr bwMode="auto">
              <a:xfrm>
                <a:off x="9851634" y="6029288"/>
                <a:ext cx="563703" cy="829388"/>
              </a:xfrm>
              <a:custGeom>
                <a:avLst/>
                <a:gdLst>
                  <a:gd name="connsiteX0" fmla="*/ 290972 w 563703"/>
                  <a:gd name="connsiteY0" fmla="*/ 0 h 829388"/>
                  <a:gd name="connsiteX1" fmla="*/ 563703 w 563703"/>
                  <a:gd name="connsiteY1" fmla="*/ 829388 h 829388"/>
                  <a:gd name="connsiteX2" fmla="*/ 241041 w 563703"/>
                  <a:gd name="connsiteY2" fmla="*/ 829388 h 829388"/>
                  <a:gd name="connsiteX3" fmla="*/ 0 w 563703"/>
                  <a:gd name="connsiteY3" fmla="*/ 171779 h 82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3703" h="829388">
                    <a:moveTo>
                      <a:pt x="290972" y="0"/>
                    </a:moveTo>
                    <a:lnTo>
                      <a:pt x="563703" y="829388"/>
                    </a:lnTo>
                    <a:lnTo>
                      <a:pt x="241041" y="829388"/>
                    </a:lnTo>
                    <a:lnTo>
                      <a:pt x="0" y="17177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86"/>
              <p:cNvSpPr/>
              <p:nvPr userDrawn="1"/>
            </p:nvSpPr>
            <p:spPr bwMode="auto">
              <a:xfrm>
                <a:off x="9516841" y="6029288"/>
                <a:ext cx="625765" cy="171778"/>
              </a:xfrm>
              <a:custGeom>
                <a:avLst/>
                <a:gdLst>
                  <a:gd name="T0" fmla="*/ 357 w 357"/>
                  <a:gd name="T1" fmla="*/ 0 h 98"/>
                  <a:gd name="T2" fmla="*/ 191 w 357"/>
                  <a:gd name="T3" fmla="*/ 98 h 98"/>
                  <a:gd name="T4" fmla="*/ 0 w 357"/>
                  <a:gd name="T5" fmla="*/ 93 h 98"/>
                  <a:gd name="T6" fmla="*/ 226 w 357"/>
                  <a:gd name="T7" fmla="*/ 2 h 98"/>
                  <a:gd name="T8" fmla="*/ 357 w 357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98">
                    <a:moveTo>
                      <a:pt x="357" y="0"/>
                    </a:moveTo>
                    <a:lnTo>
                      <a:pt x="191" y="98"/>
                    </a:lnTo>
                    <a:lnTo>
                      <a:pt x="0" y="93"/>
                    </a:lnTo>
                    <a:lnTo>
                      <a:pt x="226" y="2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任意多边形 82"/>
              <p:cNvSpPr/>
              <p:nvPr userDrawn="1"/>
            </p:nvSpPr>
            <p:spPr bwMode="auto">
              <a:xfrm>
                <a:off x="9732441" y="4400898"/>
                <a:ext cx="1881878" cy="2457778"/>
              </a:xfrm>
              <a:custGeom>
                <a:avLst/>
                <a:gdLst>
                  <a:gd name="connsiteX0" fmla="*/ 560909 w 1881878"/>
                  <a:gd name="connsiteY0" fmla="*/ 0 h 2457778"/>
                  <a:gd name="connsiteX1" fmla="*/ 1881878 w 1881878"/>
                  <a:gd name="connsiteY1" fmla="*/ 2457778 h 2457778"/>
                  <a:gd name="connsiteX2" fmla="*/ 1435082 w 1881878"/>
                  <a:gd name="connsiteY2" fmla="*/ 2457778 h 2457778"/>
                  <a:gd name="connsiteX3" fmla="*/ 0 w 1881878"/>
                  <a:gd name="connsiteY3" fmla="*/ 14023 h 245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1878" h="2457778">
                    <a:moveTo>
                      <a:pt x="560909" y="0"/>
                    </a:moveTo>
                    <a:lnTo>
                      <a:pt x="1881878" y="2457778"/>
                    </a:lnTo>
                    <a:lnTo>
                      <a:pt x="1435082" y="2457778"/>
                    </a:lnTo>
                    <a:lnTo>
                      <a:pt x="0" y="140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 83"/>
              <p:cNvSpPr/>
              <p:nvPr userDrawn="1"/>
            </p:nvSpPr>
            <p:spPr bwMode="auto">
              <a:xfrm>
                <a:off x="10293350" y="4102915"/>
                <a:ext cx="1765094" cy="2755761"/>
              </a:xfrm>
              <a:custGeom>
                <a:avLst/>
                <a:gdLst>
                  <a:gd name="connsiteX0" fmla="*/ 569673 w 1765094"/>
                  <a:gd name="connsiteY0" fmla="*/ 0 h 2755761"/>
                  <a:gd name="connsiteX1" fmla="*/ 1765094 w 1765094"/>
                  <a:gd name="connsiteY1" fmla="*/ 2755761 h 2755761"/>
                  <a:gd name="connsiteX2" fmla="*/ 1320969 w 1765094"/>
                  <a:gd name="connsiteY2" fmla="*/ 2755761 h 2755761"/>
                  <a:gd name="connsiteX3" fmla="*/ 0 w 1765094"/>
                  <a:gd name="connsiteY3" fmla="*/ 297983 h 275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5094" h="2755761">
                    <a:moveTo>
                      <a:pt x="569673" y="0"/>
                    </a:moveTo>
                    <a:lnTo>
                      <a:pt x="1765094" y="2755761"/>
                    </a:lnTo>
                    <a:lnTo>
                      <a:pt x="1320969" y="2755761"/>
                    </a:lnTo>
                    <a:lnTo>
                      <a:pt x="0" y="2979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9"/>
              <p:cNvSpPr/>
              <p:nvPr userDrawn="1"/>
            </p:nvSpPr>
            <p:spPr bwMode="auto">
              <a:xfrm>
                <a:off x="9732441" y="4102915"/>
                <a:ext cx="1130583" cy="312006"/>
              </a:xfrm>
              <a:custGeom>
                <a:avLst/>
                <a:gdLst>
                  <a:gd name="T0" fmla="*/ 645 w 645"/>
                  <a:gd name="T1" fmla="*/ 0 h 178"/>
                  <a:gd name="T2" fmla="*/ 320 w 645"/>
                  <a:gd name="T3" fmla="*/ 170 h 178"/>
                  <a:gd name="T4" fmla="*/ 0 w 645"/>
                  <a:gd name="T5" fmla="*/ 178 h 178"/>
                  <a:gd name="T6" fmla="*/ 227 w 645"/>
                  <a:gd name="T7" fmla="*/ 47 h 178"/>
                  <a:gd name="T8" fmla="*/ 645 w 64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78">
                    <a:moveTo>
                      <a:pt x="645" y="0"/>
                    </a:moveTo>
                    <a:lnTo>
                      <a:pt x="320" y="170"/>
                    </a:lnTo>
                    <a:lnTo>
                      <a:pt x="0" y="178"/>
                    </a:lnTo>
                    <a:lnTo>
                      <a:pt x="227" y="47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90"/>
              <p:cNvSpPr/>
              <p:nvPr userDrawn="1"/>
            </p:nvSpPr>
            <p:spPr bwMode="auto">
              <a:xfrm>
                <a:off x="9658822" y="4756725"/>
                <a:ext cx="685361" cy="744958"/>
              </a:xfrm>
              <a:custGeom>
                <a:avLst/>
                <a:gdLst>
                  <a:gd name="T0" fmla="*/ 391 w 391"/>
                  <a:gd name="T1" fmla="*/ 425 h 425"/>
                  <a:gd name="T2" fmla="*/ 391 w 391"/>
                  <a:gd name="T3" fmla="*/ 425 h 425"/>
                  <a:gd name="T4" fmla="*/ 0 w 391"/>
                  <a:gd name="T5" fmla="*/ 0 h 425"/>
                  <a:gd name="T6" fmla="*/ 284 w 391"/>
                  <a:gd name="T7" fmla="*/ 48 h 425"/>
                  <a:gd name="T8" fmla="*/ 391 w 391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425">
                    <a:moveTo>
                      <a:pt x="391" y="425"/>
                    </a:moveTo>
                    <a:lnTo>
                      <a:pt x="391" y="425"/>
                    </a:lnTo>
                    <a:lnTo>
                      <a:pt x="0" y="0"/>
                    </a:lnTo>
                    <a:lnTo>
                      <a:pt x="284" y="48"/>
                    </a:lnTo>
                    <a:lnTo>
                      <a:pt x="391" y="4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91"/>
              <p:cNvSpPr/>
              <p:nvPr userDrawn="1"/>
            </p:nvSpPr>
            <p:spPr bwMode="auto">
              <a:xfrm>
                <a:off x="10156628" y="4669083"/>
                <a:ext cx="187554" cy="832600"/>
              </a:xfrm>
              <a:custGeom>
                <a:avLst/>
                <a:gdLst>
                  <a:gd name="T0" fmla="*/ 107 w 107"/>
                  <a:gd name="T1" fmla="*/ 475 h 475"/>
                  <a:gd name="T2" fmla="*/ 107 w 107"/>
                  <a:gd name="T3" fmla="*/ 475 h 475"/>
                  <a:gd name="T4" fmla="*/ 0 w 107"/>
                  <a:gd name="T5" fmla="*/ 98 h 475"/>
                  <a:gd name="T6" fmla="*/ 107 w 107"/>
                  <a:gd name="T7" fmla="*/ 0 h 475"/>
                  <a:gd name="T8" fmla="*/ 107 w 107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475">
                    <a:moveTo>
                      <a:pt x="107" y="475"/>
                    </a:moveTo>
                    <a:lnTo>
                      <a:pt x="107" y="475"/>
                    </a:lnTo>
                    <a:lnTo>
                      <a:pt x="0" y="98"/>
                    </a:lnTo>
                    <a:lnTo>
                      <a:pt x="107" y="0"/>
                    </a:lnTo>
                    <a:lnTo>
                      <a:pt x="107" y="4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92"/>
              <p:cNvSpPr/>
              <p:nvPr userDrawn="1"/>
            </p:nvSpPr>
            <p:spPr bwMode="auto">
              <a:xfrm>
                <a:off x="9658822" y="4658566"/>
                <a:ext cx="685361" cy="182295"/>
              </a:xfrm>
              <a:custGeom>
                <a:avLst/>
                <a:gdLst>
                  <a:gd name="T0" fmla="*/ 391 w 391"/>
                  <a:gd name="T1" fmla="*/ 6 h 104"/>
                  <a:gd name="T2" fmla="*/ 284 w 391"/>
                  <a:gd name="T3" fmla="*/ 104 h 104"/>
                  <a:gd name="T4" fmla="*/ 0 w 391"/>
                  <a:gd name="T5" fmla="*/ 56 h 104"/>
                  <a:gd name="T6" fmla="*/ 186 w 391"/>
                  <a:gd name="T7" fmla="*/ 0 h 104"/>
                  <a:gd name="T8" fmla="*/ 391 w 391"/>
                  <a:gd name="T9" fmla="*/ 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104">
                    <a:moveTo>
                      <a:pt x="391" y="6"/>
                    </a:moveTo>
                    <a:lnTo>
                      <a:pt x="284" y="104"/>
                    </a:lnTo>
                    <a:lnTo>
                      <a:pt x="0" y="56"/>
                    </a:lnTo>
                    <a:lnTo>
                      <a:pt x="186" y="0"/>
                    </a:lnTo>
                    <a:lnTo>
                      <a:pt x="391" y="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93"/>
              <p:cNvSpPr/>
              <p:nvPr userDrawn="1"/>
            </p:nvSpPr>
            <p:spPr bwMode="auto">
              <a:xfrm>
                <a:off x="5581715" y="5608606"/>
                <a:ext cx="687113" cy="744958"/>
              </a:xfrm>
              <a:custGeom>
                <a:avLst/>
                <a:gdLst>
                  <a:gd name="T0" fmla="*/ 392 w 392"/>
                  <a:gd name="T1" fmla="*/ 425 h 425"/>
                  <a:gd name="T2" fmla="*/ 392 w 392"/>
                  <a:gd name="T3" fmla="*/ 425 h 425"/>
                  <a:gd name="T4" fmla="*/ 0 w 392"/>
                  <a:gd name="T5" fmla="*/ 0 h 425"/>
                  <a:gd name="T6" fmla="*/ 284 w 392"/>
                  <a:gd name="T7" fmla="*/ 49 h 425"/>
                  <a:gd name="T8" fmla="*/ 392 w 392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425">
                    <a:moveTo>
                      <a:pt x="392" y="425"/>
                    </a:moveTo>
                    <a:lnTo>
                      <a:pt x="392" y="425"/>
                    </a:lnTo>
                    <a:lnTo>
                      <a:pt x="0" y="0"/>
                    </a:lnTo>
                    <a:lnTo>
                      <a:pt x="284" y="49"/>
                    </a:lnTo>
                    <a:lnTo>
                      <a:pt x="392" y="4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94"/>
              <p:cNvSpPr/>
              <p:nvPr userDrawn="1"/>
            </p:nvSpPr>
            <p:spPr bwMode="auto">
              <a:xfrm>
                <a:off x="6079522" y="5520964"/>
                <a:ext cx="189307" cy="832600"/>
              </a:xfrm>
              <a:custGeom>
                <a:avLst/>
                <a:gdLst>
                  <a:gd name="T0" fmla="*/ 108 w 108"/>
                  <a:gd name="T1" fmla="*/ 475 h 475"/>
                  <a:gd name="T2" fmla="*/ 108 w 108"/>
                  <a:gd name="T3" fmla="*/ 475 h 475"/>
                  <a:gd name="T4" fmla="*/ 0 w 108"/>
                  <a:gd name="T5" fmla="*/ 99 h 475"/>
                  <a:gd name="T6" fmla="*/ 108 w 108"/>
                  <a:gd name="T7" fmla="*/ 0 h 475"/>
                  <a:gd name="T8" fmla="*/ 108 w 108"/>
                  <a:gd name="T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75">
                    <a:moveTo>
                      <a:pt x="108" y="475"/>
                    </a:moveTo>
                    <a:lnTo>
                      <a:pt x="108" y="475"/>
                    </a:lnTo>
                    <a:lnTo>
                      <a:pt x="0" y="99"/>
                    </a:lnTo>
                    <a:lnTo>
                      <a:pt x="108" y="0"/>
                    </a:lnTo>
                    <a:lnTo>
                      <a:pt x="108" y="4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95"/>
              <p:cNvSpPr/>
              <p:nvPr userDrawn="1"/>
            </p:nvSpPr>
            <p:spPr bwMode="auto">
              <a:xfrm>
                <a:off x="5581715" y="5512199"/>
                <a:ext cx="687113" cy="182295"/>
              </a:xfrm>
              <a:custGeom>
                <a:avLst/>
                <a:gdLst>
                  <a:gd name="T0" fmla="*/ 392 w 392"/>
                  <a:gd name="T1" fmla="*/ 5 h 104"/>
                  <a:gd name="T2" fmla="*/ 284 w 392"/>
                  <a:gd name="T3" fmla="*/ 104 h 104"/>
                  <a:gd name="T4" fmla="*/ 0 w 392"/>
                  <a:gd name="T5" fmla="*/ 55 h 104"/>
                  <a:gd name="T6" fmla="*/ 187 w 392"/>
                  <a:gd name="T7" fmla="*/ 0 h 104"/>
                  <a:gd name="T8" fmla="*/ 392 w 392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2" h="104">
                    <a:moveTo>
                      <a:pt x="392" y="5"/>
                    </a:moveTo>
                    <a:lnTo>
                      <a:pt x="284" y="104"/>
                    </a:lnTo>
                    <a:lnTo>
                      <a:pt x="0" y="55"/>
                    </a:lnTo>
                    <a:lnTo>
                      <a:pt x="187" y="0"/>
                    </a:lnTo>
                    <a:lnTo>
                      <a:pt x="392" y="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任意多边形 91"/>
              <p:cNvSpPr/>
              <p:nvPr userDrawn="1"/>
            </p:nvSpPr>
            <p:spPr bwMode="auto">
              <a:xfrm>
                <a:off x="6486181" y="6167762"/>
                <a:ext cx="676471" cy="690915"/>
              </a:xfrm>
              <a:custGeom>
                <a:avLst/>
                <a:gdLst>
                  <a:gd name="connsiteX0" fmla="*/ 0 w 676471"/>
                  <a:gd name="connsiteY0" fmla="*/ 0 h 690915"/>
                  <a:gd name="connsiteX1" fmla="*/ 550392 w 676471"/>
                  <a:gd name="connsiteY1" fmla="*/ 110429 h 690915"/>
                  <a:gd name="connsiteX2" fmla="*/ 676471 w 676471"/>
                  <a:gd name="connsiteY2" fmla="*/ 690915 h 690915"/>
                  <a:gd name="connsiteX3" fmla="*/ 238973 w 676471"/>
                  <a:gd name="connsiteY3" fmla="*/ 690915 h 69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471" h="690915">
                    <a:moveTo>
                      <a:pt x="0" y="0"/>
                    </a:moveTo>
                    <a:lnTo>
                      <a:pt x="550392" y="110429"/>
                    </a:lnTo>
                    <a:lnTo>
                      <a:pt x="676471" y="690915"/>
                    </a:lnTo>
                    <a:lnTo>
                      <a:pt x="238973" y="6909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 92"/>
              <p:cNvSpPr/>
              <p:nvPr userDrawn="1"/>
            </p:nvSpPr>
            <p:spPr bwMode="auto">
              <a:xfrm>
                <a:off x="7036573" y="6111670"/>
                <a:ext cx="624011" cy="747006"/>
              </a:xfrm>
              <a:custGeom>
                <a:avLst/>
                <a:gdLst>
                  <a:gd name="connsiteX0" fmla="*/ 624011 w 624011"/>
                  <a:gd name="connsiteY0" fmla="*/ 0 h 747006"/>
                  <a:gd name="connsiteX1" fmla="*/ 576622 w 624011"/>
                  <a:gd name="connsiteY1" fmla="*/ 747006 h 747006"/>
                  <a:gd name="connsiteX2" fmla="*/ 126079 w 624011"/>
                  <a:gd name="connsiteY2" fmla="*/ 747006 h 747006"/>
                  <a:gd name="connsiteX3" fmla="*/ 0 w 624011"/>
                  <a:gd name="connsiteY3" fmla="*/ 166520 h 74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4011" h="747006">
                    <a:moveTo>
                      <a:pt x="624011" y="0"/>
                    </a:moveTo>
                    <a:lnTo>
                      <a:pt x="576622" y="747006"/>
                    </a:lnTo>
                    <a:lnTo>
                      <a:pt x="126079" y="747006"/>
                    </a:lnTo>
                    <a:lnTo>
                      <a:pt x="0" y="1665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8"/>
              <p:cNvSpPr/>
              <p:nvPr userDrawn="1"/>
            </p:nvSpPr>
            <p:spPr bwMode="auto">
              <a:xfrm>
                <a:off x="6486181" y="6032793"/>
                <a:ext cx="1174403" cy="245398"/>
              </a:xfrm>
              <a:custGeom>
                <a:avLst/>
                <a:gdLst>
                  <a:gd name="T0" fmla="*/ 670 w 670"/>
                  <a:gd name="T1" fmla="*/ 45 h 140"/>
                  <a:gd name="T2" fmla="*/ 314 w 670"/>
                  <a:gd name="T3" fmla="*/ 140 h 140"/>
                  <a:gd name="T4" fmla="*/ 0 w 670"/>
                  <a:gd name="T5" fmla="*/ 77 h 140"/>
                  <a:gd name="T6" fmla="*/ 252 w 670"/>
                  <a:gd name="T7" fmla="*/ 0 h 140"/>
                  <a:gd name="T8" fmla="*/ 670 w 670"/>
                  <a:gd name="T9" fmla="*/ 4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0" h="140">
                    <a:moveTo>
                      <a:pt x="670" y="45"/>
                    </a:moveTo>
                    <a:lnTo>
                      <a:pt x="314" y="140"/>
                    </a:lnTo>
                    <a:lnTo>
                      <a:pt x="0" y="77"/>
                    </a:lnTo>
                    <a:lnTo>
                      <a:pt x="252" y="0"/>
                    </a:lnTo>
                    <a:lnTo>
                      <a:pt x="670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99"/>
              <p:cNvSpPr/>
              <p:nvPr userDrawn="1"/>
            </p:nvSpPr>
            <p:spPr bwMode="auto">
              <a:xfrm>
                <a:off x="10750841" y="5007381"/>
                <a:ext cx="327782" cy="403153"/>
              </a:xfrm>
              <a:custGeom>
                <a:avLst/>
                <a:gdLst>
                  <a:gd name="T0" fmla="*/ 187 w 187"/>
                  <a:gd name="T1" fmla="*/ 230 h 230"/>
                  <a:gd name="T2" fmla="*/ 187 w 187"/>
                  <a:gd name="T3" fmla="*/ 230 h 230"/>
                  <a:gd name="T4" fmla="*/ 0 w 187"/>
                  <a:gd name="T5" fmla="*/ 0 h 230"/>
                  <a:gd name="T6" fmla="*/ 126 w 187"/>
                  <a:gd name="T7" fmla="*/ 16 h 230"/>
                  <a:gd name="T8" fmla="*/ 187 w 187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30">
                    <a:moveTo>
                      <a:pt x="187" y="230"/>
                    </a:moveTo>
                    <a:lnTo>
                      <a:pt x="187" y="230"/>
                    </a:lnTo>
                    <a:lnTo>
                      <a:pt x="0" y="0"/>
                    </a:lnTo>
                    <a:lnTo>
                      <a:pt x="126" y="16"/>
                    </a:lnTo>
                    <a:lnTo>
                      <a:pt x="187" y="2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300"/>
              <p:cNvSpPr/>
              <p:nvPr userDrawn="1"/>
            </p:nvSpPr>
            <p:spPr bwMode="auto">
              <a:xfrm>
                <a:off x="10971699" y="4937267"/>
                <a:ext cx="106924" cy="473267"/>
              </a:xfrm>
              <a:custGeom>
                <a:avLst/>
                <a:gdLst>
                  <a:gd name="T0" fmla="*/ 61 w 61"/>
                  <a:gd name="T1" fmla="*/ 270 h 270"/>
                  <a:gd name="T2" fmla="*/ 61 w 61"/>
                  <a:gd name="T3" fmla="*/ 270 h 270"/>
                  <a:gd name="T4" fmla="*/ 0 w 61"/>
                  <a:gd name="T5" fmla="*/ 56 h 270"/>
                  <a:gd name="T6" fmla="*/ 61 w 61"/>
                  <a:gd name="T7" fmla="*/ 0 h 270"/>
                  <a:gd name="T8" fmla="*/ 61 w 61"/>
                  <a:gd name="T9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0">
                    <a:moveTo>
                      <a:pt x="61" y="270"/>
                    </a:moveTo>
                    <a:lnTo>
                      <a:pt x="61" y="270"/>
                    </a:lnTo>
                    <a:lnTo>
                      <a:pt x="0" y="56"/>
                    </a:lnTo>
                    <a:lnTo>
                      <a:pt x="61" y="0"/>
                    </a:lnTo>
                    <a:lnTo>
                      <a:pt x="61" y="2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301"/>
              <p:cNvSpPr/>
              <p:nvPr userDrawn="1"/>
            </p:nvSpPr>
            <p:spPr bwMode="auto">
              <a:xfrm>
                <a:off x="10750841" y="4932010"/>
                <a:ext cx="327782" cy="103418"/>
              </a:xfrm>
              <a:custGeom>
                <a:avLst/>
                <a:gdLst>
                  <a:gd name="T0" fmla="*/ 187 w 187"/>
                  <a:gd name="T1" fmla="*/ 3 h 59"/>
                  <a:gd name="T2" fmla="*/ 126 w 187"/>
                  <a:gd name="T3" fmla="*/ 59 h 59"/>
                  <a:gd name="T4" fmla="*/ 0 w 187"/>
                  <a:gd name="T5" fmla="*/ 43 h 59"/>
                  <a:gd name="T6" fmla="*/ 71 w 187"/>
                  <a:gd name="T7" fmla="*/ 0 h 59"/>
                  <a:gd name="T8" fmla="*/ 187 w 187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87" y="3"/>
                    </a:moveTo>
                    <a:lnTo>
                      <a:pt x="126" y="59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87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302"/>
              <p:cNvSpPr/>
              <p:nvPr userDrawn="1"/>
            </p:nvSpPr>
            <p:spPr bwMode="auto">
              <a:xfrm>
                <a:off x="10894574" y="2458751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19 w 136"/>
                  <a:gd name="T7" fmla="*/ 40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19" y="40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03"/>
              <p:cNvSpPr/>
              <p:nvPr userDrawn="1"/>
            </p:nvSpPr>
            <p:spPr bwMode="auto">
              <a:xfrm>
                <a:off x="11103162" y="2451740"/>
                <a:ext cx="126205" cy="464503"/>
              </a:xfrm>
              <a:custGeom>
                <a:avLst/>
                <a:gdLst>
                  <a:gd name="T0" fmla="*/ 17 w 72"/>
                  <a:gd name="T1" fmla="*/ 265 h 265"/>
                  <a:gd name="T2" fmla="*/ 17 w 72"/>
                  <a:gd name="T3" fmla="*/ 265 h 265"/>
                  <a:gd name="T4" fmla="*/ 0 w 72"/>
                  <a:gd name="T5" fmla="*/ 44 h 265"/>
                  <a:gd name="T6" fmla="*/ 72 w 72"/>
                  <a:gd name="T7" fmla="*/ 0 h 265"/>
                  <a:gd name="T8" fmla="*/ 17 w 72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65">
                    <a:moveTo>
                      <a:pt x="17" y="265"/>
                    </a:moveTo>
                    <a:lnTo>
                      <a:pt x="17" y="265"/>
                    </a:lnTo>
                    <a:lnTo>
                      <a:pt x="0" y="44"/>
                    </a:lnTo>
                    <a:lnTo>
                      <a:pt x="72" y="0"/>
                    </a:lnTo>
                    <a:lnTo>
                      <a:pt x="17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04"/>
              <p:cNvSpPr/>
              <p:nvPr userDrawn="1"/>
            </p:nvSpPr>
            <p:spPr bwMode="auto">
              <a:xfrm>
                <a:off x="10894574" y="2407919"/>
                <a:ext cx="334793" cy="120947"/>
              </a:xfrm>
              <a:custGeom>
                <a:avLst/>
                <a:gdLst>
                  <a:gd name="T0" fmla="*/ 191 w 191"/>
                  <a:gd name="T1" fmla="*/ 25 h 69"/>
                  <a:gd name="T2" fmla="*/ 119 w 191"/>
                  <a:gd name="T3" fmla="*/ 69 h 69"/>
                  <a:gd name="T4" fmla="*/ 0 w 191"/>
                  <a:gd name="T5" fmla="*/ 29 h 69"/>
                  <a:gd name="T6" fmla="*/ 78 w 191"/>
                  <a:gd name="T7" fmla="*/ 0 h 69"/>
                  <a:gd name="T8" fmla="*/ 191 w 191"/>
                  <a:gd name="T9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9">
                    <a:moveTo>
                      <a:pt x="191" y="25"/>
                    </a:moveTo>
                    <a:lnTo>
                      <a:pt x="119" y="69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05"/>
              <p:cNvSpPr/>
              <p:nvPr userDrawn="1"/>
            </p:nvSpPr>
            <p:spPr bwMode="auto">
              <a:xfrm>
                <a:off x="7825351" y="2481539"/>
                <a:ext cx="238386" cy="457492"/>
              </a:xfrm>
              <a:custGeom>
                <a:avLst/>
                <a:gdLst>
                  <a:gd name="T0" fmla="*/ 136 w 136"/>
                  <a:gd name="T1" fmla="*/ 261 h 261"/>
                  <a:gd name="T2" fmla="*/ 136 w 136"/>
                  <a:gd name="T3" fmla="*/ 261 h 261"/>
                  <a:gd name="T4" fmla="*/ 0 w 136"/>
                  <a:gd name="T5" fmla="*/ 0 h 261"/>
                  <a:gd name="T6" fmla="*/ 120 w 136"/>
                  <a:gd name="T7" fmla="*/ 39 h 261"/>
                  <a:gd name="T8" fmla="*/ 136 w 136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61">
                    <a:moveTo>
                      <a:pt x="136" y="261"/>
                    </a:moveTo>
                    <a:lnTo>
                      <a:pt x="136" y="261"/>
                    </a:lnTo>
                    <a:lnTo>
                      <a:pt x="0" y="0"/>
                    </a:lnTo>
                    <a:lnTo>
                      <a:pt x="120" y="39"/>
                    </a:lnTo>
                    <a:lnTo>
                      <a:pt x="136" y="26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06"/>
              <p:cNvSpPr/>
              <p:nvPr userDrawn="1"/>
            </p:nvSpPr>
            <p:spPr bwMode="auto">
              <a:xfrm>
                <a:off x="8035692" y="2474527"/>
                <a:ext cx="124452" cy="464503"/>
              </a:xfrm>
              <a:custGeom>
                <a:avLst/>
                <a:gdLst>
                  <a:gd name="T0" fmla="*/ 16 w 71"/>
                  <a:gd name="T1" fmla="*/ 265 h 265"/>
                  <a:gd name="T2" fmla="*/ 16 w 71"/>
                  <a:gd name="T3" fmla="*/ 265 h 265"/>
                  <a:gd name="T4" fmla="*/ 0 w 71"/>
                  <a:gd name="T5" fmla="*/ 43 h 265"/>
                  <a:gd name="T6" fmla="*/ 71 w 71"/>
                  <a:gd name="T7" fmla="*/ 0 h 265"/>
                  <a:gd name="T8" fmla="*/ 16 w 71"/>
                  <a:gd name="T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65">
                    <a:moveTo>
                      <a:pt x="16" y="265"/>
                    </a:moveTo>
                    <a:lnTo>
                      <a:pt x="16" y="265"/>
                    </a:lnTo>
                    <a:lnTo>
                      <a:pt x="0" y="43"/>
                    </a:lnTo>
                    <a:lnTo>
                      <a:pt x="71" y="0"/>
                    </a:lnTo>
                    <a:lnTo>
                      <a:pt x="16" y="26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07"/>
              <p:cNvSpPr/>
              <p:nvPr userDrawn="1"/>
            </p:nvSpPr>
            <p:spPr bwMode="auto">
              <a:xfrm>
                <a:off x="7825351" y="2430706"/>
                <a:ext cx="334793" cy="119193"/>
              </a:xfrm>
              <a:custGeom>
                <a:avLst/>
                <a:gdLst>
                  <a:gd name="T0" fmla="*/ 191 w 191"/>
                  <a:gd name="T1" fmla="*/ 25 h 68"/>
                  <a:gd name="T2" fmla="*/ 120 w 191"/>
                  <a:gd name="T3" fmla="*/ 68 h 68"/>
                  <a:gd name="T4" fmla="*/ 0 w 191"/>
                  <a:gd name="T5" fmla="*/ 29 h 68"/>
                  <a:gd name="T6" fmla="*/ 78 w 191"/>
                  <a:gd name="T7" fmla="*/ 0 h 68"/>
                  <a:gd name="T8" fmla="*/ 191 w 191"/>
                  <a:gd name="T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68">
                    <a:moveTo>
                      <a:pt x="191" y="25"/>
                    </a:moveTo>
                    <a:lnTo>
                      <a:pt x="120" y="68"/>
                    </a:lnTo>
                    <a:lnTo>
                      <a:pt x="0" y="29"/>
                    </a:lnTo>
                    <a:lnTo>
                      <a:pt x="78" y="0"/>
                    </a:lnTo>
                    <a:lnTo>
                      <a:pt x="191" y="2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任意多边形 103"/>
              <p:cNvSpPr/>
              <p:nvPr userDrawn="1"/>
            </p:nvSpPr>
            <p:spPr bwMode="auto">
              <a:xfrm>
                <a:off x="11243389" y="5124822"/>
                <a:ext cx="963664" cy="1733854"/>
              </a:xfrm>
              <a:custGeom>
                <a:avLst/>
                <a:gdLst>
                  <a:gd name="connsiteX0" fmla="*/ 562662 w 963664"/>
                  <a:gd name="connsiteY0" fmla="*/ 0 h 1733854"/>
                  <a:gd name="connsiteX1" fmla="*/ 963664 w 963664"/>
                  <a:gd name="connsiteY1" fmla="*/ 1138197 h 1733854"/>
                  <a:gd name="connsiteX2" fmla="*/ 963664 w 963664"/>
                  <a:gd name="connsiteY2" fmla="*/ 1733854 h 1733854"/>
                  <a:gd name="connsiteX3" fmla="*/ 783959 w 963664"/>
                  <a:gd name="connsiteY3" fmla="*/ 1733854 h 1733854"/>
                  <a:gd name="connsiteX4" fmla="*/ 0 w 963664"/>
                  <a:gd name="connsiteY4" fmla="*/ 12270 h 173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3664" h="1733854">
                    <a:moveTo>
                      <a:pt x="562662" y="0"/>
                    </a:moveTo>
                    <a:lnTo>
                      <a:pt x="963664" y="1138197"/>
                    </a:lnTo>
                    <a:lnTo>
                      <a:pt x="963664" y="1733854"/>
                    </a:lnTo>
                    <a:lnTo>
                      <a:pt x="783959" y="1733854"/>
                    </a:lnTo>
                    <a:lnTo>
                      <a:pt x="0" y="122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5" name="任意多边形 104"/>
              <p:cNvSpPr/>
              <p:nvPr userDrawn="1"/>
            </p:nvSpPr>
            <p:spPr bwMode="auto">
              <a:xfrm>
                <a:off x="11806052" y="4982841"/>
                <a:ext cx="401001" cy="1280175"/>
              </a:xfrm>
              <a:custGeom>
                <a:avLst/>
                <a:gdLst>
                  <a:gd name="connsiteX0" fmla="*/ 213846 w 401001"/>
                  <a:gd name="connsiteY0" fmla="*/ 0 h 1280175"/>
                  <a:gd name="connsiteX1" fmla="*/ 401001 w 401001"/>
                  <a:gd name="connsiteY1" fmla="*/ 574715 h 1280175"/>
                  <a:gd name="connsiteX2" fmla="*/ 401001 w 401001"/>
                  <a:gd name="connsiteY2" fmla="*/ 1280175 h 1280175"/>
                  <a:gd name="connsiteX3" fmla="*/ 0 w 401001"/>
                  <a:gd name="connsiteY3" fmla="*/ 141980 h 128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1" h="1280175">
                    <a:moveTo>
                      <a:pt x="213846" y="0"/>
                    </a:moveTo>
                    <a:lnTo>
                      <a:pt x="401001" y="574715"/>
                    </a:lnTo>
                    <a:lnTo>
                      <a:pt x="401001" y="1280175"/>
                    </a:lnTo>
                    <a:lnTo>
                      <a:pt x="0" y="14198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10"/>
              <p:cNvSpPr/>
              <p:nvPr userDrawn="1"/>
            </p:nvSpPr>
            <p:spPr bwMode="auto">
              <a:xfrm>
                <a:off x="11243389" y="4982841"/>
                <a:ext cx="776509" cy="154250"/>
              </a:xfrm>
              <a:custGeom>
                <a:avLst/>
                <a:gdLst>
                  <a:gd name="T0" fmla="*/ 443 w 443"/>
                  <a:gd name="T1" fmla="*/ 0 h 88"/>
                  <a:gd name="T2" fmla="*/ 321 w 443"/>
                  <a:gd name="T3" fmla="*/ 81 h 88"/>
                  <a:gd name="T4" fmla="*/ 0 w 443"/>
                  <a:gd name="T5" fmla="*/ 88 h 88"/>
                  <a:gd name="T6" fmla="*/ 184 w 443"/>
                  <a:gd name="T7" fmla="*/ 0 h 88"/>
                  <a:gd name="T8" fmla="*/ 443 w 443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88">
                    <a:moveTo>
                      <a:pt x="443" y="0"/>
                    </a:moveTo>
                    <a:lnTo>
                      <a:pt x="321" y="81"/>
                    </a:lnTo>
                    <a:lnTo>
                      <a:pt x="0" y="88"/>
                    </a:lnTo>
                    <a:lnTo>
                      <a:pt x="184" y="0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Rectangle 212"/>
            <p:cNvSpPr>
              <a:spLocks noChangeArrowheads="1"/>
            </p:cNvSpPr>
            <p:nvPr userDrawn="1"/>
          </p:nvSpPr>
          <p:spPr bwMode="auto">
            <a:xfrm>
              <a:off x="704851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214"/>
            <p:cNvSpPr>
              <a:spLocks noChangeArrowheads="1"/>
            </p:cNvSpPr>
            <p:nvPr userDrawn="1"/>
          </p:nvSpPr>
          <p:spPr bwMode="auto">
            <a:xfrm>
              <a:off x="708026" y="1588"/>
              <a:ext cx="10001250" cy="562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09" name="直接连接符 108"/>
          <p:cNvCxnSpPr/>
          <p:nvPr userDrawn="1"/>
        </p:nvCxnSpPr>
        <p:spPr>
          <a:xfrm flipH="1">
            <a:off x="6547300" y="4658566"/>
            <a:ext cx="425719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542484" y="2825905"/>
            <a:ext cx="4987592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542484" y="5132141"/>
            <a:ext cx="498759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  <a:endParaRPr lang="en-US" altLang="zh-CN" dirty="0"/>
          </a:p>
        </p:txBody>
      </p:sp>
      <p:sp>
        <p:nvSpPr>
          <p:cNvPr id="6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542485" y="4835870"/>
            <a:ext cx="498759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产品营销方案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1iḓè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8" name="í$ľïḋê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9" name="išľîdè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" name="ïşľíḓé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1" name="îśľïdé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2" name="ïŝ1ïḍ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" name="îŝḻíďê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" name="îŝḻíḍe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5" name="íṣļïḍè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16" name="ïṧļíḍ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7" name="ïṩ1îďé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8" name="îślide"/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6" name="ïSľîḋè"/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7" name="íṣ1îḓê"/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9" name="íšľídé"/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4" name="ïśḻiḑé"/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5" name="isľîďé"/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20" name="îṥḷiḑe"/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2" name="islíḍè"/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3" name="ïšḻiḍè"/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21" name="iśľiḑé"/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0" name="îṧľiḑé"/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1" name="iṩḻîḓe"/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šḻîḑê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25" name="iś1ïḍe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26" name="işlîḓê"/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7" name="iṥḻíḍê"/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8" name="işļîḍé"/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9" name="îṩľiḑé"/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/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şļíḋè"/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ïṩľiďê"/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íṡlíḍe"/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iSļïdè"/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$ḻîḍè"/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ṣ1ïḓè"/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ṥḷiḍè"/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  <a:endParaRPr lang="en-US" altLang="zh-CN" b="1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işḻiḑè"/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iŝliḍé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4" name="iSḻïďê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íṣļidé"/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ïSḻide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2" name="ís1iḑè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îsľîḓè"/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ïśḷïďê"/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  <a:endParaRPr lang="en-US" altLang="zh-CN" sz="1000" dirty="0"/>
              </a:p>
            </p:txBody>
          </p:sp>
          <p:sp>
            <p:nvSpPr>
              <p:cNvPr id="20" name="íşļiḑè"/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2fa3383a-50dc-4876-b1da-c9e6ef69e0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8964" y="1435768"/>
            <a:ext cx="10736964" cy="4326793"/>
            <a:chOff x="718964" y="1435768"/>
            <a:chExt cx="10736964" cy="4326793"/>
          </a:xfrm>
        </p:grpSpPr>
        <p:sp>
          <p:nvSpPr>
            <p:cNvPr id="6" name="ïŝlíḍé"/>
            <p:cNvSpPr/>
            <p:nvPr/>
          </p:nvSpPr>
          <p:spPr>
            <a:xfrm>
              <a:off x="718964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7" name="íṩļïdê"/>
            <p:cNvSpPr/>
            <p:nvPr/>
          </p:nvSpPr>
          <p:spPr>
            <a:xfrm>
              <a:off x="718964" y="1556792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" name="íṡľíḍè"/>
            <p:cNvSpPr/>
            <p:nvPr/>
          </p:nvSpPr>
          <p:spPr>
            <a:xfrm>
              <a:off x="718964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9" name="îṧľíḍe"/>
            <p:cNvSpPr/>
            <p:nvPr/>
          </p:nvSpPr>
          <p:spPr>
            <a:xfrm>
              <a:off x="4361048" y="1927671"/>
              <a:ext cx="3452220" cy="1474869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800" b="1" dirty="0"/>
                <a:t>50%</a:t>
              </a:r>
              <a:endParaRPr sz="4800" b="1" dirty="0"/>
            </a:p>
          </p:txBody>
        </p:sp>
        <p:sp>
          <p:nvSpPr>
            <p:cNvPr id="10" name="îSlïdè"/>
            <p:cNvSpPr/>
            <p:nvPr/>
          </p:nvSpPr>
          <p:spPr>
            <a:xfrm>
              <a:off x="4361048" y="1435768"/>
              <a:ext cx="3452220" cy="514161"/>
            </a:xfrm>
            <a:prstGeom prst="rect">
              <a:avLst/>
            </a:prstGeom>
            <a:solidFill>
              <a:schemeClr val="accent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1" name="íṣḻíďê"/>
            <p:cNvSpPr/>
            <p:nvPr/>
          </p:nvSpPr>
          <p:spPr>
            <a:xfrm>
              <a:off x="4361047" y="5194866"/>
              <a:ext cx="3452221" cy="56769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2" name="íś1iḓé"/>
            <p:cNvSpPr/>
            <p:nvPr/>
          </p:nvSpPr>
          <p:spPr>
            <a:xfrm>
              <a:off x="8003708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13" name="ï$ľíḍè"/>
            <p:cNvSpPr/>
            <p:nvPr/>
          </p:nvSpPr>
          <p:spPr>
            <a:xfrm>
              <a:off x="8003708" y="1556793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" name="íṧ1íďé"/>
            <p:cNvSpPr/>
            <p:nvPr/>
          </p:nvSpPr>
          <p:spPr>
            <a:xfrm>
              <a:off x="8003708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5" name="î$ļîďe"/>
            <p:cNvGrpSpPr/>
            <p:nvPr/>
          </p:nvGrpSpPr>
          <p:grpSpPr>
            <a:xfrm>
              <a:off x="1124888" y="3586638"/>
              <a:ext cx="2640372" cy="1444441"/>
              <a:chOff x="1124888" y="3599654"/>
              <a:chExt cx="2640372" cy="1444441"/>
            </a:xfrm>
          </p:grpSpPr>
          <p:sp>
            <p:nvSpPr>
              <p:cNvPr id="22" name="iṡľiḓè"/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3" name="íṣľiḍè"/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iṣḻiḍe"/>
            <p:cNvGrpSpPr/>
            <p:nvPr/>
          </p:nvGrpSpPr>
          <p:grpSpPr>
            <a:xfrm>
              <a:off x="4766971" y="3586638"/>
              <a:ext cx="2640372" cy="1444441"/>
              <a:chOff x="1124888" y="3599654"/>
              <a:chExt cx="2640372" cy="1444441"/>
            </a:xfrm>
          </p:grpSpPr>
          <p:sp>
            <p:nvSpPr>
              <p:cNvPr id="20" name="ïsľíďe"/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1" name="iṥ1ïḍe"/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ïşḷïdè"/>
            <p:cNvGrpSpPr/>
            <p:nvPr/>
          </p:nvGrpSpPr>
          <p:grpSpPr>
            <a:xfrm>
              <a:off x="8409632" y="3586638"/>
              <a:ext cx="2640372" cy="1444441"/>
              <a:chOff x="1124888" y="3599654"/>
              <a:chExt cx="2640372" cy="1444441"/>
            </a:xfrm>
          </p:grpSpPr>
          <p:sp>
            <p:nvSpPr>
              <p:cNvPr id="18" name="îṡļïḍè"/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9" name="ísḷidé"/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141764"/>
            <a:ext cx="10638666" cy="4999647"/>
            <a:chOff x="677333" y="1141764"/>
            <a:chExt cx="10638666" cy="4999647"/>
          </a:xfrm>
        </p:grpSpPr>
        <p:sp>
          <p:nvSpPr>
            <p:cNvPr id="6" name="ïŝļiďè"/>
            <p:cNvSpPr txBox="1"/>
            <p:nvPr/>
          </p:nvSpPr>
          <p:spPr>
            <a:xfrm>
              <a:off x="692697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00" dirty="0"/>
                <a:t>Unified fonts make reading more fluent.</a:t>
              </a:r>
              <a:endParaRPr lang="en-US" altLang="zh-CN" sz="1300" dirty="0"/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r>
                <a:rPr lang="en-US" altLang="zh-CN" sz="1300" dirty="0"/>
                <a:t>Adjust the spacing to adapt to Chinese typesetting, use the reference line in PPT.</a:t>
              </a:r>
              <a:endParaRPr lang="en-US" altLang="zh-CN" sz="1300" b="1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Sḷíḓé"/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42" name="iṣḷîḋê"/>
              <p:cNvGrpSpPr/>
              <p:nvPr/>
            </p:nvGrpSpPr>
            <p:grpSpPr>
              <a:xfrm>
                <a:off x="6892115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54" name="iṡľîḋe"/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ïsľîḓé"/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56" name="ïśḻîďê"/>
                <p:cNvGrpSpPr/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58" name="íSḻïḑé"/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" name="is1ïďé"/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prstDash val="dash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sp>
              <p:nvSpPr>
                <p:cNvPr id="57" name="ïšḷíḑe"/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3" name="îslídè"/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ïşļïḋè"/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îş1ïḍè"/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şliḋê"/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í$ľïďè"/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íśļídé"/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íšḻîdé"/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i$ḷïdê"/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1" name="ïślïḓê"/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52" name="îşľíďé"/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53" name="ïṥḻîdê"/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</p:grpSp>
        <p:cxnSp>
          <p:nvCxnSpPr>
            <p:cNvPr id="9" name="直接连接符 8"/>
            <p:cNvCxnSpPr/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ln w="9525" cap="rnd">
              <a:solidFill>
                <a:schemeClr val="tx1">
                  <a:lumMod val="75000"/>
                  <a:lumOff val="2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$ḷíďé"/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40" name="ïS1iḍe"/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1" name="îṡḻíḑè"/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" name="îṧḷîḍè"/>
            <p:cNvGrpSpPr/>
            <p:nvPr/>
          </p:nvGrpSpPr>
          <p:grpSpPr>
            <a:xfrm>
              <a:off x="696000" y="3559009"/>
              <a:ext cx="2195910" cy="962968"/>
              <a:chOff x="1420379" y="3521534"/>
              <a:chExt cx="2195910" cy="962968"/>
            </a:xfrm>
          </p:grpSpPr>
          <p:sp>
            <p:nvSpPr>
              <p:cNvPr id="38" name="îşḻîdê"/>
              <p:cNvSpPr/>
              <p:nvPr/>
            </p:nvSpPr>
            <p:spPr bwMode="auto">
              <a:xfrm>
                <a:off x="1420379" y="392710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39" name="ïṥ1íḋê"/>
              <p:cNvSpPr txBox="1"/>
              <p:nvPr/>
            </p:nvSpPr>
            <p:spPr bwMode="auto">
              <a:xfrm>
                <a:off x="1420379" y="3521534"/>
                <a:ext cx="2195910" cy="405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íṩļïḍê"/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36" name="ïsľïḍè"/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îŝḷïḑê"/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$lîḑé"/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34" name="íšḻïdé"/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5" name="i$ľïḓê"/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5" name="ïṣľiḑè"/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32" name="îśľïḑé"/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3" name="ïṥḻide"/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íṣlïḓé"/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30" name="îṧḻíḑê"/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îŝľide"/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8" name="ïšļidè"/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8" name="isļíḍê"/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9" name="îSľíḋe"/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9" name="iśḷíḋè"/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" name="ïŝ1iḋe"/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iṡḷîdè"/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20" name="ïṣļîḋe"/>
            <p:cNvSpPr/>
            <p:nvPr/>
          </p:nvSpPr>
          <p:spPr bwMode="auto">
            <a:xfrm>
              <a:off x="3638433" y="399439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b="1" dirty="0"/>
                <a:t>Copy paste fonts. Choose the only option to retain text.</a:t>
              </a:r>
              <a:endParaRPr lang="en-US" altLang="zh-CN" sz="1100" b="1" dirty="0"/>
            </a:p>
          </p:txBody>
        </p:sp>
        <p:sp>
          <p:nvSpPr>
            <p:cNvPr id="21" name="îṣ1íďè"/>
            <p:cNvSpPr txBox="1"/>
            <p:nvPr/>
          </p:nvSpPr>
          <p:spPr bwMode="auto">
            <a:xfrm>
              <a:off x="3638433" y="3588829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iślïḑe"/>
            <p:cNvSpPr/>
            <p:nvPr/>
          </p:nvSpPr>
          <p:spPr bwMode="auto">
            <a:xfrm>
              <a:off x="67748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3" name="ïśļîḍê"/>
            <p:cNvSpPr txBox="1"/>
            <p:nvPr/>
          </p:nvSpPr>
          <p:spPr bwMode="auto">
            <a:xfrm>
              <a:off x="67748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ïṩļíďê"/>
            <p:cNvSpPr/>
            <p:nvPr/>
          </p:nvSpPr>
          <p:spPr bwMode="auto">
            <a:xfrm>
              <a:off x="364793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25" name="íśḻíḑé"/>
            <p:cNvSpPr txBox="1"/>
            <p:nvPr/>
          </p:nvSpPr>
          <p:spPr bwMode="auto">
            <a:xfrm>
              <a:off x="364793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dc40937b-3a85-4f6a-8dc4-e6429ecbda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34194"/>
            <a:ext cx="10850563" cy="4233630"/>
            <a:chOff x="669925" y="1834194"/>
            <a:chExt cx="10850563" cy="4233630"/>
          </a:xfrm>
        </p:grpSpPr>
        <p:grpSp>
          <p:nvGrpSpPr>
            <p:cNvPr id="6" name="iṣlíďé"/>
            <p:cNvGrpSpPr/>
            <p:nvPr/>
          </p:nvGrpSpPr>
          <p:grpSpPr>
            <a:xfrm>
              <a:off x="4390780" y="1834194"/>
              <a:ext cx="3410441" cy="3608712"/>
              <a:chOff x="4390780" y="1834194"/>
              <a:chExt cx="3410441" cy="3608712"/>
            </a:xfrm>
          </p:grpSpPr>
          <p:sp>
            <p:nvSpPr>
              <p:cNvPr id="19" name="îSľîḋè"/>
              <p:cNvSpPr/>
              <p:nvPr/>
            </p:nvSpPr>
            <p:spPr>
              <a:xfrm>
                <a:off x="5782952" y="2328931"/>
                <a:ext cx="1506804" cy="1506804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20" name="i$ľîďé"/>
              <p:cNvSpPr/>
              <p:nvPr/>
            </p:nvSpPr>
            <p:spPr>
              <a:xfrm>
                <a:off x="4899204" y="3091312"/>
                <a:ext cx="1265229" cy="1265229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1" name="ïslîḋe"/>
              <p:cNvSpPr/>
              <p:nvPr/>
            </p:nvSpPr>
            <p:spPr>
              <a:xfrm>
                <a:off x="7306484" y="1834194"/>
                <a:ext cx="494737" cy="49473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01</a:t>
                </a:r>
                <a:endParaRPr dirty="0"/>
              </a:p>
            </p:txBody>
          </p:sp>
          <p:sp>
            <p:nvSpPr>
              <p:cNvPr id="22" name="ïsļíďé"/>
              <p:cNvSpPr/>
              <p:nvPr/>
            </p:nvSpPr>
            <p:spPr>
              <a:xfrm>
                <a:off x="4390780" y="2609694"/>
                <a:ext cx="494737" cy="494737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02</a:t>
                </a:r>
                <a:endParaRPr dirty="0"/>
              </a:p>
            </p:txBody>
          </p:sp>
          <p:sp>
            <p:nvSpPr>
              <p:cNvPr id="23" name="îsḷïďè"/>
              <p:cNvSpPr/>
              <p:nvPr/>
            </p:nvSpPr>
            <p:spPr>
              <a:xfrm>
                <a:off x="7099160" y="2176859"/>
                <a:ext cx="345201" cy="358381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ṩḻîdè"/>
              <p:cNvSpPr/>
              <p:nvPr/>
            </p:nvSpPr>
            <p:spPr>
              <a:xfrm>
                <a:off x="6219178" y="3882443"/>
                <a:ext cx="1070579" cy="107057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/>
                  <a:t>Text</a:t>
                </a:r>
                <a:endParaRPr lang="en-US" altLang="zh-CN" dirty="0"/>
              </a:p>
            </p:txBody>
          </p:sp>
          <p:sp>
            <p:nvSpPr>
              <p:cNvPr id="25" name="iṩlîḋè"/>
              <p:cNvSpPr/>
              <p:nvPr/>
            </p:nvSpPr>
            <p:spPr>
              <a:xfrm>
                <a:off x="5716331" y="4940059"/>
                <a:ext cx="502847" cy="50284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zh-CN" dirty="0"/>
                  <a:t>03</a:t>
                </a:r>
                <a:endParaRPr dirty="0"/>
              </a:p>
            </p:txBody>
          </p:sp>
          <p:sp>
            <p:nvSpPr>
              <p:cNvPr id="26" name="îSḷiḑè"/>
              <p:cNvSpPr/>
              <p:nvPr/>
            </p:nvSpPr>
            <p:spPr>
              <a:xfrm flipH="1" flipV="1">
                <a:off x="6144664" y="4828974"/>
                <a:ext cx="186794" cy="193925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slíḋe"/>
              <p:cNvSpPr/>
              <p:nvPr/>
            </p:nvSpPr>
            <p:spPr>
              <a:xfrm flipH="1">
                <a:off x="4781475" y="2984419"/>
                <a:ext cx="262829" cy="272864"/>
              </a:xfrm>
              <a:custGeom>
                <a:avLst/>
                <a:gdLst>
                  <a:gd name="connsiteX0" fmla="*/ 323406 w 540544"/>
                  <a:gd name="connsiteY0" fmla="*/ 0 h 561182"/>
                  <a:gd name="connsiteX1" fmla="*/ 540544 w 540544"/>
                  <a:gd name="connsiteY1" fmla="*/ 0 h 561182"/>
                  <a:gd name="connsiteX2" fmla="*/ 540544 w 540544"/>
                  <a:gd name="connsiteY2" fmla="*/ 239285 h 561182"/>
                  <a:gd name="connsiteX3" fmla="*/ 529037 w 540544"/>
                  <a:gd name="connsiteY3" fmla="*/ 238125 h 561182"/>
                  <a:gd name="connsiteX4" fmla="*/ 279402 w 540544"/>
                  <a:gd name="connsiteY4" fmla="*/ 487760 h 561182"/>
                  <a:gd name="connsiteX5" fmla="*/ 284474 w 540544"/>
                  <a:gd name="connsiteY5" fmla="*/ 538070 h 561182"/>
                  <a:gd name="connsiteX6" fmla="*/ 291649 w 540544"/>
                  <a:gd name="connsiteY6" fmla="*/ 561182 h 561182"/>
                  <a:gd name="connsiteX7" fmla="*/ 0 w 540544"/>
                  <a:gd name="connsiteY7" fmla="*/ 561182 h 561182"/>
                  <a:gd name="connsiteX8" fmla="*/ 0 w 540544"/>
                  <a:gd name="connsiteY8" fmla="*/ 249200 h 561182"/>
                  <a:gd name="connsiteX9" fmla="*/ 24701 w 540544"/>
                  <a:gd name="connsiteY9" fmla="*/ 256868 h 561182"/>
                  <a:gd name="connsiteX10" fmla="*/ 75011 w 540544"/>
                  <a:gd name="connsiteY10" fmla="*/ 261940 h 561182"/>
                  <a:gd name="connsiteX11" fmla="*/ 324646 w 540544"/>
                  <a:gd name="connsiteY11" fmla="*/ 12305 h 561182"/>
                  <a:gd name="connsiteX12" fmla="*/ 323406 w 540544"/>
                  <a:gd name="connsiteY12" fmla="*/ 0 h 561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0544" h="561182">
                    <a:moveTo>
                      <a:pt x="323406" y="0"/>
                    </a:moveTo>
                    <a:lnTo>
                      <a:pt x="540544" y="0"/>
                    </a:lnTo>
                    <a:lnTo>
                      <a:pt x="540544" y="239285"/>
                    </a:lnTo>
                    <a:lnTo>
                      <a:pt x="529037" y="238125"/>
                    </a:lnTo>
                    <a:cubicBezTo>
                      <a:pt x="391167" y="238125"/>
                      <a:pt x="279402" y="349890"/>
                      <a:pt x="279402" y="487760"/>
                    </a:cubicBezTo>
                    <a:cubicBezTo>
                      <a:pt x="279402" y="504994"/>
                      <a:pt x="281149" y="521820"/>
                      <a:pt x="284474" y="538070"/>
                    </a:cubicBezTo>
                    <a:lnTo>
                      <a:pt x="291649" y="561182"/>
                    </a:lnTo>
                    <a:lnTo>
                      <a:pt x="0" y="561182"/>
                    </a:lnTo>
                    <a:lnTo>
                      <a:pt x="0" y="249200"/>
                    </a:lnTo>
                    <a:lnTo>
                      <a:pt x="24701" y="256868"/>
                    </a:lnTo>
                    <a:cubicBezTo>
                      <a:pt x="40952" y="260194"/>
                      <a:pt x="57777" y="261940"/>
                      <a:pt x="75011" y="261940"/>
                    </a:cubicBezTo>
                    <a:cubicBezTo>
                      <a:pt x="212881" y="261940"/>
                      <a:pt x="324646" y="150175"/>
                      <a:pt x="324646" y="12305"/>
                    </a:cubicBezTo>
                    <a:lnTo>
                      <a:pt x="32340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ïslïde" title="WSpneox6o6"/>
            <p:cNvSpPr/>
            <p:nvPr/>
          </p:nvSpPr>
          <p:spPr bwMode="auto">
            <a:xfrm>
              <a:off x="11203900" y="1976567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7896000" y="2328931"/>
              <a:ext cx="362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69925" y="3104431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31458" y="5442906"/>
              <a:ext cx="518903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liḋé"/>
            <p:cNvSpPr txBox="1"/>
            <p:nvPr/>
          </p:nvSpPr>
          <p:spPr>
            <a:xfrm>
              <a:off x="7817948" y="1936419"/>
              <a:ext cx="370253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2" name="î$ḻïḑê"/>
            <p:cNvSpPr txBox="1"/>
            <p:nvPr/>
          </p:nvSpPr>
          <p:spPr>
            <a:xfrm>
              <a:off x="7817948" y="2328931"/>
              <a:ext cx="3702539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3" name="ïśḻiďê"/>
            <p:cNvSpPr txBox="1"/>
            <p:nvPr/>
          </p:nvSpPr>
          <p:spPr>
            <a:xfrm>
              <a:off x="6331458" y="5050394"/>
              <a:ext cx="518903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4" name="ïṩľîďê"/>
            <p:cNvSpPr txBox="1"/>
            <p:nvPr/>
          </p:nvSpPr>
          <p:spPr>
            <a:xfrm>
              <a:off x="6331458" y="5442906"/>
              <a:ext cx="518903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5" name="iṧlïďe"/>
            <p:cNvSpPr txBox="1"/>
            <p:nvPr/>
          </p:nvSpPr>
          <p:spPr>
            <a:xfrm>
              <a:off x="671513" y="2711919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6" name="iśľide"/>
            <p:cNvSpPr txBox="1"/>
            <p:nvPr/>
          </p:nvSpPr>
          <p:spPr>
            <a:xfrm>
              <a:off x="671513" y="3104431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7" name="iṡḷíḑè" title="WSpneox6o6"/>
            <p:cNvSpPr/>
            <p:nvPr/>
          </p:nvSpPr>
          <p:spPr bwMode="auto">
            <a:xfrm>
              <a:off x="11203900" y="5081803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sľíḑê" title="WSpneox6o6"/>
            <p:cNvSpPr/>
            <p:nvPr/>
          </p:nvSpPr>
          <p:spPr bwMode="auto">
            <a:xfrm>
              <a:off x="3981000" y="2730210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44613" y="1960244"/>
            <a:ext cx="1172165" cy="1174274"/>
            <a:chOff x="1497013" y="2112644"/>
            <a:chExt cx="1172165" cy="1174274"/>
          </a:xfrm>
        </p:grpSpPr>
        <p:sp>
          <p:nvSpPr>
            <p:cNvPr id="16" name="文本框 15"/>
            <p:cNvSpPr txBox="1"/>
            <p:nvPr/>
          </p:nvSpPr>
          <p:spPr>
            <a:xfrm>
              <a:off x="1756808" y="2442510"/>
              <a:ext cx="652575" cy="567390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/</a:t>
              </a:r>
              <a:r>
                <a:rPr lang="en-US" altLang="zh-CN" spc="100" dirty="0" smtClean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97013" y="2112644"/>
              <a:ext cx="1172165" cy="1174274"/>
            </a:xfrm>
            <a:custGeom>
              <a:avLst/>
              <a:gdLst>
                <a:gd name="T0" fmla="*/ 608 w 703"/>
                <a:gd name="T1" fmla="*/ 704 h 704"/>
                <a:gd name="T2" fmla="*/ 94 w 703"/>
                <a:gd name="T3" fmla="*/ 704 h 704"/>
                <a:gd name="T4" fmla="*/ 0 w 703"/>
                <a:gd name="T5" fmla="*/ 609 h 704"/>
                <a:gd name="T6" fmla="*/ 0 w 703"/>
                <a:gd name="T7" fmla="*/ 95 h 704"/>
                <a:gd name="T8" fmla="*/ 94 w 703"/>
                <a:gd name="T9" fmla="*/ 0 h 704"/>
                <a:gd name="T10" fmla="*/ 608 w 703"/>
                <a:gd name="T11" fmla="*/ 0 h 704"/>
                <a:gd name="T12" fmla="*/ 703 w 703"/>
                <a:gd name="T13" fmla="*/ 95 h 704"/>
                <a:gd name="T14" fmla="*/ 703 w 703"/>
                <a:gd name="T15" fmla="*/ 609 h 704"/>
                <a:gd name="T16" fmla="*/ 608 w 703"/>
                <a:gd name="T17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704">
                  <a:moveTo>
                    <a:pt x="608" y="704"/>
                  </a:moveTo>
                  <a:cubicBezTo>
                    <a:pt x="94" y="704"/>
                    <a:pt x="94" y="704"/>
                    <a:pt x="94" y="704"/>
                  </a:cubicBezTo>
                  <a:cubicBezTo>
                    <a:pt x="42" y="704"/>
                    <a:pt x="0" y="661"/>
                    <a:pt x="0" y="60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60" y="0"/>
                    <a:pt x="703" y="43"/>
                    <a:pt x="703" y="95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703" y="661"/>
                    <a:pt x="660" y="704"/>
                    <a:pt x="608" y="704"/>
                  </a:cubicBezTo>
                  <a:close/>
                </a:path>
              </a:pathLst>
            </a:custGeom>
            <a:noFill/>
            <a:ln w="60325" cap="flat">
              <a:solidFill>
                <a:srgbClr val="F06D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189" name="1866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7685" y="1435674"/>
            <a:ext cx="9581404" cy="4585614"/>
            <a:chOff x="1317685" y="1435674"/>
            <a:chExt cx="9581404" cy="4585614"/>
          </a:xfrm>
        </p:grpSpPr>
        <p:grpSp>
          <p:nvGrpSpPr>
            <p:cNvPr id="190" name="iṥlïḓe"/>
            <p:cNvGrpSpPr/>
            <p:nvPr/>
          </p:nvGrpSpPr>
          <p:grpSpPr>
            <a:xfrm>
              <a:off x="2409190" y="1435674"/>
              <a:ext cx="7373620" cy="1849310"/>
              <a:chOff x="2409190" y="1435674"/>
              <a:chExt cx="7373620" cy="1849310"/>
            </a:xfrm>
          </p:grpSpPr>
          <p:sp>
            <p:nvSpPr>
              <p:cNvPr id="202" name="išḷiḑè"/>
              <p:cNvSpPr/>
              <p:nvPr/>
            </p:nvSpPr>
            <p:spPr>
              <a:xfrm>
                <a:off x="2409190" y="2132856"/>
                <a:ext cx="7373620" cy="11521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iṧlídé"/>
              <p:cNvSpPr/>
              <p:nvPr/>
            </p:nvSpPr>
            <p:spPr>
              <a:xfrm>
                <a:off x="3804131" y="2348880"/>
                <a:ext cx="4608512" cy="7200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4" name="íSḷiḑê"/>
              <p:cNvGrpSpPr/>
              <p:nvPr/>
            </p:nvGrpSpPr>
            <p:grpSpPr>
              <a:xfrm>
                <a:off x="3180524" y="2170825"/>
                <a:ext cx="577564" cy="577564"/>
                <a:chOff x="3742635" y="3644274"/>
                <a:chExt cx="577564" cy="577564"/>
              </a:xfrm>
            </p:grpSpPr>
            <p:sp>
              <p:nvSpPr>
                <p:cNvPr id="211" name="îṧlídè"/>
                <p:cNvSpPr/>
                <p:nvPr/>
              </p:nvSpPr>
              <p:spPr>
                <a:xfrm rot="8100000">
                  <a:off x="3742635" y="3644274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12" name="iśḷïḓe"/>
                <p:cNvSpPr/>
                <p:nvPr/>
              </p:nvSpPr>
              <p:spPr bwMode="auto">
                <a:xfrm>
                  <a:off x="3841271" y="3817368"/>
                  <a:ext cx="380293" cy="267233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/>
                </a:p>
              </p:txBody>
            </p:sp>
          </p:grpSp>
          <p:grpSp>
            <p:nvGrpSpPr>
              <p:cNvPr id="205" name="işḻîḍê"/>
              <p:cNvGrpSpPr/>
              <p:nvPr/>
            </p:nvGrpSpPr>
            <p:grpSpPr>
              <a:xfrm>
                <a:off x="8722321" y="1987680"/>
                <a:ext cx="577564" cy="577564"/>
                <a:chOff x="8351147" y="3211817"/>
                <a:chExt cx="577564" cy="577564"/>
              </a:xfrm>
            </p:grpSpPr>
            <p:sp>
              <p:nvSpPr>
                <p:cNvPr id="209" name="iśļíḑê"/>
                <p:cNvSpPr/>
                <p:nvPr/>
              </p:nvSpPr>
              <p:spPr>
                <a:xfrm rot="8100000">
                  <a:off x="8351147" y="3211817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10" name="iṡlîḍé"/>
                <p:cNvSpPr/>
                <p:nvPr/>
              </p:nvSpPr>
              <p:spPr bwMode="auto">
                <a:xfrm>
                  <a:off x="8449783" y="3370845"/>
                  <a:ext cx="380293" cy="259505"/>
                </a:xfrm>
                <a:custGeom>
                  <a:avLst/>
                  <a:gdLst>
                    <a:gd name="connsiteX0" fmla="*/ 20293 w 607639"/>
                    <a:gd name="connsiteY0" fmla="*/ 364067 h 414642"/>
                    <a:gd name="connsiteX1" fmla="*/ 20293 w 607639"/>
                    <a:gd name="connsiteY1" fmla="*/ 384244 h 414642"/>
                    <a:gd name="connsiteX2" fmla="*/ 30351 w 607639"/>
                    <a:gd name="connsiteY2" fmla="*/ 394377 h 414642"/>
                    <a:gd name="connsiteX3" fmla="*/ 577199 w 607639"/>
                    <a:gd name="connsiteY3" fmla="*/ 394377 h 414642"/>
                    <a:gd name="connsiteX4" fmla="*/ 587346 w 607639"/>
                    <a:gd name="connsiteY4" fmla="*/ 384244 h 414642"/>
                    <a:gd name="connsiteX5" fmla="*/ 587346 w 607639"/>
                    <a:gd name="connsiteY5" fmla="*/ 364067 h 414642"/>
                    <a:gd name="connsiteX6" fmla="*/ 556995 w 607639"/>
                    <a:gd name="connsiteY6" fmla="*/ 364067 h 414642"/>
                    <a:gd name="connsiteX7" fmla="*/ 394916 w 607639"/>
                    <a:gd name="connsiteY7" fmla="*/ 364067 h 414642"/>
                    <a:gd name="connsiteX8" fmla="*/ 394916 w 607639"/>
                    <a:gd name="connsiteY8" fmla="*/ 374200 h 414642"/>
                    <a:gd name="connsiteX9" fmla="*/ 384859 w 607639"/>
                    <a:gd name="connsiteY9" fmla="*/ 384244 h 414642"/>
                    <a:gd name="connsiteX10" fmla="*/ 222780 w 607639"/>
                    <a:gd name="connsiteY10" fmla="*/ 384244 h 414642"/>
                    <a:gd name="connsiteX11" fmla="*/ 212634 w 607639"/>
                    <a:gd name="connsiteY11" fmla="*/ 374200 h 414642"/>
                    <a:gd name="connsiteX12" fmla="*/ 212634 w 607639"/>
                    <a:gd name="connsiteY12" fmla="*/ 364067 h 414642"/>
                    <a:gd name="connsiteX13" fmla="*/ 50644 w 607639"/>
                    <a:gd name="connsiteY13" fmla="*/ 364067 h 414642"/>
                    <a:gd name="connsiteX14" fmla="*/ 263288 w 607639"/>
                    <a:gd name="connsiteY14" fmla="*/ 252811 h 414642"/>
                    <a:gd name="connsiteX15" fmla="*/ 243084 w 607639"/>
                    <a:gd name="connsiteY15" fmla="*/ 273078 h 414642"/>
                    <a:gd name="connsiteX16" fmla="*/ 263288 w 607639"/>
                    <a:gd name="connsiteY16" fmla="*/ 293255 h 414642"/>
                    <a:gd name="connsiteX17" fmla="*/ 283580 w 607639"/>
                    <a:gd name="connsiteY17" fmla="*/ 273078 h 414642"/>
                    <a:gd name="connsiteX18" fmla="*/ 278685 w 607639"/>
                    <a:gd name="connsiteY18" fmla="*/ 260011 h 414642"/>
                    <a:gd name="connsiteX19" fmla="*/ 277528 w 607639"/>
                    <a:gd name="connsiteY19" fmla="*/ 258944 h 414642"/>
                    <a:gd name="connsiteX20" fmla="*/ 276549 w 607639"/>
                    <a:gd name="connsiteY20" fmla="*/ 257789 h 414642"/>
                    <a:gd name="connsiteX21" fmla="*/ 263288 w 607639"/>
                    <a:gd name="connsiteY21" fmla="*/ 252811 h 414642"/>
                    <a:gd name="connsiteX22" fmla="*/ 121505 w 607639"/>
                    <a:gd name="connsiteY22" fmla="*/ 252811 h 414642"/>
                    <a:gd name="connsiteX23" fmla="*/ 101302 w 607639"/>
                    <a:gd name="connsiteY23" fmla="*/ 273078 h 414642"/>
                    <a:gd name="connsiteX24" fmla="*/ 121505 w 607639"/>
                    <a:gd name="connsiteY24" fmla="*/ 293255 h 414642"/>
                    <a:gd name="connsiteX25" fmla="*/ 141798 w 607639"/>
                    <a:gd name="connsiteY25" fmla="*/ 273078 h 414642"/>
                    <a:gd name="connsiteX26" fmla="*/ 121505 w 607639"/>
                    <a:gd name="connsiteY26" fmla="*/ 252811 h 414642"/>
                    <a:gd name="connsiteX27" fmla="*/ 486063 w 607639"/>
                    <a:gd name="connsiteY27" fmla="*/ 232633 h 414642"/>
                    <a:gd name="connsiteX28" fmla="*/ 465859 w 607639"/>
                    <a:gd name="connsiteY28" fmla="*/ 252811 h 414642"/>
                    <a:gd name="connsiteX29" fmla="*/ 486063 w 607639"/>
                    <a:gd name="connsiteY29" fmla="*/ 273078 h 414642"/>
                    <a:gd name="connsiteX30" fmla="*/ 506355 w 607639"/>
                    <a:gd name="connsiteY30" fmla="*/ 252811 h 414642"/>
                    <a:gd name="connsiteX31" fmla="*/ 486063 w 607639"/>
                    <a:gd name="connsiteY31" fmla="*/ 232633 h 414642"/>
                    <a:gd name="connsiteX32" fmla="*/ 192441 w 607639"/>
                    <a:gd name="connsiteY32" fmla="*/ 182056 h 414642"/>
                    <a:gd name="connsiteX33" fmla="*/ 172148 w 607639"/>
                    <a:gd name="connsiteY33" fmla="*/ 202233 h 414642"/>
                    <a:gd name="connsiteX34" fmla="*/ 192441 w 607639"/>
                    <a:gd name="connsiteY34" fmla="*/ 222500 h 414642"/>
                    <a:gd name="connsiteX35" fmla="*/ 212645 w 607639"/>
                    <a:gd name="connsiteY35" fmla="*/ 202233 h 414642"/>
                    <a:gd name="connsiteX36" fmla="*/ 192441 w 607639"/>
                    <a:gd name="connsiteY36" fmla="*/ 182056 h 414642"/>
                    <a:gd name="connsiteX37" fmla="*/ 394923 w 607639"/>
                    <a:gd name="connsiteY37" fmla="*/ 131478 h 414642"/>
                    <a:gd name="connsiteX38" fmla="*/ 374720 w 607639"/>
                    <a:gd name="connsiteY38" fmla="*/ 151744 h 414642"/>
                    <a:gd name="connsiteX39" fmla="*/ 394923 w 607639"/>
                    <a:gd name="connsiteY39" fmla="*/ 171922 h 414642"/>
                    <a:gd name="connsiteX40" fmla="*/ 415216 w 607639"/>
                    <a:gd name="connsiteY40" fmla="*/ 151744 h 414642"/>
                    <a:gd name="connsiteX41" fmla="*/ 394923 w 607639"/>
                    <a:gd name="connsiteY41" fmla="*/ 131478 h 414642"/>
                    <a:gd name="connsiteX42" fmla="*/ 394923 w 607639"/>
                    <a:gd name="connsiteY42" fmla="*/ 111211 h 414642"/>
                    <a:gd name="connsiteX43" fmla="*/ 435420 w 607639"/>
                    <a:gd name="connsiteY43" fmla="*/ 151744 h 414642"/>
                    <a:gd name="connsiteX44" fmla="*/ 433106 w 607639"/>
                    <a:gd name="connsiteY44" fmla="*/ 165344 h 414642"/>
                    <a:gd name="connsiteX45" fmla="*/ 472979 w 607639"/>
                    <a:gd name="connsiteY45" fmla="*/ 214589 h 414642"/>
                    <a:gd name="connsiteX46" fmla="*/ 486063 w 607639"/>
                    <a:gd name="connsiteY46" fmla="*/ 212367 h 414642"/>
                    <a:gd name="connsiteX47" fmla="*/ 526559 w 607639"/>
                    <a:gd name="connsiteY47" fmla="*/ 252811 h 414642"/>
                    <a:gd name="connsiteX48" fmla="*/ 486063 w 607639"/>
                    <a:gd name="connsiteY48" fmla="*/ 293255 h 414642"/>
                    <a:gd name="connsiteX49" fmla="*/ 445566 w 607639"/>
                    <a:gd name="connsiteY49" fmla="*/ 252811 h 414642"/>
                    <a:gd name="connsiteX50" fmla="*/ 456157 w 607639"/>
                    <a:gd name="connsiteY50" fmla="*/ 225700 h 414642"/>
                    <a:gd name="connsiteX51" fmla="*/ 421090 w 607639"/>
                    <a:gd name="connsiteY51" fmla="*/ 182500 h 414642"/>
                    <a:gd name="connsiteX52" fmla="*/ 394923 w 607639"/>
                    <a:gd name="connsiteY52" fmla="*/ 192189 h 414642"/>
                    <a:gd name="connsiteX53" fmla="*/ 368489 w 607639"/>
                    <a:gd name="connsiteY53" fmla="*/ 182233 h 414642"/>
                    <a:gd name="connsiteX54" fmla="*/ 298088 w 607639"/>
                    <a:gd name="connsiteY54" fmla="*/ 252455 h 414642"/>
                    <a:gd name="connsiteX55" fmla="*/ 303784 w 607639"/>
                    <a:gd name="connsiteY55" fmla="*/ 273078 h 414642"/>
                    <a:gd name="connsiteX56" fmla="*/ 263288 w 607639"/>
                    <a:gd name="connsiteY56" fmla="*/ 313522 h 414642"/>
                    <a:gd name="connsiteX57" fmla="*/ 222791 w 607639"/>
                    <a:gd name="connsiteY57" fmla="*/ 273078 h 414642"/>
                    <a:gd name="connsiteX58" fmla="*/ 232759 w 607639"/>
                    <a:gd name="connsiteY58" fmla="*/ 246589 h 414642"/>
                    <a:gd name="connsiteX59" fmla="*/ 218964 w 607639"/>
                    <a:gd name="connsiteY59" fmla="*/ 232811 h 414642"/>
                    <a:gd name="connsiteX60" fmla="*/ 192441 w 607639"/>
                    <a:gd name="connsiteY60" fmla="*/ 242767 h 414642"/>
                    <a:gd name="connsiteX61" fmla="*/ 165918 w 607639"/>
                    <a:gd name="connsiteY61" fmla="*/ 232811 h 414642"/>
                    <a:gd name="connsiteX62" fmla="*/ 152123 w 607639"/>
                    <a:gd name="connsiteY62" fmla="*/ 246589 h 414642"/>
                    <a:gd name="connsiteX63" fmla="*/ 162002 w 607639"/>
                    <a:gd name="connsiteY63" fmla="*/ 273078 h 414642"/>
                    <a:gd name="connsiteX64" fmla="*/ 121505 w 607639"/>
                    <a:gd name="connsiteY64" fmla="*/ 313522 h 414642"/>
                    <a:gd name="connsiteX65" fmla="*/ 81009 w 607639"/>
                    <a:gd name="connsiteY65" fmla="*/ 273078 h 414642"/>
                    <a:gd name="connsiteX66" fmla="*/ 121505 w 607639"/>
                    <a:gd name="connsiteY66" fmla="*/ 232633 h 414642"/>
                    <a:gd name="connsiteX67" fmla="*/ 136013 w 607639"/>
                    <a:gd name="connsiteY67" fmla="*/ 235300 h 414642"/>
                    <a:gd name="connsiteX68" fmla="*/ 154615 w 607639"/>
                    <a:gd name="connsiteY68" fmla="*/ 216722 h 414642"/>
                    <a:gd name="connsiteX69" fmla="*/ 151945 w 607639"/>
                    <a:gd name="connsiteY69" fmla="*/ 202233 h 414642"/>
                    <a:gd name="connsiteX70" fmla="*/ 192441 w 607639"/>
                    <a:gd name="connsiteY70" fmla="*/ 161789 h 414642"/>
                    <a:gd name="connsiteX71" fmla="*/ 232937 w 607639"/>
                    <a:gd name="connsiteY71" fmla="*/ 202233 h 414642"/>
                    <a:gd name="connsiteX72" fmla="*/ 230534 w 607639"/>
                    <a:gd name="connsiteY72" fmla="*/ 216011 h 414642"/>
                    <a:gd name="connsiteX73" fmla="*/ 249492 w 607639"/>
                    <a:gd name="connsiteY73" fmla="*/ 235033 h 414642"/>
                    <a:gd name="connsiteX74" fmla="*/ 263288 w 607639"/>
                    <a:gd name="connsiteY74" fmla="*/ 232633 h 414642"/>
                    <a:gd name="connsiteX75" fmla="*/ 283936 w 607639"/>
                    <a:gd name="connsiteY75" fmla="*/ 238322 h 414642"/>
                    <a:gd name="connsiteX76" fmla="*/ 356830 w 607639"/>
                    <a:gd name="connsiteY76" fmla="*/ 165433 h 414642"/>
                    <a:gd name="connsiteX77" fmla="*/ 354427 w 607639"/>
                    <a:gd name="connsiteY77" fmla="*/ 151744 h 414642"/>
                    <a:gd name="connsiteX78" fmla="*/ 394923 w 607639"/>
                    <a:gd name="connsiteY78" fmla="*/ 111211 h 414642"/>
                    <a:gd name="connsiteX79" fmla="*/ 324090 w 607639"/>
                    <a:gd name="connsiteY79" fmla="*/ 80938 h 414642"/>
                    <a:gd name="connsiteX80" fmla="*/ 334234 w 607639"/>
                    <a:gd name="connsiteY80" fmla="*/ 80938 h 414642"/>
                    <a:gd name="connsiteX81" fmla="*/ 344289 w 607639"/>
                    <a:gd name="connsiteY81" fmla="*/ 91064 h 414642"/>
                    <a:gd name="connsiteX82" fmla="*/ 334234 w 607639"/>
                    <a:gd name="connsiteY82" fmla="*/ 101190 h 414642"/>
                    <a:gd name="connsiteX83" fmla="*/ 324090 w 607639"/>
                    <a:gd name="connsiteY83" fmla="*/ 101190 h 414642"/>
                    <a:gd name="connsiteX84" fmla="*/ 313946 w 607639"/>
                    <a:gd name="connsiteY84" fmla="*/ 91064 h 414642"/>
                    <a:gd name="connsiteX85" fmla="*/ 324090 w 607639"/>
                    <a:gd name="connsiteY85" fmla="*/ 80938 h 414642"/>
                    <a:gd name="connsiteX86" fmla="*/ 192417 w 607639"/>
                    <a:gd name="connsiteY86" fmla="*/ 80938 h 414642"/>
                    <a:gd name="connsiteX87" fmla="*/ 283548 w 607639"/>
                    <a:gd name="connsiteY87" fmla="*/ 80938 h 414642"/>
                    <a:gd name="connsiteX88" fmla="*/ 293694 w 607639"/>
                    <a:gd name="connsiteY88" fmla="*/ 91064 h 414642"/>
                    <a:gd name="connsiteX89" fmla="*/ 283548 w 607639"/>
                    <a:gd name="connsiteY89" fmla="*/ 101190 h 414642"/>
                    <a:gd name="connsiteX90" fmla="*/ 192417 w 607639"/>
                    <a:gd name="connsiteY90" fmla="*/ 101190 h 414642"/>
                    <a:gd name="connsiteX91" fmla="*/ 182271 w 607639"/>
                    <a:gd name="connsiteY91" fmla="*/ 91064 h 414642"/>
                    <a:gd name="connsiteX92" fmla="*/ 192417 w 607639"/>
                    <a:gd name="connsiteY92" fmla="*/ 80938 h 414642"/>
                    <a:gd name="connsiteX93" fmla="*/ 91157 w 607639"/>
                    <a:gd name="connsiteY93" fmla="*/ 80938 h 414642"/>
                    <a:gd name="connsiteX94" fmla="*/ 151959 w 607639"/>
                    <a:gd name="connsiteY94" fmla="*/ 80938 h 414642"/>
                    <a:gd name="connsiteX95" fmla="*/ 162018 w 607639"/>
                    <a:gd name="connsiteY95" fmla="*/ 91064 h 414642"/>
                    <a:gd name="connsiteX96" fmla="*/ 151959 w 607639"/>
                    <a:gd name="connsiteY96" fmla="*/ 101190 h 414642"/>
                    <a:gd name="connsiteX97" fmla="*/ 91157 w 607639"/>
                    <a:gd name="connsiteY97" fmla="*/ 101190 h 414642"/>
                    <a:gd name="connsiteX98" fmla="*/ 81009 w 607639"/>
                    <a:gd name="connsiteY98" fmla="*/ 91064 h 414642"/>
                    <a:gd name="connsiteX99" fmla="*/ 91157 w 607639"/>
                    <a:gd name="connsiteY99" fmla="*/ 80938 h 414642"/>
                    <a:gd name="connsiteX100" fmla="*/ 243084 w 607639"/>
                    <a:gd name="connsiteY100" fmla="*/ 40505 h 414642"/>
                    <a:gd name="connsiteX101" fmla="*/ 334231 w 607639"/>
                    <a:gd name="connsiteY101" fmla="*/ 40505 h 414642"/>
                    <a:gd name="connsiteX102" fmla="*/ 344289 w 607639"/>
                    <a:gd name="connsiteY102" fmla="*/ 50631 h 414642"/>
                    <a:gd name="connsiteX103" fmla="*/ 334231 w 607639"/>
                    <a:gd name="connsiteY103" fmla="*/ 60757 h 414642"/>
                    <a:gd name="connsiteX104" fmla="*/ 243084 w 607639"/>
                    <a:gd name="connsiteY104" fmla="*/ 60757 h 414642"/>
                    <a:gd name="connsiteX105" fmla="*/ 232937 w 607639"/>
                    <a:gd name="connsiteY105" fmla="*/ 50631 h 414642"/>
                    <a:gd name="connsiteX106" fmla="*/ 243084 w 607639"/>
                    <a:gd name="connsiteY106" fmla="*/ 40505 h 414642"/>
                    <a:gd name="connsiteX107" fmla="*/ 91153 w 607639"/>
                    <a:gd name="connsiteY107" fmla="*/ 40505 h 414642"/>
                    <a:gd name="connsiteX108" fmla="*/ 202559 w 607639"/>
                    <a:gd name="connsiteY108" fmla="*/ 40505 h 414642"/>
                    <a:gd name="connsiteX109" fmla="*/ 212614 w 607639"/>
                    <a:gd name="connsiteY109" fmla="*/ 50631 h 414642"/>
                    <a:gd name="connsiteX110" fmla="*/ 202559 w 607639"/>
                    <a:gd name="connsiteY110" fmla="*/ 60757 h 414642"/>
                    <a:gd name="connsiteX111" fmla="*/ 91153 w 607639"/>
                    <a:gd name="connsiteY111" fmla="*/ 60757 h 414642"/>
                    <a:gd name="connsiteX112" fmla="*/ 81009 w 607639"/>
                    <a:gd name="connsiteY112" fmla="*/ 50631 h 414642"/>
                    <a:gd name="connsiteX113" fmla="*/ 91153 w 607639"/>
                    <a:gd name="connsiteY113" fmla="*/ 40505 h 414642"/>
                    <a:gd name="connsiteX114" fmla="*/ 70848 w 607639"/>
                    <a:gd name="connsiteY114" fmla="*/ 20176 h 414642"/>
                    <a:gd name="connsiteX115" fmla="*/ 60791 w 607639"/>
                    <a:gd name="connsiteY115" fmla="*/ 30309 h 414642"/>
                    <a:gd name="connsiteX116" fmla="*/ 60791 w 607639"/>
                    <a:gd name="connsiteY116" fmla="*/ 343802 h 414642"/>
                    <a:gd name="connsiteX117" fmla="*/ 222780 w 607639"/>
                    <a:gd name="connsiteY117" fmla="*/ 343802 h 414642"/>
                    <a:gd name="connsiteX118" fmla="*/ 232927 w 607639"/>
                    <a:gd name="connsiteY118" fmla="*/ 353935 h 414642"/>
                    <a:gd name="connsiteX119" fmla="*/ 232927 w 607639"/>
                    <a:gd name="connsiteY119" fmla="*/ 364067 h 414642"/>
                    <a:gd name="connsiteX120" fmla="*/ 374712 w 607639"/>
                    <a:gd name="connsiteY120" fmla="*/ 364067 h 414642"/>
                    <a:gd name="connsiteX121" fmla="*/ 374712 w 607639"/>
                    <a:gd name="connsiteY121" fmla="*/ 353935 h 414642"/>
                    <a:gd name="connsiteX122" fmla="*/ 384859 w 607639"/>
                    <a:gd name="connsiteY122" fmla="*/ 343802 h 414642"/>
                    <a:gd name="connsiteX123" fmla="*/ 546848 w 607639"/>
                    <a:gd name="connsiteY123" fmla="*/ 343802 h 414642"/>
                    <a:gd name="connsiteX124" fmla="*/ 546848 w 607639"/>
                    <a:gd name="connsiteY124" fmla="*/ 30309 h 414642"/>
                    <a:gd name="connsiteX125" fmla="*/ 536702 w 607639"/>
                    <a:gd name="connsiteY125" fmla="*/ 20176 h 414642"/>
                    <a:gd name="connsiteX126" fmla="*/ 70848 w 607639"/>
                    <a:gd name="connsiteY126" fmla="*/ 0 h 414642"/>
                    <a:gd name="connsiteX127" fmla="*/ 536702 w 607639"/>
                    <a:gd name="connsiteY127" fmla="*/ 0 h 414642"/>
                    <a:gd name="connsiteX128" fmla="*/ 567142 w 607639"/>
                    <a:gd name="connsiteY128" fmla="*/ 30309 h 414642"/>
                    <a:gd name="connsiteX129" fmla="*/ 567142 w 607639"/>
                    <a:gd name="connsiteY129" fmla="*/ 343802 h 414642"/>
                    <a:gd name="connsiteX130" fmla="*/ 597492 w 607639"/>
                    <a:gd name="connsiteY130" fmla="*/ 343802 h 414642"/>
                    <a:gd name="connsiteX131" fmla="*/ 607639 w 607639"/>
                    <a:gd name="connsiteY131" fmla="*/ 353935 h 414642"/>
                    <a:gd name="connsiteX132" fmla="*/ 607639 w 607639"/>
                    <a:gd name="connsiteY132" fmla="*/ 384244 h 414642"/>
                    <a:gd name="connsiteX133" fmla="*/ 577199 w 607639"/>
                    <a:gd name="connsiteY133" fmla="*/ 414642 h 414642"/>
                    <a:gd name="connsiteX134" fmla="*/ 30351 w 607639"/>
                    <a:gd name="connsiteY134" fmla="*/ 414642 h 414642"/>
                    <a:gd name="connsiteX135" fmla="*/ 0 w 607639"/>
                    <a:gd name="connsiteY135" fmla="*/ 384244 h 414642"/>
                    <a:gd name="connsiteX136" fmla="*/ 0 w 607639"/>
                    <a:gd name="connsiteY136" fmla="*/ 353935 h 414642"/>
                    <a:gd name="connsiteX137" fmla="*/ 10147 w 607639"/>
                    <a:gd name="connsiteY137" fmla="*/ 343802 h 414642"/>
                    <a:gd name="connsiteX138" fmla="*/ 40497 w 607639"/>
                    <a:gd name="connsiteY138" fmla="*/ 343802 h 414642"/>
                    <a:gd name="connsiteX139" fmla="*/ 40497 w 607639"/>
                    <a:gd name="connsiteY139" fmla="*/ 30309 h 414642"/>
                    <a:gd name="connsiteX140" fmla="*/ 70848 w 607639"/>
                    <a:gd name="connsiteY140" fmla="*/ 0 h 414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</a:cxnLst>
                  <a:rect l="l" t="t" r="r" b="b"/>
                  <a:pathLst>
                    <a:path w="607639" h="414642">
                      <a:moveTo>
                        <a:pt x="20293" y="364067"/>
                      </a:moveTo>
                      <a:lnTo>
                        <a:pt x="20293" y="384244"/>
                      </a:lnTo>
                      <a:cubicBezTo>
                        <a:pt x="20293" y="390377"/>
                        <a:pt x="24298" y="394377"/>
                        <a:pt x="30351" y="394377"/>
                      </a:cubicBezTo>
                      <a:lnTo>
                        <a:pt x="577199" y="394377"/>
                      </a:lnTo>
                      <a:cubicBezTo>
                        <a:pt x="583341" y="394377"/>
                        <a:pt x="587346" y="390377"/>
                        <a:pt x="587346" y="384244"/>
                      </a:cubicBezTo>
                      <a:lnTo>
                        <a:pt x="587346" y="364067"/>
                      </a:lnTo>
                      <a:lnTo>
                        <a:pt x="556995" y="364067"/>
                      </a:lnTo>
                      <a:lnTo>
                        <a:pt x="394916" y="364067"/>
                      </a:lnTo>
                      <a:lnTo>
                        <a:pt x="394916" y="374200"/>
                      </a:lnTo>
                      <a:cubicBezTo>
                        <a:pt x="394916" y="380244"/>
                        <a:pt x="390911" y="384244"/>
                        <a:pt x="384859" y="384244"/>
                      </a:cubicBezTo>
                      <a:lnTo>
                        <a:pt x="222780" y="384244"/>
                      </a:lnTo>
                      <a:cubicBezTo>
                        <a:pt x="216728" y="384244"/>
                        <a:pt x="212634" y="380244"/>
                        <a:pt x="212634" y="374200"/>
                      </a:cubicBezTo>
                      <a:lnTo>
                        <a:pt x="212634" y="364067"/>
                      </a:lnTo>
                      <a:lnTo>
                        <a:pt x="50644" y="364067"/>
                      </a:lnTo>
                      <a:close/>
                      <a:moveTo>
                        <a:pt x="263288" y="252811"/>
                      </a:moveTo>
                      <a:cubicBezTo>
                        <a:pt x="252162" y="252811"/>
                        <a:pt x="243084" y="261967"/>
                        <a:pt x="243084" y="273078"/>
                      </a:cubicBezTo>
                      <a:cubicBezTo>
                        <a:pt x="243084" y="284189"/>
                        <a:pt x="252162" y="293255"/>
                        <a:pt x="263288" y="293255"/>
                      </a:cubicBezTo>
                      <a:cubicBezTo>
                        <a:pt x="274413" y="293255"/>
                        <a:pt x="283580" y="284189"/>
                        <a:pt x="283580" y="273078"/>
                      </a:cubicBezTo>
                      <a:cubicBezTo>
                        <a:pt x="283580" y="268100"/>
                        <a:pt x="281711" y="263567"/>
                        <a:pt x="278685" y="260011"/>
                      </a:cubicBezTo>
                      <a:cubicBezTo>
                        <a:pt x="278329" y="259655"/>
                        <a:pt x="277884" y="259300"/>
                        <a:pt x="277528" y="258944"/>
                      </a:cubicBezTo>
                      <a:cubicBezTo>
                        <a:pt x="277172" y="258589"/>
                        <a:pt x="276816" y="258144"/>
                        <a:pt x="276549" y="257789"/>
                      </a:cubicBezTo>
                      <a:cubicBezTo>
                        <a:pt x="272989" y="254678"/>
                        <a:pt x="268361" y="252811"/>
                        <a:pt x="263288" y="252811"/>
                      </a:cubicBezTo>
                      <a:close/>
                      <a:moveTo>
                        <a:pt x="121505" y="252811"/>
                      </a:moveTo>
                      <a:cubicBezTo>
                        <a:pt x="110380" y="252811"/>
                        <a:pt x="101302" y="261967"/>
                        <a:pt x="101302" y="273078"/>
                      </a:cubicBezTo>
                      <a:cubicBezTo>
                        <a:pt x="101302" y="284189"/>
                        <a:pt x="110380" y="293255"/>
                        <a:pt x="121505" y="293255"/>
                      </a:cubicBezTo>
                      <a:cubicBezTo>
                        <a:pt x="132631" y="293255"/>
                        <a:pt x="141798" y="284189"/>
                        <a:pt x="141798" y="273078"/>
                      </a:cubicBezTo>
                      <a:cubicBezTo>
                        <a:pt x="141798" y="261967"/>
                        <a:pt x="132631" y="252811"/>
                        <a:pt x="121505" y="252811"/>
                      </a:cubicBezTo>
                      <a:close/>
                      <a:moveTo>
                        <a:pt x="486063" y="232633"/>
                      </a:moveTo>
                      <a:cubicBezTo>
                        <a:pt x="474937" y="232633"/>
                        <a:pt x="465859" y="241700"/>
                        <a:pt x="465859" y="252811"/>
                      </a:cubicBezTo>
                      <a:cubicBezTo>
                        <a:pt x="465859" y="263922"/>
                        <a:pt x="474937" y="273078"/>
                        <a:pt x="486063" y="273078"/>
                      </a:cubicBezTo>
                      <a:cubicBezTo>
                        <a:pt x="497188" y="273078"/>
                        <a:pt x="506355" y="263922"/>
                        <a:pt x="506355" y="252811"/>
                      </a:cubicBezTo>
                      <a:cubicBezTo>
                        <a:pt x="506355" y="241700"/>
                        <a:pt x="497188" y="232633"/>
                        <a:pt x="486063" y="232633"/>
                      </a:cubicBezTo>
                      <a:close/>
                      <a:moveTo>
                        <a:pt x="192441" y="182056"/>
                      </a:moveTo>
                      <a:cubicBezTo>
                        <a:pt x="181316" y="182056"/>
                        <a:pt x="172148" y="191122"/>
                        <a:pt x="172148" y="202233"/>
                      </a:cubicBezTo>
                      <a:cubicBezTo>
                        <a:pt x="172148" y="213433"/>
                        <a:pt x="181316" y="222500"/>
                        <a:pt x="192441" y="222500"/>
                      </a:cubicBezTo>
                      <a:cubicBezTo>
                        <a:pt x="203566" y="222500"/>
                        <a:pt x="212645" y="213433"/>
                        <a:pt x="212645" y="202233"/>
                      </a:cubicBezTo>
                      <a:cubicBezTo>
                        <a:pt x="212645" y="191122"/>
                        <a:pt x="203566" y="182056"/>
                        <a:pt x="192441" y="182056"/>
                      </a:cubicBezTo>
                      <a:close/>
                      <a:moveTo>
                        <a:pt x="394923" y="131478"/>
                      </a:moveTo>
                      <a:cubicBezTo>
                        <a:pt x="383798" y="131478"/>
                        <a:pt x="374720" y="140544"/>
                        <a:pt x="374720" y="151744"/>
                      </a:cubicBezTo>
                      <a:cubicBezTo>
                        <a:pt x="374720" y="162856"/>
                        <a:pt x="383798" y="171922"/>
                        <a:pt x="394923" y="171922"/>
                      </a:cubicBezTo>
                      <a:cubicBezTo>
                        <a:pt x="406049" y="171922"/>
                        <a:pt x="415216" y="162856"/>
                        <a:pt x="415216" y="151744"/>
                      </a:cubicBezTo>
                      <a:cubicBezTo>
                        <a:pt x="415216" y="140544"/>
                        <a:pt x="406049" y="131478"/>
                        <a:pt x="394923" y="131478"/>
                      </a:cubicBezTo>
                      <a:close/>
                      <a:moveTo>
                        <a:pt x="394923" y="111211"/>
                      </a:moveTo>
                      <a:cubicBezTo>
                        <a:pt x="417263" y="111211"/>
                        <a:pt x="435420" y="129433"/>
                        <a:pt x="435420" y="151744"/>
                      </a:cubicBezTo>
                      <a:cubicBezTo>
                        <a:pt x="435420" y="156456"/>
                        <a:pt x="434619" y="161078"/>
                        <a:pt x="433106" y="165344"/>
                      </a:cubicBezTo>
                      <a:lnTo>
                        <a:pt x="472979" y="214589"/>
                      </a:lnTo>
                      <a:cubicBezTo>
                        <a:pt x="477162" y="213167"/>
                        <a:pt x="481523" y="212367"/>
                        <a:pt x="486063" y="212367"/>
                      </a:cubicBezTo>
                      <a:cubicBezTo>
                        <a:pt x="508402" y="212367"/>
                        <a:pt x="526559" y="230589"/>
                        <a:pt x="526559" y="252811"/>
                      </a:cubicBezTo>
                      <a:cubicBezTo>
                        <a:pt x="526559" y="275122"/>
                        <a:pt x="508402" y="293255"/>
                        <a:pt x="486063" y="293255"/>
                      </a:cubicBezTo>
                      <a:cubicBezTo>
                        <a:pt x="463812" y="293255"/>
                        <a:pt x="445566" y="275122"/>
                        <a:pt x="445566" y="252811"/>
                      </a:cubicBezTo>
                      <a:cubicBezTo>
                        <a:pt x="445566" y="242411"/>
                        <a:pt x="449571" y="232900"/>
                        <a:pt x="456157" y="225700"/>
                      </a:cubicBezTo>
                      <a:lnTo>
                        <a:pt x="421090" y="182500"/>
                      </a:lnTo>
                      <a:cubicBezTo>
                        <a:pt x="414059" y="188544"/>
                        <a:pt x="404892" y="192189"/>
                        <a:pt x="394923" y="192189"/>
                      </a:cubicBezTo>
                      <a:cubicBezTo>
                        <a:pt x="384866" y="192189"/>
                        <a:pt x="375610" y="188367"/>
                        <a:pt x="368489" y="182233"/>
                      </a:cubicBezTo>
                      <a:lnTo>
                        <a:pt x="298088" y="252455"/>
                      </a:lnTo>
                      <a:cubicBezTo>
                        <a:pt x="301737" y="258500"/>
                        <a:pt x="303784" y="265522"/>
                        <a:pt x="303784" y="273078"/>
                      </a:cubicBezTo>
                      <a:cubicBezTo>
                        <a:pt x="303784" y="295300"/>
                        <a:pt x="285627" y="313522"/>
                        <a:pt x="263288" y="313522"/>
                      </a:cubicBezTo>
                      <a:cubicBezTo>
                        <a:pt x="241037" y="313522"/>
                        <a:pt x="222791" y="295300"/>
                        <a:pt x="222791" y="273078"/>
                      </a:cubicBezTo>
                      <a:cubicBezTo>
                        <a:pt x="222791" y="262944"/>
                        <a:pt x="226529" y="253700"/>
                        <a:pt x="232759" y="246589"/>
                      </a:cubicBezTo>
                      <a:lnTo>
                        <a:pt x="218964" y="232811"/>
                      </a:lnTo>
                      <a:cubicBezTo>
                        <a:pt x="211844" y="238944"/>
                        <a:pt x="202498" y="242767"/>
                        <a:pt x="192441" y="242767"/>
                      </a:cubicBezTo>
                      <a:cubicBezTo>
                        <a:pt x="182295" y="242767"/>
                        <a:pt x="173038" y="238944"/>
                        <a:pt x="165918" y="232811"/>
                      </a:cubicBezTo>
                      <a:lnTo>
                        <a:pt x="152123" y="246589"/>
                      </a:lnTo>
                      <a:cubicBezTo>
                        <a:pt x="158264" y="253700"/>
                        <a:pt x="162002" y="262944"/>
                        <a:pt x="162002" y="273078"/>
                      </a:cubicBezTo>
                      <a:cubicBezTo>
                        <a:pt x="162002" y="295300"/>
                        <a:pt x="143845" y="313522"/>
                        <a:pt x="121505" y="313522"/>
                      </a:cubicBezTo>
                      <a:cubicBezTo>
                        <a:pt x="99255" y="313522"/>
                        <a:pt x="81009" y="295300"/>
                        <a:pt x="81009" y="273078"/>
                      </a:cubicBezTo>
                      <a:cubicBezTo>
                        <a:pt x="81009" y="250856"/>
                        <a:pt x="99255" y="232633"/>
                        <a:pt x="121505" y="232633"/>
                      </a:cubicBezTo>
                      <a:cubicBezTo>
                        <a:pt x="126668" y="232633"/>
                        <a:pt x="131563" y="233611"/>
                        <a:pt x="136013" y="235300"/>
                      </a:cubicBezTo>
                      <a:lnTo>
                        <a:pt x="154615" y="216722"/>
                      </a:lnTo>
                      <a:cubicBezTo>
                        <a:pt x="152924" y="212278"/>
                        <a:pt x="151945" y="207389"/>
                        <a:pt x="151945" y="202233"/>
                      </a:cubicBezTo>
                      <a:cubicBezTo>
                        <a:pt x="151945" y="180011"/>
                        <a:pt x="170101" y="161789"/>
                        <a:pt x="192441" y="161789"/>
                      </a:cubicBezTo>
                      <a:cubicBezTo>
                        <a:pt x="214692" y="161789"/>
                        <a:pt x="232937" y="180011"/>
                        <a:pt x="232937" y="202233"/>
                      </a:cubicBezTo>
                      <a:cubicBezTo>
                        <a:pt x="232937" y="207122"/>
                        <a:pt x="232047" y="211744"/>
                        <a:pt x="230534" y="216011"/>
                      </a:cubicBezTo>
                      <a:lnTo>
                        <a:pt x="249492" y="235033"/>
                      </a:lnTo>
                      <a:cubicBezTo>
                        <a:pt x="253853" y="233433"/>
                        <a:pt x="258481" y="232633"/>
                        <a:pt x="263288" y="232633"/>
                      </a:cubicBezTo>
                      <a:cubicBezTo>
                        <a:pt x="270853" y="232633"/>
                        <a:pt x="277884" y="234678"/>
                        <a:pt x="283936" y="238322"/>
                      </a:cubicBezTo>
                      <a:lnTo>
                        <a:pt x="356830" y="165433"/>
                      </a:lnTo>
                      <a:cubicBezTo>
                        <a:pt x="355317" y="161167"/>
                        <a:pt x="354427" y="156544"/>
                        <a:pt x="354427" y="151744"/>
                      </a:cubicBezTo>
                      <a:cubicBezTo>
                        <a:pt x="354427" y="129433"/>
                        <a:pt x="372672" y="111211"/>
                        <a:pt x="394923" y="111211"/>
                      </a:cubicBezTo>
                      <a:close/>
                      <a:moveTo>
                        <a:pt x="324090" y="80938"/>
                      </a:moveTo>
                      <a:lnTo>
                        <a:pt x="334234" y="80938"/>
                      </a:lnTo>
                      <a:cubicBezTo>
                        <a:pt x="340285" y="80938"/>
                        <a:pt x="344289" y="85024"/>
                        <a:pt x="344289" y="91064"/>
                      </a:cubicBezTo>
                      <a:cubicBezTo>
                        <a:pt x="344289" y="97104"/>
                        <a:pt x="340285" y="101190"/>
                        <a:pt x="334234" y="101190"/>
                      </a:cubicBezTo>
                      <a:lnTo>
                        <a:pt x="324090" y="101190"/>
                      </a:lnTo>
                      <a:cubicBezTo>
                        <a:pt x="318039" y="101190"/>
                        <a:pt x="313946" y="97104"/>
                        <a:pt x="313946" y="91064"/>
                      </a:cubicBezTo>
                      <a:cubicBezTo>
                        <a:pt x="313946" y="85024"/>
                        <a:pt x="318039" y="80938"/>
                        <a:pt x="324090" y="80938"/>
                      </a:cubicBezTo>
                      <a:close/>
                      <a:moveTo>
                        <a:pt x="192417" y="80938"/>
                      </a:moveTo>
                      <a:lnTo>
                        <a:pt x="283548" y="80938"/>
                      </a:lnTo>
                      <a:cubicBezTo>
                        <a:pt x="289600" y="80938"/>
                        <a:pt x="293694" y="85024"/>
                        <a:pt x="293694" y="91064"/>
                      </a:cubicBezTo>
                      <a:cubicBezTo>
                        <a:pt x="293694" y="97104"/>
                        <a:pt x="289600" y="101190"/>
                        <a:pt x="283548" y="101190"/>
                      </a:cubicBezTo>
                      <a:lnTo>
                        <a:pt x="192417" y="101190"/>
                      </a:lnTo>
                      <a:cubicBezTo>
                        <a:pt x="186365" y="101190"/>
                        <a:pt x="182271" y="97104"/>
                        <a:pt x="182271" y="91064"/>
                      </a:cubicBezTo>
                      <a:cubicBezTo>
                        <a:pt x="182271" y="85024"/>
                        <a:pt x="186365" y="80938"/>
                        <a:pt x="192417" y="80938"/>
                      </a:cubicBezTo>
                      <a:close/>
                      <a:moveTo>
                        <a:pt x="91157" y="80938"/>
                      </a:moveTo>
                      <a:lnTo>
                        <a:pt x="151959" y="80938"/>
                      </a:lnTo>
                      <a:cubicBezTo>
                        <a:pt x="158012" y="80938"/>
                        <a:pt x="162018" y="85024"/>
                        <a:pt x="162018" y="91064"/>
                      </a:cubicBezTo>
                      <a:cubicBezTo>
                        <a:pt x="162018" y="97104"/>
                        <a:pt x="158012" y="101190"/>
                        <a:pt x="151959" y="101190"/>
                      </a:cubicBezTo>
                      <a:lnTo>
                        <a:pt x="91157" y="101190"/>
                      </a:lnTo>
                      <a:cubicBezTo>
                        <a:pt x="85104" y="101190"/>
                        <a:pt x="81009" y="97104"/>
                        <a:pt x="81009" y="91064"/>
                      </a:cubicBezTo>
                      <a:cubicBezTo>
                        <a:pt x="81009" y="85024"/>
                        <a:pt x="85104" y="80938"/>
                        <a:pt x="91157" y="80938"/>
                      </a:cubicBezTo>
                      <a:close/>
                      <a:moveTo>
                        <a:pt x="243084" y="40505"/>
                      </a:moveTo>
                      <a:lnTo>
                        <a:pt x="334231" y="40505"/>
                      </a:lnTo>
                      <a:cubicBezTo>
                        <a:pt x="340284" y="40505"/>
                        <a:pt x="344289" y="44591"/>
                        <a:pt x="344289" y="50631"/>
                      </a:cubicBezTo>
                      <a:cubicBezTo>
                        <a:pt x="344289" y="56671"/>
                        <a:pt x="340284" y="60757"/>
                        <a:pt x="334231" y="60757"/>
                      </a:cubicBezTo>
                      <a:lnTo>
                        <a:pt x="243084" y="60757"/>
                      </a:lnTo>
                      <a:cubicBezTo>
                        <a:pt x="236942" y="60757"/>
                        <a:pt x="232937" y="56671"/>
                        <a:pt x="232937" y="50631"/>
                      </a:cubicBezTo>
                      <a:cubicBezTo>
                        <a:pt x="232937" y="44591"/>
                        <a:pt x="236942" y="40505"/>
                        <a:pt x="243084" y="40505"/>
                      </a:cubicBezTo>
                      <a:close/>
                      <a:moveTo>
                        <a:pt x="91153" y="40505"/>
                      </a:moveTo>
                      <a:lnTo>
                        <a:pt x="202559" y="40505"/>
                      </a:lnTo>
                      <a:cubicBezTo>
                        <a:pt x="208610" y="40505"/>
                        <a:pt x="212614" y="44591"/>
                        <a:pt x="212614" y="50631"/>
                      </a:cubicBezTo>
                      <a:cubicBezTo>
                        <a:pt x="212614" y="56671"/>
                        <a:pt x="208610" y="60757"/>
                        <a:pt x="202559" y="60757"/>
                      </a:cubicBezTo>
                      <a:lnTo>
                        <a:pt x="91153" y="60757"/>
                      </a:lnTo>
                      <a:cubicBezTo>
                        <a:pt x="85102" y="60757"/>
                        <a:pt x="81009" y="56671"/>
                        <a:pt x="81009" y="50631"/>
                      </a:cubicBezTo>
                      <a:cubicBezTo>
                        <a:pt x="81009" y="44591"/>
                        <a:pt x="85102" y="40505"/>
                        <a:pt x="91153" y="40505"/>
                      </a:cubicBezTo>
                      <a:close/>
                      <a:moveTo>
                        <a:pt x="70848" y="20176"/>
                      </a:moveTo>
                      <a:cubicBezTo>
                        <a:pt x="64796" y="20176"/>
                        <a:pt x="60791" y="24265"/>
                        <a:pt x="60791" y="30309"/>
                      </a:cubicBezTo>
                      <a:lnTo>
                        <a:pt x="60791" y="343802"/>
                      </a:lnTo>
                      <a:lnTo>
                        <a:pt x="222780" y="343802"/>
                      </a:lnTo>
                      <a:cubicBezTo>
                        <a:pt x="228833" y="343802"/>
                        <a:pt x="232927" y="347891"/>
                        <a:pt x="232927" y="353935"/>
                      </a:cubicBezTo>
                      <a:lnTo>
                        <a:pt x="232927" y="364067"/>
                      </a:lnTo>
                      <a:lnTo>
                        <a:pt x="374712" y="364067"/>
                      </a:lnTo>
                      <a:lnTo>
                        <a:pt x="374712" y="353935"/>
                      </a:lnTo>
                      <a:cubicBezTo>
                        <a:pt x="374712" y="347891"/>
                        <a:pt x="378717" y="343802"/>
                        <a:pt x="384859" y="343802"/>
                      </a:cubicBezTo>
                      <a:lnTo>
                        <a:pt x="546848" y="343802"/>
                      </a:lnTo>
                      <a:lnTo>
                        <a:pt x="546848" y="30309"/>
                      </a:lnTo>
                      <a:cubicBezTo>
                        <a:pt x="546848" y="24265"/>
                        <a:pt x="542754" y="20176"/>
                        <a:pt x="536702" y="20176"/>
                      </a:cubicBezTo>
                      <a:close/>
                      <a:moveTo>
                        <a:pt x="70848" y="0"/>
                      </a:moveTo>
                      <a:lnTo>
                        <a:pt x="536702" y="0"/>
                      </a:lnTo>
                      <a:cubicBezTo>
                        <a:pt x="553969" y="0"/>
                        <a:pt x="567142" y="13155"/>
                        <a:pt x="567142" y="30309"/>
                      </a:cubicBezTo>
                      <a:lnTo>
                        <a:pt x="567142" y="343802"/>
                      </a:lnTo>
                      <a:lnTo>
                        <a:pt x="597492" y="343802"/>
                      </a:lnTo>
                      <a:cubicBezTo>
                        <a:pt x="603545" y="343802"/>
                        <a:pt x="607639" y="347891"/>
                        <a:pt x="607639" y="353935"/>
                      </a:cubicBezTo>
                      <a:lnTo>
                        <a:pt x="607639" y="384244"/>
                      </a:lnTo>
                      <a:cubicBezTo>
                        <a:pt x="607639" y="401487"/>
                        <a:pt x="594466" y="414642"/>
                        <a:pt x="577199" y="414642"/>
                      </a:cubicBezTo>
                      <a:lnTo>
                        <a:pt x="30351" y="414642"/>
                      </a:lnTo>
                      <a:cubicBezTo>
                        <a:pt x="13173" y="414642"/>
                        <a:pt x="0" y="401487"/>
                        <a:pt x="0" y="384244"/>
                      </a:cubicBezTo>
                      <a:lnTo>
                        <a:pt x="0" y="353935"/>
                      </a:lnTo>
                      <a:cubicBezTo>
                        <a:pt x="0" y="347891"/>
                        <a:pt x="4094" y="343802"/>
                        <a:pt x="10147" y="343802"/>
                      </a:cubicBezTo>
                      <a:lnTo>
                        <a:pt x="40497" y="343802"/>
                      </a:lnTo>
                      <a:lnTo>
                        <a:pt x="40497" y="30309"/>
                      </a:lnTo>
                      <a:cubicBezTo>
                        <a:pt x="40497" y="13155"/>
                        <a:pt x="53670" y="0"/>
                        <a:pt x="708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828165">
                    <a:lnSpc>
                      <a:spcPct val="150000"/>
                    </a:lnSpc>
                  </a:pPr>
                  <a:endParaRPr lang="en-GB" sz="3600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206" name="í$ḻîḓé"/>
              <p:cNvGrpSpPr/>
              <p:nvPr/>
            </p:nvGrpSpPr>
            <p:grpSpPr>
              <a:xfrm>
                <a:off x="5891613" y="1435674"/>
                <a:ext cx="577564" cy="577564"/>
                <a:chOff x="5638492" y="2659810"/>
                <a:chExt cx="577564" cy="577564"/>
              </a:xfrm>
            </p:grpSpPr>
            <p:sp>
              <p:nvSpPr>
                <p:cNvPr id="207" name="ïšľîḑe"/>
                <p:cNvSpPr/>
                <p:nvPr/>
              </p:nvSpPr>
              <p:spPr>
                <a:xfrm rot="8100000">
                  <a:off x="5638492" y="2659810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08" name="í$lîḓé"/>
                <p:cNvSpPr/>
                <p:nvPr/>
              </p:nvSpPr>
              <p:spPr bwMode="auto">
                <a:xfrm>
                  <a:off x="5737128" y="2781673"/>
                  <a:ext cx="380293" cy="274433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cxnSp>
          <p:nvCxnSpPr>
            <p:cNvPr id="191" name="直接连接符 190"/>
            <p:cNvCxnSpPr/>
            <p:nvPr/>
          </p:nvCxnSpPr>
          <p:spPr>
            <a:xfrm>
              <a:off x="4298478" y="4437112"/>
              <a:ext cx="0" cy="15841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7918296" y="4437112"/>
              <a:ext cx="0" cy="15841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3" name="îśḷídé"/>
            <p:cNvGrpSpPr/>
            <p:nvPr/>
          </p:nvGrpSpPr>
          <p:grpSpPr>
            <a:xfrm>
              <a:off x="1317685" y="4705800"/>
              <a:ext cx="2341768" cy="1046800"/>
              <a:chOff x="719137" y="1429926"/>
              <a:chExt cx="5376847" cy="1046800"/>
            </a:xfrm>
          </p:grpSpPr>
          <p:sp>
            <p:nvSpPr>
              <p:cNvPr id="200" name="iṥḷîḋè"/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201" name="ï$1ïdè"/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94" name="îsliḋê"/>
            <p:cNvGrpSpPr/>
            <p:nvPr/>
          </p:nvGrpSpPr>
          <p:grpSpPr>
            <a:xfrm>
              <a:off x="4937503" y="4705800"/>
              <a:ext cx="2341768" cy="1046800"/>
              <a:chOff x="719137" y="1429926"/>
              <a:chExt cx="5376847" cy="1046800"/>
            </a:xfrm>
          </p:grpSpPr>
          <p:sp>
            <p:nvSpPr>
              <p:cNvPr id="198" name="ïṥ1íḋé"/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199" name="íšľïḑe"/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95" name="íṥ1iḋé"/>
            <p:cNvGrpSpPr/>
            <p:nvPr/>
          </p:nvGrpSpPr>
          <p:grpSpPr>
            <a:xfrm>
              <a:off x="8557321" y="4705800"/>
              <a:ext cx="2341768" cy="1046800"/>
              <a:chOff x="719137" y="1429926"/>
              <a:chExt cx="5376847" cy="1046800"/>
            </a:xfrm>
          </p:grpSpPr>
          <p:sp>
            <p:nvSpPr>
              <p:cNvPr id="196" name="ïṣḷíḑé"/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197" name="îṡļïḍe"/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/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/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/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/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/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/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/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/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/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/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/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/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/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/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/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/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/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/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/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/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/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/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/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/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/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/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/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/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/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/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/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/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/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/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/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/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/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/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/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/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/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/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/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/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/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/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/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/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/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/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/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/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/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/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/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/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/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/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/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/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/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/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/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/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/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/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/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/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/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/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/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/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/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/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/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/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/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/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/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/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/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/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/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/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/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/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/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/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/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/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/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/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/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/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/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/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/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/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/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/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/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/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/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/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/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/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/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/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/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/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/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/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/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/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/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/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/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/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/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/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/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/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/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/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/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/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/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/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/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/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/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/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/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/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/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/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/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/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/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/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/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/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/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/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/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/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/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/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/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/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/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/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  <a:endParaRPr lang="zh-CN" altLang="en-US" sz="600" dirty="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/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/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/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22" name="ïṧḷiḑê"/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10" name="îṩļïde"/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/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/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19" name="îṥ1íḋê"/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/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/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ṥ1íḑê"/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16" name="iṣľíḑè"/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en-US" altLang="zh-CN" sz="1800" b="1" dirty="0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5" name="ïšḷiďê"/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  <a:endParaRPr lang="zh-CN" altLang="en-US" sz="1600"/>
          </a:p>
        </p:txBody>
      </p:sp>
      <p:sp>
        <p:nvSpPr>
          <p:cNvPr id="6" name="iṩḻîḓê"/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  <a:endParaRPr lang="zh-CN" altLang="en-US" sz="1600"/>
          </a:p>
        </p:txBody>
      </p:sp>
      <p:sp>
        <p:nvSpPr>
          <p:cNvPr id="7" name="îṧľide"/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  <a:endParaRPr lang="zh-CN" altLang="en-US" sz="1600"/>
          </a:p>
        </p:txBody>
      </p:sp>
      <p:sp>
        <p:nvSpPr>
          <p:cNvPr id="8" name="isļïdè"/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  <a:endParaRPr lang="zh-CN" altLang="en-US" sz="1600"/>
          </a:p>
        </p:txBody>
      </p:sp>
      <p:sp>
        <p:nvSpPr>
          <p:cNvPr id="9" name="ïṧḻïḍê"/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  <a:endParaRPr lang="zh-CN" altLang="en-US" sz="1600"/>
          </a:p>
        </p:txBody>
      </p:sp>
      <p:sp>
        <p:nvSpPr>
          <p:cNvPr id="10" name="îṡḷíḓê"/>
          <p:cNvSpPr/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11" name="组合 10"/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/>
            <p:cNvSpPr/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sļiḓe"/>
            <p:cNvSpPr/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/>
            <p:cNvSpPr/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šlíḋe"/>
            <p:cNvSpPr/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/>
            <p:cNvSpPr/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ṣlîḓé"/>
            <p:cNvSpPr/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0" name="ïṣ1idé"/>
          <p:cNvSpPr/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21" name="iśḻiḋe"/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2" name="ïśļïdè"/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3" name="îSḷídé"/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4" name="ïṧ1ïḍé"/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5" name="ïṧļîďé"/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6" name="í$ľíḍè"/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27" name="ïsļïḓê"/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  <a:endParaRPr lang="en-US" altLang="zh-CN" sz="900" dirty="0"/>
          </a:p>
        </p:txBody>
      </p:sp>
      <p:sp>
        <p:nvSpPr>
          <p:cNvPr id="28" name="í$ľíḍè"/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29" name="ïsļïḓê"/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  <a:endParaRPr lang="en-US" altLang="zh-CN" sz="900" dirty="0"/>
          </a:p>
        </p:txBody>
      </p:sp>
      <p:sp>
        <p:nvSpPr>
          <p:cNvPr id="30" name="í$ľíḍè"/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31" name="ïsļïḓê"/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  <a:endParaRPr lang="en-US" altLang="zh-CN" sz="900" dirty="0"/>
          </a:p>
        </p:txBody>
      </p:sp>
      <p:sp>
        <p:nvSpPr>
          <p:cNvPr id="32" name="í$ľíḍè"/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33" name="ïsļïḓê"/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  <a:endParaRPr lang="en-US" altLang="zh-CN" sz="9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/>
            <p:cNvSpPr/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îṣlîḓé"/>
            <p:cNvSpPr/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7" name="í$ľíḍè"/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38" name="ïsļïḓê"/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  <a:endParaRPr lang="en-US" altLang="zh-CN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/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sḷïḓ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/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/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0" name="î$ḷiḑé"/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ŝ1íďe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/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/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3" name="íŝ1ïḑè"/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śļiď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/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/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grpSp>
          <p:nvGrpSpPr>
            <p:cNvPr id="16" name="ïṣļiḋè"/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ṣḻiḓè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/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/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4686" y="1340768"/>
            <a:ext cx="9165790" cy="4450776"/>
            <a:chOff x="1214686" y="1340768"/>
            <a:chExt cx="9165790" cy="4450776"/>
          </a:xfrm>
        </p:grpSpPr>
        <p:sp>
          <p:nvSpPr>
            <p:cNvPr id="3" name="íŝľiḋè"/>
            <p:cNvSpPr/>
            <p:nvPr/>
          </p:nvSpPr>
          <p:spPr bwMode="auto">
            <a:xfrm>
              <a:off x="5832830" y="1340768"/>
              <a:ext cx="814372" cy="814372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altLang="zh-CN" sz="16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îṡ1iḍê"/>
            <p:cNvSpPr/>
            <p:nvPr/>
          </p:nvSpPr>
          <p:spPr bwMode="auto">
            <a:xfrm>
              <a:off x="5832830" y="4977172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16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" name="iṩļîdê"/>
            <p:cNvSpPr/>
            <p:nvPr/>
          </p:nvSpPr>
          <p:spPr bwMode="auto">
            <a:xfrm>
              <a:off x="5267908" y="2552903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16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íš1ïḓè"/>
            <p:cNvSpPr/>
            <p:nvPr/>
          </p:nvSpPr>
          <p:spPr bwMode="auto">
            <a:xfrm>
              <a:off x="5267908" y="3765038"/>
              <a:ext cx="814372" cy="814372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16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ïṣļiḍé"/>
            <p:cNvSpPr txBox="1"/>
            <p:nvPr/>
          </p:nvSpPr>
          <p:spPr>
            <a:xfrm>
              <a:off x="6815013" y="134076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8" name="îSḷídê"/>
            <p:cNvSpPr txBox="1"/>
            <p:nvPr/>
          </p:nvSpPr>
          <p:spPr>
            <a:xfrm>
              <a:off x="6815013" y="170920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í$ľiḓê"/>
            <p:cNvSpPr txBox="1"/>
            <p:nvPr/>
          </p:nvSpPr>
          <p:spPr>
            <a:xfrm>
              <a:off x="6250091" y="2552903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0" name="ïŝ1îďe"/>
            <p:cNvSpPr txBox="1"/>
            <p:nvPr/>
          </p:nvSpPr>
          <p:spPr>
            <a:xfrm>
              <a:off x="6250091" y="2921336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íṡ1iḑê"/>
            <p:cNvSpPr txBox="1"/>
            <p:nvPr/>
          </p:nvSpPr>
          <p:spPr>
            <a:xfrm>
              <a:off x="6250091" y="376503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2" name="íṩ1ïḋé"/>
            <p:cNvSpPr txBox="1"/>
            <p:nvPr/>
          </p:nvSpPr>
          <p:spPr>
            <a:xfrm>
              <a:off x="6250091" y="413347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ïṩḻîḍè"/>
            <p:cNvSpPr txBox="1"/>
            <p:nvPr/>
          </p:nvSpPr>
          <p:spPr>
            <a:xfrm>
              <a:off x="6815013" y="4977172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4" name="iŝľîḍê"/>
            <p:cNvSpPr txBox="1"/>
            <p:nvPr/>
          </p:nvSpPr>
          <p:spPr>
            <a:xfrm>
              <a:off x="6815013" y="5345605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îṡ1iďe"/>
            <p:cNvSpPr/>
            <p:nvPr/>
          </p:nvSpPr>
          <p:spPr>
            <a:xfrm>
              <a:off x="1504950" y="3058441"/>
              <a:ext cx="1995744" cy="532484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2"/>
                  </a:solidFill>
                </a:rPr>
                <a:t>CONTENTS</a:t>
              </a:r>
              <a:endParaRPr lang="en-US" altLang="zh-CN" sz="2400" b="1" dirty="0">
                <a:solidFill>
                  <a:schemeClr val="tx2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1214686" y="2921337"/>
              <a:ext cx="757737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086723" y="3721614"/>
              <a:ext cx="1800200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iṡḷíḋe"/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śḻide"/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Slïḋe"/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sḻîde"/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  <a:endPara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BD374A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ḻîdé"/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ṧḻiďê"/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ṥļiḋè"/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šļíḋé"/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ïṡḷïḓé"/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  <a:endPara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BD374A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lîdé"/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$líḑè"/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ş1íḍé"/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şḷîḓe"/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  <a:endPara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BD374A">
                    <a:lumMod val="75000"/>
                  </a:srgbClr>
                </a:solidFill>
                <a:effectLst/>
                <a:uLnTx/>
                <a:uFillTx/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44613" y="1960244"/>
            <a:ext cx="1172165" cy="1174274"/>
            <a:chOff x="1497013" y="2112644"/>
            <a:chExt cx="1172165" cy="1174274"/>
          </a:xfrm>
        </p:grpSpPr>
        <p:sp>
          <p:nvSpPr>
            <p:cNvPr id="16" name="文本框 15"/>
            <p:cNvSpPr txBox="1"/>
            <p:nvPr/>
          </p:nvSpPr>
          <p:spPr>
            <a:xfrm>
              <a:off x="1756808" y="2442510"/>
              <a:ext cx="652575" cy="567390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/</a:t>
              </a:r>
              <a:r>
                <a:rPr lang="en-US" altLang="zh-CN" spc="100" dirty="0" smtClean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97013" y="2112644"/>
              <a:ext cx="1172165" cy="1174274"/>
            </a:xfrm>
            <a:custGeom>
              <a:avLst/>
              <a:gdLst>
                <a:gd name="T0" fmla="*/ 608 w 703"/>
                <a:gd name="T1" fmla="*/ 704 h 704"/>
                <a:gd name="T2" fmla="*/ 94 w 703"/>
                <a:gd name="T3" fmla="*/ 704 h 704"/>
                <a:gd name="T4" fmla="*/ 0 w 703"/>
                <a:gd name="T5" fmla="*/ 609 h 704"/>
                <a:gd name="T6" fmla="*/ 0 w 703"/>
                <a:gd name="T7" fmla="*/ 95 h 704"/>
                <a:gd name="T8" fmla="*/ 94 w 703"/>
                <a:gd name="T9" fmla="*/ 0 h 704"/>
                <a:gd name="T10" fmla="*/ 608 w 703"/>
                <a:gd name="T11" fmla="*/ 0 h 704"/>
                <a:gd name="T12" fmla="*/ 703 w 703"/>
                <a:gd name="T13" fmla="*/ 95 h 704"/>
                <a:gd name="T14" fmla="*/ 703 w 703"/>
                <a:gd name="T15" fmla="*/ 609 h 704"/>
                <a:gd name="T16" fmla="*/ 608 w 703"/>
                <a:gd name="T17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704">
                  <a:moveTo>
                    <a:pt x="608" y="704"/>
                  </a:moveTo>
                  <a:cubicBezTo>
                    <a:pt x="94" y="704"/>
                    <a:pt x="94" y="704"/>
                    <a:pt x="94" y="704"/>
                  </a:cubicBezTo>
                  <a:cubicBezTo>
                    <a:pt x="42" y="704"/>
                    <a:pt x="0" y="661"/>
                    <a:pt x="0" y="60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60" y="0"/>
                    <a:pt x="703" y="43"/>
                    <a:pt x="703" y="95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703" y="661"/>
                    <a:pt x="660" y="704"/>
                    <a:pt x="608" y="704"/>
                  </a:cubicBezTo>
                  <a:close/>
                </a:path>
              </a:pathLst>
            </a:custGeom>
            <a:noFill/>
            <a:ln w="60325" cap="flat">
              <a:solidFill>
                <a:srgbClr val="F06D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958602b-15d1-4f80-b2cc-ebad6123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ïslîḓê"/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ṣḷíḓe"/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íSḻiďe"/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</a:p>
            </p:txBody>
          </p:sp>
          <p:sp>
            <p:nvSpPr>
              <p:cNvPr id="17" name="îṣḷíḋé"/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</a:p>
            </p:txBody>
          </p:sp>
          <p:grpSp>
            <p:nvGrpSpPr>
              <p:cNvPr id="18" name="iSḷïḑé"/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ïṩḷiḑe"/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</a:p>
              </p:txBody>
            </p:sp>
            <p:sp>
              <p:nvSpPr>
                <p:cNvPr id="24" name="îsļiḑé"/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lIns="91440" tIns="45720" rIns="91440" bIns="45720" anchor="ctr"/>
                <a:lstStyle/>
                <a:p>
                  <a:pPr algn="ctr"/>
                </a:p>
              </p:txBody>
            </p:sp>
          </p:grpSp>
          <p:sp>
            <p:nvSpPr>
              <p:cNvPr id="19" name="í$ļide"/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îSļîḍè"/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sḻiḑè"/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ṩļïḍe"/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íṧľïdé"/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9" name="íṡļíḓé"/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0" name="îŝľîḓe"/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1" name="iṡḻíďé"/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2" name="íṡļiḓe"/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3" name="iṣḷíḓè"/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  <p:sp>
          <p:nvSpPr>
            <p:cNvPr id="14" name="îṣḻide"/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  <a:endParaRPr lang="de-DE" sz="2000" b="1" dirty="0"/>
            </a:p>
          </p:txBody>
        </p:sp>
        <p:sp>
          <p:nvSpPr>
            <p:cNvPr id="15" name="ïšľiḑê"/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  <a:endParaRPr lang="de-DE" sz="1200" dirty="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74fbbff-c9f3-4006-88b5-dc2a88d1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123950"/>
            <a:ext cx="10509488" cy="5019675"/>
            <a:chOff x="1011000" y="1123950"/>
            <a:chExt cx="10509488" cy="5019675"/>
          </a:xfrm>
        </p:grpSpPr>
        <p:grpSp>
          <p:nvGrpSpPr>
            <p:cNvPr id="6" name="ïşḻîḓé"/>
            <p:cNvGrpSpPr/>
            <p:nvPr/>
          </p:nvGrpSpPr>
          <p:grpSpPr>
            <a:xfrm>
              <a:off x="1011000" y="2304000"/>
              <a:ext cx="3309711" cy="2933408"/>
              <a:chOff x="1011000" y="2304000"/>
              <a:chExt cx="3309711" cy="2933408"/>
            </a:xfrm>
          </p:grpSpPr>
          <p:sp>
            <p:nvSpPr>
              <p:cNvPr id="27" name="ïšḻïḍe"/>
              <p:cNvSpPr/>
              <p:nvPr/>
            </p:nvSpPr>
            <p:spPr bwMode="auto">
              <a:xfrm>
                <a:off x="2776986" y="403807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ṧ1îḍe"/>
              <p:cNvSpPr/>
              <p:nvPr/>
            </p:nvSpPr>
            <p:spPr bwMode="auto">
              <a:xfrm>
                <a:off x="3044360" y="4085390"/>
                <a:ext cx="122134" cy="115532"/>
              </a:xfrm>
              <a:custGeom>
                <a:avLst/>
                <a:gdLst>
                  <a:gd name="T0" fmla="*/ 15 w 21"/>
                  <a:gd name="T1" fmla="*/ 2 h 20"/>
                  <a:gd name="T2" fmla="*/ 19 w 21"/>
                  <a:gd name="T3" fmla="*/ 14 h 20"/>
                  <a:gd name="T4" fmla="*/ 6 w 21"/>
                  <a:gd name="T5" fmla="*/ 18 h 20"/>
                  <a:gd name="T6" fmla="*/ 3 w 21"/>
                  <a:gd name="T7" fmla="*/ 5 h 20"/>
                  <a:gd name="T8" fmla="*/ 15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2"/>
                    </a:moveTo>
                    <a:cubicBezTo>
                      <a:pt x="20" y="5"/>
                      <a:pt x="21" y="10"/>
                      <a:pt x="19" y="14"/>
                    </a:cubicBezTo>
                    <a:cubicBezTo>
                      <a:pt x="16" y="19"/>
                      <a:pt x="11" y="20"/>
                      <a:pt x="6" y="18"/>
                    </a:cubicBezTo>
                    <a:cubicBezTo>
                      <a:pt x="2" y="15"/>
                      <a:pt x="0" y="10"/>
                      <a:pt x="3" y="5"/>
                    </a:cubicBezTo>
                    <a:cubicBezTo>
                      <a:pt x="5" y="1"/>
                      <a:pt x="11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ṧļíḑè"/>
              <p:cNvSpPr/>
              <p:nvPr/>
            </p:nvSpPr>
            <p:spPr bwMode="auto">
              <a:xfrm>
                <a:off x="3265520" y="4264740"/>
                <a:ext cx="116632" cy="123234"/>
              </a:xfrm>
              <a:custGeom>
                <a:avLst/>
                <a:gdLst>
                  <a:gd name="T0" fmla="*/ 18 w 20"/>
                  <a:gd name="T1" fmla="*/ 6 h 21"/>
                  <a:gd name="T2" fmla="*/ 14 w 20"/>
                  <a:gd name="T3" fmla="*/ 18 h 21"/>
                  <a:gd name="T4" fmla="*/ 2 w 20"/>
                  <a:gd name="T5" fmla="*/ 15 h 21"/>
                  <a:gd name="T6" fmla="*/ 5 w 20"/>
                  <a:gd name="T7" fmla="*/ 3 h 21"/>
                  <a:gd name="T8" fmla="*/ 18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6"/>
                    </a:moveTo>
                    <a:cubicBezTo>
                      <a:pt x="20" y="10"/>
                      <a:pt x="19" y="16"/>
                      <a:pt x="14" y="18"/>
                    </a:cubicBezTo>
                    <a:cubicBezTo>
                      <a:pt x="10" y="21"/>
                      <a:pt x="4" y="19"/>
                      <a:pt x="2" y="15"/>
                    </a:cubicBezTo>
                    <a:cubicBezTo>
                      <a:pt x="0" y="11"/>
                      <a:pt x="1" y="5"/>
                      <a:pt x="5" y="3"/>
                    </a:cubicBezTo>
                    <a:cubicBezTo>
                      <a:pt x="10" y="0"/>
                      <a:pt x="15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îṡľîḓe"/>
              <p:cNvSpPr/>
              <p:nvPr/>
            </p:nvSpPr>
            <p:spPr bwMode="auto">
              <a:xfrm>
                <a:off x="3364547" y="4544217"/>
                <a:ext cx="1056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ṥḷidê"/>
              <p:cNvSpPr/>
              <p:nvPr/>
            </p:nvSpPr>
            <p:spPr bwMode="auto">
              <a:xfrm>
                <a:off x="3306232" y="4812691"/>
                <a:ext cx="116632" cy="122134"/>
              </a:xfrm>
              <a:custGeom>
                <a:avLst/>
                <a:gdLst>
                  <a:gd name="T0" fmla="*/ 18 w 20"/>
                  <a:gd name="T1" fmla="*/ 15 h 21"/>
                  <a:gd name="T2" fmla="*/ 6 w 20"/>
                  <a:gd name="T3" fmla="*/ 19 h 21"/>
                  <a:gd name="T4" fmla="*/ 2 w 20"/>
                  <a:gd name="T5" fmla="*/ 6 h 21"/>
                  <a:gd name="T6" fmla="*/ 15 w 20"/>
                  <a:gd name="T7" fmla="*/ 3 h 21"/>
                  <a:gd name="T8" fmla="*/ 18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15"/>
                    </a:moveTo>
                    <a:cubicBezTo>
                      <a:pt x="15" y="20"/>
                      <a:pt x="10" y="21"/>
                      <a:pt x="6" y="19"/>
                    </a:cubicBezTo>
                    <a:cubicBezTo>
                      <a:pt x="1" y="16"/>
                      <a:pt x="0" y="11"/>
                      <a:pt x="2" y="6"/>
                    </a:cubicBezTo>
                    <a:cubicBezTo>
                      <a:pt x="5" y="2"/>
                      <a:pt x="10" y="0"/>
                      <a:pt x="15" y="3"/>
                    </a:cubicBezTo>
                    <a:cubicBezTo>
                      <a:pt x="19" y="5"/>
                      <a:pt x="20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ïśḷíḍe"/>
              <p:cNvSpPr/>
              <p:nvPr/>
            </p:nvSpPr>
            <p:spPr bwMode="auto">
              <a:xfrm>
                <a:off x="3120280" y="5027250"/>
                <a:ext cx="122134" cy="123234"/>
              </a:xfrm>
              <a:custGeom>
                <a:avLst/>
                <a:gdLst>
                  <a:gd name="T0" fmla="*/ 15 w 21"/>
                  <a:gd name="T1" fmla="*/ 19 h 21"/>
                  <a:gd name="T2" fmla="*/ 2 w 21"/>
                  <a:gd name="T3" fmla="*/ 15 h 21"/>
                  <a:gd name="T4" fmla="*/ 6 w 21"/>
                  <a:gd name="T5" fmla="*/ 3 h 21"/>
                  <a:gd name="T6" fmla="*/ 18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ubicBezTo>
                      <a:pt x="21" y="11"/>
                      <a:pt x="19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ŝ1íḓê"/>
              <p:cNvSpPr/>
              <p:nvPr/>
            </p:nvSpPr>
            <p:spPr bwMode="auto">
              <a:xfrm>
                <a:off x="2858408" y="5132879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ŝ1ïḋê"/>
              <p:cNvSpPr/>
              <p:nvPr/>
            </p:nvSpPr>
            <p:spPr bwMode="auto">
              <a:xfrm>
                <a:off x="2572329" y="507456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2 w 21"/>
                  <a:gd name="T3" fmla="*/ 5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îṩlíḓê"/>
              <p:cNvSpPr/>
              <p:nvPr/>
            </p:nvSpPr>
            <p:spPr bwMode="auto">
              <a:xfrm>
                <a:off x="2356670" y="4887512"/>
                <a:ext cx="116632" cy="123234"/>
              </a:xfrm>
              <a:custGeom>
                <a:avLst/>
                <a:gdLst>
                  <a:gd name="T0" fmla="*/ 2 w 20"/>
                  <a:gd name="T1" fmla="*/ 15 h 21"/>
                  <a:gd name="T2" fmla="*/ 6 w 20"/>
                  <a:gd name="T3" fmla="*/ 2 h 21"/>
                  <a:gd name="T4" fmla="*/ 18 w 20"/>
                  <a:gd name="T5" fmla="*/ 6 h 21"/>
                  <a:gd name="T6" fmla="*/ 15 w 20"/>
                  <a:gd name="T7" fmla="*/ 18 h 21"/>
                  <a:gd name="T8" fmla="*/ 2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" y="15"/>
                    </a:moveTo>
                    <a:cubicBezTo>
                      <a:pt x="0" y="10"/>
                      <a:pt x="1" y="5"/>
                      <a:pt x="6" y="2"/>
                    </a:cubicBez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6"/>
                      <a:pt x="15" y="18"/>
                    </a:cubicBezTo>
                    <a:cubicBezTo>
                      <a:pt x="10" y="21"/>
                      <a:pt x="5" y="19"/>
                      <a:pt x="2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$lïḑê"/>
              <p:cNvSpPr/>
              <p:nvPr/>
            </p:nvSpPr>
            <p:spPr bwMode="auto">
              <a:xfrm>
                <a:off x="2269746" y="4625639"/>
                <a:ext cx="1045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ṥḷiḓe"/>
              <p:cNvSpPr/>
              <p:nvPr/>
            </p:nvSpPr>
            <p:spPr bwMode="auto">
              <a:xfrm>
                <a:off x="2315959" y="4340661"/>
                <a:ext cx="116632" cy="116632"/>
              </a:xfrm>
              <a:custGeom>
                <a:avLst/>
                <a:gdLst>
                  <a:gd name="T0" fmla="*/ 2 w 20"/>
                  <a:gd name="T1" fmla="*/ 6 h 20"/>
                  <a:gd name="T2" fmla="*/ 14 w 20"/>
                  <a:gd name="T3" fmla="*/ 2 h 20"/>
                  <a:gd name="T4" fmla="*/ 18 w 20"/>
                  <a:gd name="T5" fmla="*/ 15 h 20"/>
                  <a:gd name="T6" fmla="*/ 5 w 20"/>
                  <a:gd name="T7" fmla="*/ 18 h 20"/>
                  <a:gd name="T8" fmla="*/ 2 w 2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" y="6"/>
                    </a:moveTo>
                    <a:cubicBezTo>
                      <a:pt x="5" y="1"/>
                      <a:pt x="10" y="0"/>
                      <a:pt x="14" y="2"/>
                    </a:cubicBezTo>
                    <a:cubicBezTo>
                      <a:pt x="19" y="5"/>
                      <a:pt x="20" y="10"/>
                      <a:pt x="18" y="15"/>
                    </a:cubicBezTo>
                    <a:cubicBezTo>
                      <a:pt x="15" y="19"/>
                      <a:pt x="10" y="20"/>
                      <a:pt x="5" y="18"/>
                    </a:cubicBezTo>
                    <a:cubicBezTo>
                      <a:pt x="1" y="16"/>
                      <a:pt x="0" y="10"/>
                      <a:pt x="2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şľîḓê"/>
              <p:cNvSpPr/>
              <p:nvPr/>
            </p:nvSpPr>
            <p:spPr bwMode="auto">
              <a:xfrm>
                <a:off x="2496409" y="4126102"/>
                <a:ext cx="123234" cy="115532"/>
              </a:xfrm>
              <a:custGeom>
                <a:avLst/>
                <a:gdLst>
                  <a:gd name="T0" fmla="*/ 6 w 21"/>
                  <a:gd name="T1" fmla="*/ 2 h 20"/>
                  <a:gd name="T2" fmla="*/ 19 w 21"/>
                  <a:gd name="T3" fmla="*/ 6 h 20"/>
                  <a:gd name="T4" fmla="*/ 15 w 21"/>
                  <a:gd name="T5" fmla="*/ 18 h 20"/>
                  <a:gd name="T6" fmla="*/ 3 w 21"/>
                  <a:gd name="T7" fmla="*/ 15 h 20"/>
                  <a:gd name="T8" fmla="*/ 6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2"/>
                    </a:moveTo>
                    <a:cubicBezTo>
                      <a:pt x="11" y="0"/>
                      <a:pt x="16" y="1"/>
                      <a:pt x="19" y="6"/>
                    </a:cubicBezTo>
                    <a:cubicBezTo>
                      <a:pt x="21" y="10"/>
                      <a:pt x="20" y="15"/>
                      <a:pt x="15" y="18"/>
                    </a:cubicBezTo>
                    <a:cubicBezTo>
                      <a:pt x="11" y="20"/>
                      <a:pt x="5" y="19"/>
                      <a:pt x="3" y="15"/>
                    </a:cubicBezTo>
                    <a:cubicBezTo>
                      <a:pt x="0" y="10"/>
                      <a:pt x="2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sļîḓê"/>
              <p:cNvSpPr/>
              <p:nvPr/>
            </p:nvSpPr>
            <p:spPr bwMode="auto">
              <a:xfrm>
                <a:off x="3475678" y="247894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ïṩľïḍé"/>
              <p:cNvSpPr/>
              <p:nvPr/>
            </p:nvSpPr>
            <p:spPr bwMode="auto">
              <a:xfrm>
                <a:off x="3749653" y="2525161"/>
                <a:ext cx="116632" cy="116632"/>
              </a:xfrm>
              <a:custGeom>
                <a:avLst/>
                <a:gdLst>
                  <a:gd name="T0" fmla="*/ 15 w 20"/>
                  <a:gd name="T1" fmla="*/ 2 h 20"/>
                  <a:gd name="T2" fmla="*/ 18 w 20"/>
                  <a:gd name="T3" fmla="*/ 14 h 20"/>
                  <a:gd name="T4" fmla="*/ 6 w 20"/>
                  <a:gd name="T5" fmla="*/ 18 h 20"/>
                  <a:gd name="T6" fmla="*/ 2 w 20"/>
                  <a:gd name="T7" fmla="*/ 5 h 20"/>
                  <a:gd name="T8" fmla="*/ 15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5" y="2"/>
                    </a:moveTo>
                    <a:cubicBezTo>
                      <a:pt x="19" y="5"/>
                      <a:pt x="20" y="10"/>
                      <a:pt x="18" y="14"/>
                    </a:cubicBezTo>
                    <a:cubicBezTo>
                      <a:pt x="16" y="19"/>
                      <a:pt x="10" y="20"/>
                      <a:pt x="6" y="18"/>
                    </a:cubicBez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îśļïďe"/>
              <p:cNvSpPr/>
              <p:nvPr/>
            </p:nvSpPr>
            <p:spPr bwMode="auto">
              <a:xfrm>
                <a:off x="3965313" y="2705610"/>
                <a:ext cx="122134" cy="122134"/>
              </a:xfrm>
              <a:custGeom>
                <a:avLst/>
                <a:gdLst>
                  <a:gd name="T0" fmla="*/ 18 w 21"/>
                  <a:gd name="T1" fmla="*/ 6 h 21"/>
                  <a:gd name="T2" fmla="*/ 15 w 21"/>
                  <a:gd name="T3" fmla="*/ 19 h 21"/>
                  <a:gd name="T4" fmla="*/ 2 w 21"/>
                  <a:gd name="T5" fmla="*/ 15 h 21"/>
                  <a:gd name="T6" fmla="*/ 6 w 21"/>
                  <a:gd name="T7" fmla="*/ 3 h 21"/>
                  <a:gd name="T8" fmla="*/ 18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6"/>
                    </a:moveTo>
                    <a:cubicBezTo>
                      <a:pt x="21" y="10"/>
                      <a:pt x="19" y="16"/>
                      <a:pt x="15" y="19"/>
                    </a:cubicBez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ïṧ1ide"/>
              <p:cNvSpPr/>
              <p:nvPr/>
            </p:nvSpPr>
            <p:spPr bwMode="auto">
              <a:xfrm>
                <a:off x="4064340" y="2985087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iṧḻiḍè"/>
              <p:cNvSpPr/>
              <p:nvPr/>
            </p:nvSpPr>
            <p:spPr bwMode="auto">
              <a:xfrm>
                <a:off x="4006024" y="3252461"/>
                <a:ext cx="122134" cy="122134"/>
              </a:xfrm>
              <a:custGeom>
                <a:avLst/>
                <a:gdLst>
                  <a:gd name="T0" fmla="*/ 18 w 21"/>
                  <a:gd name="T1" fmla="*/ 15 h 21"/>
                  <a:gd name="T2" fmla="*/ 6 w 21"/>
                  <a:gd name="T3" fmla="*/ 19 h 21"/>
                  <a:gd name="T4" fmla="*/ 3 w 21"/>
                  <a:gd name="T5" fmla="*/ 6 h 21"/>
                  <a:gd name="T6" fmla="*/ 15 w 21"/>
                  <a:gd name="T7" fmla="*/ 3 h 21"/>
                  <a:gd name="T8" fmla="*/ 18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16" y="20"/>
                      <a:pt x="10" y="21"/>
                      <a:pt x="6" y="19"/>
                    </a:cubicBezTo>
                    <a:cubicBezTo>
                      <a:pt x="2" y="16"/>
                      <a:pt x="0" y="11"/>
                      <a:pt x="3" y="6"/>
                    </a:cubicBezTo>
                    <a:cubicBezTo>
                      <a:pt x="5" y="2"/>
                      <a:pt x="11" y="0"/>
                      <a:pt x="15" y="3"/>
                    </a:cubicBezTo>
                    <a:cubicBezTo>
                      <a:pt x="19" y="5"/>
                      <a:pt x="21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Sḷîḋé"/>
              <p:cNvSpPr/>
              <p:nvPr/>
            </p:nvSpPr>
            <p:spPr bwMode="auto">
              <a:xfrm>
                <a:off x="3818973" y="3468121"/>
                <a:ext cx="123234" cy="122134"/>
              </a:xfrm>
              <a:custGeom>
                <a:avLst/>
                <a:gdLst>
                  <a:gd name="T0" fmla="*/ 15 w 21"/>
                  <a:gd name="T1" fmla="*/ 19 h 21"/>
                  <a:gd name="T2" fmla="*/ 3 w 21"/>
                  <a:gd name="T3" fmla="*/ 15 h 21"/>
                  <a:gd name="T4" fmla="*/ 6 w 21"/>
                  <a:gd name="T5" fmla="*/ 3 h 21"/>
                  <a:gd name="T6" fmla="*/ 19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1" y="21"/>
                      <a:pt x="5" y="20"/>
                      <a:pt x="3" y="15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6" y="2"/>
                      <a:pt x="19" y="6"/>
                    </a:cubicBezTo>
                    <a:cubicBezTo>
                      <a:pt x="21" y="11"/>
                      <a:pt x="20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šļiďe"/>
              <p:cNvSpPr/>
              <p:nvPr/>
            </p:nvSpPr>
            <p:spPr bwMode="auto">
              <a:xfrm>
                <a:off x="3562602" y="3572649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ṩ1iḍé"/>
              <p:cNvSpPr/>
              <p:nvPr/>
            </p:nvSpPr>
            <p:spPr bwMode="auto">
              <a:xfrm>
                <a:off x="3272122" y="351433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3 w 21"/>
                  <a:gd name="T3" fmla="*/ 6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2" y="15"/>
                      <a:pt x="0" y="10"/>
                      <a:pt x="3" y="6"/>
                    </a:cubicBez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ṩḻiḑê"/>
              <p:cNvSpPr/>
              <p:nvPr/>
            </p:nvSpPr>
            <p:spPr bwMode="auto">
              <a:xfrm>
                <a:off x="3056463" y="3328382"/>
                <a:ext cx="122134" cy="122134"/>
              </a:xfrm>
              <a:custGeom>
                <a:avLst/>
                <a:gdLst>
                  <a:gd name="T0" fmla="*/ 3 w 21"/>
                  <a:gd name="T1" fmla="*/ 15 h 21"/>
                  <a:gd name="T2" fmla="*/ 6 w 21"/>
                  <a:gd name="T3" fmla="*/ 2 h 21"/>
                  <a:gd name="T4" fmla="*/ 18 w 21"/>
                  <a:gd name="T5" fmla="*/ 6 h 21"/>
                  <a:gd name="T6" fmla="*/ 15 w 21"/>
                  <a:gd name="T7" fmla="*/ 18 h 21"/>
                  <a:gd name="T8" fmla="*/ 3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15"/>
                    </a:moveTo>
                    <a:cubicBezTo>
                      <a:pt x="0" y="10"/>
                      <a:pt x="2" y="5"/>
                      <a:pt x="6" y="2"/>
                    </a:cubicBezTo>
                    <a:cubicBezTo>
                      <a:pt x="10" y="0"/>
                      <a:pt x="16" y="1"/>
                      <a:pt x="18" y="6"/>
                    </a:cubicBezTo>
                    <a:cubicBezTo>
                      <a:pt x="21" y="10"/>
                      <a:pt x="19" y="16"/>
                      <a:pt x="15" y="18"/>
                    </a:cubicBezTo>
                    <a:cubicBezTo>
                      <a:pt x="11" y="21"/>
                      <a:pt x="5" y="19"/>
                      <a:pt x="3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îsḻíḍê"/>
              <p:cNvSpPr/>
              <p:nvPr/>
            </p:nvSpPr>
            <p:spPr bwMode="auto">
              <a:xfrm>
                <a:off x="2968438" y="3066510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iṧ1iḍè"/>
              <p:cNvSpPr/>
              <p:nvPr/>
            </p:nvSpPr>
            <p:spPr bwMode="auto">
              <a:xfrm>
                <a:off x="3015752" y="2781532"/>
                <a:ext cx="122134" cy="122134"/>
              </a:xfrm>
              <a:custGeom>
                <a:avLst/>
                <a:gdLst>
                  <a:gd name="T0" fmla="*/ 3 w 21"/>
                  <a:gd name="T1" fmla="*/ 6 h 21"/>
                  <a:gd name="T2" fmla="*/ 15 w 21"/>
                  <a:gd name="T3" fmla="*/ 2 h 21"/>
                  <a:gd name="T4" fmla="*/ 18 w 21"/>
                  <a:gd name="T5" fmla="*/ 15 h 21"/>
                  <a:gd name="T6" fmla="*/ 6 w 21"/>
                  <a:gd name="T7" fmla="*/ 18 h 21"/>
                  <a:gd name="T8" fmla="*/ 3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6"/>
                    </a:move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1"/>
                      <a:pt x="6" y="18"/>
                    </a:cubicBezTo>
                    <a:cubicBezTo>
                      <a:pt x="2" y="16"/>
                      <a:pt x="0" y="10"/>
                      <a:pt x="3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ïs1ïḑe"/>
              <p:cNvSpPr/>
              <p:nvPr/>
            </p:nvSpPr>
            <p:spPr bwMode="auto">
              <a:xfrm>
                <a:off x="3201703" y="2565872"/>
                <a:ext cx="116632" cy="116632"/>
              </a:xfrm>
              <a:custGeom>
                <a:avLst/>
                <a:gdLst>
                  <a:gd name="T0" fmla="*/ 6 w 20"/>
                  <a:gd name="T1" fmla="*/ 2 h 20"/>
                  <a:gd name="T2" fmla="*/ 18 w 20"/>
                  <a:gd name="T3" fmla="*/ 6 h 20"/>
                  <a:gd name="T4" fmla="*/ 15 w 20"/>
                  <a:gd name="T5" fmla="*/ 18 h 20"/>
                  <a:gd name="T6" fmla="*/ 2 w 20"/>
                  <a:gd name="T7" fmla="*/ 15 h 20"/>
                  <a:gd name="T8" fmla="*/ 6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2"/>
                    </a:move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5"/>
                      <a:pt x="15" y="18"/>
                    </a:cubicBezTo>
                    <a:cubicBezTo>
                      <a:pt x="10" y="20"/>
                      <a:pt x="5" y="19"/>
                      <a:pt x="2" y="15"/>
                    </a:cubicBezTo>
                    <a:cubicBezTo>
                      <a:pt x="0" y="10"/>
                      <a:pt x="1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îṣḻiḑé"/>
              <p:cNvSpPr/>
              <p:nvPr/>
            </p:nvSpPr>
            <p:spPr bwMode="auto">
              <a:xfrm>
                <a:off x="1698689" y="2798036"/>
                <a:ext cx="139739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ṧlíḑê"/>
              <p:cNvSpPr/>
              <p:nvPr/>
            </p:nvSpPr>
            <p:spPr bwMode="auto">
              <a:xfrm>
                <a:off x="2066190" y="2856352"/>
                <a:ext cx="162845" cy="162845"/>
              </a:xfrm>
              <a:custGeom>
                <a:avLst/>
                <a:gdLst>
                  <a:gd name="T0" fmla="*/ 20 w 28"/>
                  <a:gd name="T1" fmla="*/ 4 h 28"/>
                  <a:gd name="T2" fmla="*/ 25 w 28"/>
                  <a:gd name="T3" fmla="*/ 20 h 28"/>
                  <a:gd name="T4" fmla="*/ 8 w 28"/>
                  <a:gd name="T5" fmla="*/ 25 h 28"/>
                  <a:gd name="T6" fmla="*/ 4 w 28"/>
                  <a:gd name="T7" fmla="*/ 8 h 28"/>
                  <a:gd name="T8" fmla="*/ 20 w 2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4"/>
                    </a:moveTo>
                    <a:cubicBezTo>
                      <a:pt x="26" y="7"/>
                      <a:pt x="28" y="15"/>
                      <a:pt x="25" y="20"/>
                    </a:cubicBezTo>
                    <a:cubicBezTo>
                      <a:pt x="21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í$ľïďe"/>
              <p:cNvSpPr/>
              <p:nvPr/>
            </p:nvSpPr>
            <p:spPr bwMode="auto">
              <a:xfrm>
                <a:off x="2363272" y="3107221"/>
                <a:ext cx="162845" cy="168347"/>
              </a:xfrm>
              <a:custGeom>
                <a:avLst/>
                <a:gdLst>
                  <a:gd name="T0" fmla="*/ 24 w 28"/>
                  <a:gd name="T1" fmla="*/ 8 h 29"/>
                  <a:gd name="T2" fmla="*/ 20 w 28"/>
                  <a:gd name="T3" fmla="*/ 25 h 29"/>
                  <a:gd name="T4" fmla="*/ 3 w 28"/>
                  <a:gd name="T5" fmla="*/ 21 h 29"/>
                  <a:gd name="T6" fmla="*/ 8 w 28"/>
                  <a:gd name="T7" fmla="*/ 4 h 29"/>
                  <a:gd name="T8" fmla="*/ 2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4" y="8"/>
                    </a:move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9"/>
                      <a:pt x="6" y="26"/>
                      <a:pt x="3" y="21"/>
                    </a:cubicBezTo>
                    <a:cubicBezTo>
                      <a:pt x="0" y="15"/>
                      <a:pt x="2" y="7"/>
                      <a:pt x="8" y="4"/>
                    </a:cubicBezTo>
                    <a:cubicBezTo>
                      <a:pt x="13" y="0"/>
                      <a:pt x="21" y="2"/>
                      <a:pt x="2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şľîde"/>
              <p:cNvSpPr/>
              <p:nvPr/>
            </p:nvSpPr>
            <p:spPr bwMode="auto">
              <a:xfrm>
                <a:off x="2496409" y="3485726"/>
                <a:ext cx="146341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iṩ1îḍè"/>
              <p:cNvSpPr/>
              <p:nvPr/>
            </p:nvSpPr>
            <p:spPr bwMode="auto">
              <a:xfrm>
                <a:off x="2414986" y="3852126"/>
                <a:ext cx="162845" cy="162845"/>
              </a:xfrm>
              <a:custGeom>
                <a:avLst/>
                <a:gdLst>
                  <a:gd name="T0" fmla="*/ 25 w 28"/>
                  <a:gd name="T1" fmla="*/ 20 h 28"/>
                  <a:gd name="T2" fmla="*/ 8 w 28"/>
                  <a:gd name="T3" fmla="*/ 25 h 28"/>
                  <a:gd name="T4" fmla="*/ 4 w 28"/>
                  <a:gd name="T5" fmla="*/ 8 h 28"/>
                  <a:gd name="T6" fmla="*/ 21 w 28"/>
                  <a:gd name="T7" fmla="*/ 4 h 28"/>
                  <a:gd name="T8" fmla="*/ 25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5" y="20"/>
                    </a:moveTo>
                    <a:cubicBezTo>
                      <a:pt x="22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1" y="4"/>
                    </a:cubicBezTo>
                    <a:cubicBezTo>
                      <a:pt x="26" y="7"/>
                      <a:pt x="28" y="15"/>
                      <a:pt x="25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íṣḻïḍê"/>
              <p:cNvSpPr/>
              <p:nvPr/>
            </p:nvSpPr>
            <p:spPr bwMode="auto">
              <a:xfrm>
                <a:off x="2165217" y="4149208"/>
                <a:ext cx="162845" cy="162845"/>
              </a:xfrm>
              <a:custGeom>
                <a:avLst/>
                <a:gdLst>
                  <a:gd name="T0" fmla="*/ 20 w 28"/>
                  <a:gd name="T1" fmla="*/ 24 h 28"/>
                  <a:gd name="T2" fmla="*/ 4 w 28"/>
                  <a:gd name="T3" fmla="*/ 20 h 28"/>
                  <a:gd name="T4" fmla="*/ 8 w 28"/>
                  <a:gd name="T5" fmla="*/ 3 h 28"/>
                  <a:gd name="T6" fmla="*/ 25 w 28"/>
                  <a:gd name="T7" fmla="*/ 8 h 28"/>
                  <a:gd name="T8" fmla="*/ 20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4"/>
                    </a:move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6"/>
                      <a:pt x="8" y="3"/>
                    </a:cubicBezTo>
                    <a:cubicBezTo>
                      <a:pt x="14" y="0"/>
                      <a:pt x="22" y="2"/>
                      <a:pt x="25" y="8"/>
                    </a:cubicBezTo>
                    <a:cubicBezTo>
                      <a:pt x="28" y="13"/>
                      <a:pt x="26" y="21"/>
                      <a:pt x="20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iṣļíḋé"/>
              <p:cNvSpPr/>
              <p:nvPr/>
            </p:nvSpPr>
            <p:spPr bwMode="auto">
              <a:xfrm>
                <a:off x="1809820" y="4282345"/>
                <a:ext cx="145240" cy="146341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îŝliďè"/>
              <p:cNvSpPr/>
              <p:nvPr/>
            </p:nvSpPr>
            <p:spPr bwMode="auto">
              <a:xfrm>
                <a:off x="1419212" y="4207524"/>
                <a:ext cx="162845" cy="162845"/>
              </a:xfrm>
              <a:custGeom>
                <a:avLst/>
                <a:gdLst>
                  <a:gd name="T0" fmla="*/ 8 w 28"/>
                  <a:gd name="T1" fmla="*/ 24 h 28"/>
                  <a:gd name="T2" fmla="*/ 4 w 28"/>
                  <a:gd name="T3" fmla="*/ 7 h 28"/>
                  <a:gd name="T4" fmla="*/ 21 w 28"/>
                  <a:gd name="T5" fmla="*/ 3 h 28"/>
                  <a:gd name="T6" fmla="*/ 25 w 28"/>
                  <a:gd name="T7" fmla="*/ 20 h 28"/>
                  <a:gd name="T8" fmla="*/ 8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24"/>
                    </a:moveTo>
                    <a:cubicBezTo>
                      <a:pt x="2" y="21"/>
                      <a:pt x="0" y="13"/>
                      <a:pt x="4" y="7"/>
                    </a:cubicBezTo>
                    <a:cubicBezTo>
                      <a:pt x="7" y="2"/>
                      <a:pt x="15" y="0"/>
                      <a:pt x="21" y="3"/>
                    </a:cubicBezTo>
                    <a:cubicBezTo>
                      <a:pt x="26" y="6"/>
                      <a:pt x="28" y="14"/>
                      <a:pt x="25" y="20"/>
                    </a:cubicBezTo>
                    <a:cubicBezTo>
                      <a:pt x="22" y="26"/>
                      <a:pt x="14" y="28"/>
                      <a:pt x="8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Sliḋé"/>
              <p:cNvSpPr/>
              <p:nvPr/>
            </p:nvSpPr>
            <p:spPr bwMode="auto">
              <a:xfrm>
                <a:off x="1127632" y="3951153"/>
                <a:ext cx="162845" cy="162845"/>
              </a:xfrm>
              <a:custGeom>
                <a:avLst/>
                <a:gdLst>
                  <a:gd name="T0" fmla="*/ 3 w 28"/>
                  <a:gd name="T1" fmla="*/ 20 h 28"/>
                  <a:gd name="T2" fmla="*/ 8 w 28"/>
                  <a:gd name="T3" fmla="*/ 4 h 28"/>
                  <a:gd name="T4" fmla="*/ 25 w 28"/>
                  <a:gd name="T5" fmla="*/ 8 h 28"/>
                  <a:gd name="T6" fmla="*/ 20 w 28"/>
                  <a:gd name="T7" fmla="*/ 25 h 28"/>
                  <a:gd name="T8" fmla="*/ 3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3" y="20"/>
                    </a:moveTo>
                    <a:cubicBezTo>
                      <a:pt x="0" y="15"/>
                      <a:pt x="2" y="7"/>
                      <a:pt x="8" y="4"/>
                    </a:cubicBezTo>
                    <a:cubicBezTo>
                      <a:pt x="14" y="0"/>
                      <a:pt x="21" y="2"/>
                      <a:pt x="25" y="8"/>
                    </a:cubicBez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8"/>
                      <a:pt x="7" y="26"/>
                      <a:pt x="3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îSľîďe"/>
              <p:cNvSpPr/>
              <p:nvPr/>
            </p:nvSpPr>
            <p:spPr bwMode="auto">
              <a:xfrm>
                <a:off x="1011000" y="3595756"/>
                <a:ext cx="139739" cy="145240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îṩľïďê"/>
              <p:cNvSpPr/>
              <p:nvPr/>
            </p:nvSpPr>
            <p:spPr bwMode="auto">
              <a:xfrm>
                <a:off x="1069316" y="3206249"/>
                <a:ext cx="162845" cy="168347"/>
              </a:xfrm>
              <a:custGeom>
                <a:avLst/>
                <a:gdLst>
                  <a:gd name="T0" fmla="*/ 4 w 28"/>
                  <a:gd name="T1" fmla="*/ 8 h 29"/>
                  <a:gd name="T2" fmla="*/ 20 w 28"/>
                  <a:gd name="T3" fmla="*/ 4 h 29"/>
                  <a:gd name="T4" fmla="*/ 25 w 28"/>
                  <a:gd name="T5" fmla="*/ 21 h 29"/>
                  <a:gd name="T6" fmla="*/ 8 w 28"/>
                  <a:gd name="T7" fmla="*/ 25 h 29"/>
                  <a:gd name="T8" fmla="*/ 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4" y="8"/>
                    </a:moveTo>
                    <a:cubicBezTo>
                      <a:pt x="7" y="2"/>
                      <a:pt x="14" y="0"/>
                      <a:pt x="20" y="4"/>
                    </a:cubicBezTo>
                    <a:cubicBezTo>
                      <a:pt x="26" y="7"/>
                      <a:pt x="28" y="15"/>
                      <a:pt x="25" y="21"/>
                    </a:cubicBezTo>
                    <a:cubicBezTo>
                      <a:pt x="21" y="27"/>
                      <a:pt x="14" y="29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ïśḷíḓè"/>
              <p:cNvSpPr/>
              <p:nvPr/>
            </p:nvSpPr>
            <p:spPr bwMode="auto">
              <a:xfrm>
                <a:off x="1320185" y="2914668"/>
                <a:ext cx="162845" cy="162845"/>
              </a:xfrm>
              <a:custGeom>
                <a:avLst/>
                <a:gdLst>
                  <a:gd name="T0" fmla="*/ 8 w 28"/>
                  <a:gd name="T1" fmla="*/ 3 h 28"/>
                  <a:gd name="T2" fmla="*/ 25 w 28"/>
                  <a:gd name="T3" fmla="*/ 8 h 28"/>
                  <a:gd name="T4" fmla="*/ 21 w 28"/>
                  <a:gd name="T5" fmla="*/ 25 h 28"/>
                  <a:gd name="T6" fmla="*/ 4 w 28"/>
                  <a:gd name="T7" fmla="*/ 20 h 28"/>
                  <a:gd name="T8" fmla="*/ 8 w 2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3"/>
                    </a:moveTo>
                    <a:cubicBezTo>
                      <a:pt x="14" y="0"/>
                      <a:pt x="22" y="2"/>
                      <a:pt x="25" y="8"/>
                    </a:cubicBezTo>
                    <a:cubicBezTo>
                      <a:pt x="28" y="14"/>
                      <a:pt x="26" y="21"/>
                      <a:pt x="21" y="25"/>
                    </a:cubicBez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7"/>
                      <a:pt x="8" y="3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íṡļîdè"/>
              <p:cNvSpPr/>
              <p:nvPr/>
            </p:nvSpPr>
            <p:spPr bwMode="auto">
              <a:xfrm>
                <a:off x="1856033" y="2304000"/>
                <a:ext cx="1561330" cy="15602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Sļïḓè"/>
              <p:cNvSpPr/>
              <p:nvPr/>
            </p:nvSpPr>
            <p:spPr bwMode="auto">
              <a:xfrm>
                <a:off x="1955060" y="2403027"/>
                <a:ext cx="1357774" cy="135557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iśľíḍè"/>
              <p:cNvSpPr/>
              <p:nvPr/>
            </p:nvSpPr>
            <p:spPr bwMode="auto">
              <a:xfrm>
                <a:off x="2304956" y="2542765"/>
                <a:ext cx="657981" cy="1076096"/>
              </a:xfrm>
              <a:custGeom>
                <a:avLst/>
                <a:gdLst>
                  <a:gd name="T0" fmla="*/ 51 w 113"/>
                  <a:gd name="T1" fmla="*/ 185 h 185"/>
                  <a:gd name="T2" fmla="*/ 51 w 113"/>
                  <a:gd name="T3" fmla="*/ 166 h 185"/>
                  <a:gd name="T4" fmla="*/ 25 w 113"/>
                  <a:gd name="T5" fmla="*/ 160 h 185"/>
                  <a:gd name="T6" fmla="*/ 9 w 113"/>
                  <a:gd name="T7" fmla="*/ 146 h 185"/>
                  <a:gd name="T8" fmla="*/ 0 w 113"/>
                  <a:gd name="T9" fmla="*/ 122 h 185"/>
                  <a:gd name="T10" fmla="*/ 21 w 113"/>
                  <a:gd name="T11" fmla="*/ 118 h 185"/>
                  <a:gd name="T12" fmla="*/ 30 w 113"/>
                  <a:gd name="T13" fmla="*/ 140 h 185"/>
                  <a:gd name="T14" fmla="*/ 51 w 113"/>
                  <a:gd name="T15" fmla="*/ 151 h 185"/>
                  <a:gd name="T16" fmla="*/ 51 w 113"/>
                  <a:gd name="T17" fmla="*/ 93 h 185"/>
                  <a:gd name="T18" fmla="*/ 25 w 113"/>
                  <a:gd name="T19" fmla="*/ 84 h 185"/>
                  <a:gd name="T20" fmla="*/ 9 w 113"/>
                  <a:gd name="T21" fmla="*/ 70 h 185"/>
                  <a:gd name="T22" fmla="*/ 4 w 113"/>
                  <a:gd name="T23" fmla="*/ 51 h 185"/>
                  <a:gd name="T24" fmla="*/ 20 w 113"/>
                  <a:gd name="T25" fmla="*/ 19 h 185"/>
                  <a:gd name="T26" fmla="*/ 51 w 113"/>
                  <a:gd name="T27" fmla="*/ 9 h 185"/>
                  <a:gd name="T28" fmla="*/ 51 w 113"/>
                  <a:gd name="T29" fmla="*/ 0 h 185"/>
                  <a:gd name="T30" fmla="*/ 63 w 113"/>
                  <a:gd name="T31" fmla="*/ 0 h 185"/>
                  <a:gd name="T32" fmla="*/ 63 w 113"/>
                  <a:gd name="T33" fmla="*/ 9 h 185"/>
                  <a:gd name="T34" fmla="*/ 92 w 113"/>
                  <a:gd name="T35" fmla="*/ 19 h 185"/>
                  <a:gd name="T36" fmla="*/ 109 w 113"/>
                  <a:gd name="T37" fmla="*/ 46 h 185"/>
                  <a:gd name="T38" fmla="*/ 87 w 113"/>
                  <a:gd name="T39" fmla="*/ 49 h 185"/>
                  <a:gd name="T40" fmla="*/ 80 w 113"/>
                  <a:gd name="T41" fmla="*/ 32 h 185"/>
                  <a:gd name="T42" fmla="*/ 63 w 113"/>
                  <a:gd name="T43" fmla="*/ 25 h 185"/>
                  <a:gd name="T44" fmla="*/ 63 w 113"/>
                  <a:gd name="T45" fmla="*/ 77 h 185"/>
                  <a:gd name="T46" fmla="*/ 84 w 113"/>
                  <a:gd name="T47" fmla="*/ 83 h 185"/>
                  <a:gd name="T48" fmla="*/ 100 w 113"/>
                  <a:gd name="T49" fmla="*/ 92 h 185"/>
                  <a:gd name="T50" fmla="*/ 110 w 113"/>
                  <a:gd name="T51" fmla="*/ 105 h 185"/>
                  <a:gd name="T52" fmla="*/ 113 w 113"/>
                  <a:gd name="T53" fmla="*/ 121 h 185"/>
                  <a:gd name="T54" fmla="*/ 99 w 113"/>
                  <a:gd name="T55" fmla="*/ 153 h 185"/>
                  <a:gd name="T56" fmla="*/ 63 w 113"/>
                  <a:gd name="T57" fmla="*/ 166 h 185"/>
                  <a:gd name="T58" fmla="*/ 63 w 113"/>
                  <a:gd name="T59" fmla="*/ 185 h 185"/>
                  <a:gd name="T60" fmla="*/ 51 w 113"/>
                  <a:gd name="T61" fmla="*/ 185 h 185"/>
                  <a:gd name="T62" fmla="*/ 51 w 113"/>
                  <a:gd name="T63" fmla="*/ 24 h 185"/>
                  <a:gd name="T64" fmla="*/ 32 w 113"/>
                  <a:gd name="T65" fmla="*/ 33 h 185"/>
                  <a:gd name="T66" fmla="*/ 25 w 113"/>
                  <a:gd name="T67" fmla="*/ 49 h 185"/>
                  <a:gd name="T68" fmla="*/ 31 w 113"/>
                  <a:gd name="T69" fmla="*/ 65 h 185"/>
                  <a:gd name="T70" fmla="*/ 51 w 113"/>
                  <a:gd name="T71" fmla="*/ 75 h 185"/>
                  <a:gd name="T72" fmla="*/ 51 w 113"/>
                  <a:gd name="T73" fmla="*/ 24 h 185"/>
                  <a:gd name="T74" fmla="*/ 63 w 113"/>
                  <a:gd name="T75" fmla="*/ 151 h 185"/>
                  <a:gd name="T76" fmla="*/ 84 w 113"/>
                  <a:gd name="T77" fmla="*/ 142 h 185"/>
                  <a:gd name="T78" fmla="*/ 92 w 113"/>
                  <a:gd name="T79" fmla="*/ 122 h 185"/>
                  <a:gd name="T80" fmla="*/ 86 w 113"/>
                  <a:gd name="T81" fmla="*/ 106 h 185"/>
                  <a:gd name="T82" fmla="*/ 63 w 113"/>
                  <a:gd name="T83" fmla="*/ 96 h 185"/>
                  <a:gd name="T84" fmla="*/ 63 w 113"/>
                  <a:gd name="T85" fmla="*/ 15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5">
                    <a:moveTo>
                      <a:pt x="51" y="185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1" y="165"/>
                      <a:pt x="32" y="163"/>
                      <a:pt x="25" y="160"/>
                    </a:cubicBezTo>
                    <a:cubicBezTo>
                      <a:pt x="19" y="157"/>
                      <a:pt x="13" y="153"/>
                      <a:pt x="9" y="146"/>
                    </a:cubicBezTo>
                    <a:cubicBezTo>
                      <a:pt x="4" y="139"/>
                      <a:pt x="1" y="131"/>
                      <a:pt x="0" y="12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6" y="135"/>
                      <a:pt x="30" y="140"/>
                    </a:cubicBezTo>
                    <a:cubicBezTo>
                      <a:pt x="36" y="147"/>
                      <a:pt x="43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2"/>
                      <a:pt x="34" y="88"/>
                      <a:pt x="25" y="84"/>
                    </a:cubicBezTo>
                    <a:cubicBezTo>
                      <a:pt x="18" y="81"/>
                      <a:pt x="13" y="76"/>
                      <a:pt x="9" y="70"/>
                    </a:cubicBezTo>
                    <a:cubicBezTo>
                      <a:pt x="6" y="65"/>
                      <a:pt x="4" y="58"/>
                      <a:pt x="4" y="51"/>
                    </a:cubicBezTo>
                    <a:cubicBezTo>
                      <a:pt x="4" y="38"/>
                      <a:pt x="9" y="27"/>
                      <a:pt x="20" y="19"/>
                    </a:cubicBezTo>
                    <a:cubicBezTo>
                      <a:pt x="27" y="14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6" y="10"/>
                      <a:pt x="85" y="13"/>
                      <a:pt x="92" y="19"/>
                    </a:cubicBezTo>
                    <a:cubicBezTo>
                      <a:pt x="101" y="25"/>
                      <a:pt x="107" y="34"/>
                      <a:pt x="109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2"/>
                      <a:pt x="83" y="36"/>
                      <a:pt x="80" y="32"/>
                    </a:cubicBezTo>
                    <a:cubicBezTo>
                      <a:pt x="76" y="28"/>
                      <a:pt x="70" y="26"/>
                      <a:pt x="63" y="25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80"/>
                      <a:pt x="81" y="82"/>
                      <a:pt x="84" y="83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6"/>
                      <a:pt x="108" y="100"/>
                      <a:pt x="110" y="105"/>
                    </a:cubicBezTo>
                    <a:cubicBezTo>
                      <a:pt x="112" y="110"/>
                      <a:pt x="113" y="115"/>
                      <a:pt x="113" y="121"/>
                    </a:cubicBezTo>
                    <a:cubicBezTo>
                      <a:pt x="113" y="134"/>
                      <a:pt x="108" y="144"/>
                      <a:pt x="99" y="153"/>
                    </a:cubicBezTo>
                    <a:cubicBezTo>
                      <a:pt x="90" y="161"/>
                      <a:pt x="78" y="166"/>
                      <a:pt x="63" y="16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1" y="185"/>
                      <a:pt x="51" y="185"/>
                      <a:pt x="51" y="185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8"/>
                      <a:pt x="25" y="43"/>
                      <a:pt x="25" y="49"/>
                    </a:cubicBezTo>
                    <a:cubicBezTo>
                      <a:pt x="25" y="56"/>
                      <a:pt x="27" y="61"/>
                      <a:pt x="31" y="65"/>
                    </a:cubicBezTo>
                    <a:cubicBezTo>
                      <a:pt x="35" y="69"/>
                      <a:pt x="41" y="72"/>
                      <a:pt x="51" y="7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2" y="150"/>
                      <a:pt x="78" y="147"/>
                      <a:pt x="84" y="142"/>
                    </a:cubicBezTo>
                    <a:cubicBezTo>
                      <a:pt x="89" y="136"/>
                      <a:pt x="92" y="130"/>
                      <a:pt x="92" y="122"/>
                    </a:cubicBezTo>
                    <a:cubicBezTo>
                      <a:pt x="92" y="115"/>
                      <a:pt x="90" y="110"/>
                      <a:pt x="86" y="106"/>
                    </a:cubicBezTo>
                    <a:cubicBezTo>
                      <a:pt x="82" y="102"/>
                      <a:pt x="75" y="99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îṩļíḓê"/>
              <p:cNvSpPr/>
              <p:nvPr/>
            </p:nvSpPr>
            <p:spPr bwMode="auto">
              <a:xfrm>
                <a:off x="2759381" y="3246959"/>
                <a:ext cx="1561330" cy="15591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íṣḷídé"/>
              <p:cNvSpPr/>
              <p:nvPr/>
            </p:nvSpPr>
            <p:spPr bwMode="auto">
              <a:xfrm>
                <a:off x="2863910" y="3351489"/>
                <a:ext cx="1357774" cy="1356674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ṥlïḑê"/>
              <p:cNvSpPr/>
              <p:nvPr/>
            </p:nvSpPr>
            <p:spPr bwMode="auto">
              <a:xfrm>
                <a:off x="3213806" y="3491227"/>
                <a:ext cx="657981" cy="1070595"/>
              </a:xfrm>
              <a:custGeom>
                <a:avLst/>
                <a:gdLst>
                  <a:gd name="T0" fmla="*/ 51 w 113"/>
                  <a:gd name="T1" fmla="*/ 184 h 184"/>
                  <a:gd name="T2" fmla="*/ 51 w 113"/>
                  <a:gd name="T3" fmla="*/ 166 h 184"/>
                  <a:gd name="T4" fmla="*/ 25 w 113"/>
                  <a:gd name="T5" fmla="*/ 160 h 184"/>
                  <a:gd name="T6" fmla="*/ 8 w 113"/>
                  <a:gd name="T7" fmla="*/ 146 h 184"/>
                  <a:gd name="T8" fmla="*/ 0 w 113"/>
                  <a:gd name="T9" fmla="*/ 121 h 184"/>
                  <a:gd name="T10" fmla="*/ 21 w 113"/>
                  <a:gd name="T11" fmla="*/ 118 h 184"/>
                  <a:gd name="T12" fmla="*/ 30 w 113"/>
                  <a:gd name="T13" fmla="*/ 140 h 184"/>
                  <a:gd name="T14" fmla="*/ 51 w 113"/>
                  <a:gd name="T15" fmla="*/ 151 h 184"/>
                  <a:gd name="T16" fmla="*/ 51 w 113"/>
                  <a:gd name="T17" fmla="*/ 93 h 184"/>
                  <a:gd name="T18" fmla="*/ 24 w 113"/>
                  <a:gd name="T19" fmla="*/ 84 h 184"/>
                  <a:gd name="T20" fmla="*/ 9 w 113"/>
                  <a:gd name="T21" fmla="*/ 70 h 184"/>
                  <a:gd name="T22" fmla="*/ 3 w 113"/>
                  <a:gd name="T23" fmla="*/ 50 h 184"/>
                  <a:gd name="T24" fmla="*/ 19 w 113"/>
                  <a:gd name="T25" fmla="*/ 19 h 184"/>
                  <a:gd name="T26" fmla="*/ 51 w 113"/>
                  <a:gd name="T27" fmla="*/ 9 h 184"/>
                  <a:gd name="T28" fmla="*/ 51 w 113"/>
                  <a:gd name="T29" fmla="*/ 0 h 184"/>
                  <a:gd name="T30" fmla="*/ 63 w 113"/>
                  <a:gd name="T31" fmla="*/ 0 h 184"/>
                  <a:gd name="T32" fmla="*/ 63 w 113"/>
                  <a:gd name="T33" fmla="*/ 9 h 184"/>
                  <a:gd name="T34" fmla="*/ 92 w 113"/>
                  <a:gd name="T35" fmla="*/ 18 h 184"/>
                  <a:gd name="T36" fmla="*/ 108 w 113"/>
                  <a:gd name="T37" fmla="*/ 46 h 184"/>
                  <a:gd name="T38" fmla="*/ 87 w 113"/>
                  <a:gd name="T39" fmla="*/ 49 h 184"/>
                  <a:gd name="T40" fmla="*/ 79 w 113"/>
                  <a:gd name="T41" fmla="*/ 32 h 184"/>
                  <a:gd name="T42" fmla="*/ 63 w 113"/>
                  <a:gd name="T43" fmla="*/ 24 h 184"/>
                  <a:gd name="T44" fmla="*/ 63 w 113"/>
                  <a:gd name="T45" fmla="*/ 77 h 184"/>
                  <a:gd name="T46" fmla="*/ 84 w 113"/>
                  <a:gd name="T47" fmla="*/ 82 h 184"/>
                  <a:gd name="T48" fmla="*/ 100 w 113"/>
                  <a:gd name="T49" fmla="*/ 92 h 184"/>
                  <a:gd name="T50" fmla="*/ 109 w 113"/>
                  <a:gd name="T51" fmla="*/ 104 h 184"/>
                  <a:gd name="T52" fmla="*/ 113 w 113"/>
                  <a:gd name="T53" fmla="*/ 121 h 184"/>
                  <a:gd name="T54" fmla="*/ 99 w 113"/>
                  <a:gd name="T55" fmla="*/ 152 h 184"/>
                  <a:gd name="T56" fmla="*/ 63 w 113"/>
                  <a:gd name="T57" fmla="*/ 166 h 184"/>
                  <a:gd name="T58" fmla="*/ 63 w 113"/>
                  <a:gd name="T59" fmla="*/ 184 h 184"/>
                  <a:gd name="T60" fmla="*/ 51 w 113"/>
                  <a:gd name="T61" fmla="*/ 184 h 184"/>
                  <a:gd name="T62" fmla="*/ 51 w 113"/>
                  <a:gd name="T63" fmla="*/ 24 h 184"/>
                  <a:gd name="T64" fmla="*/ 32 w 113"/>
                  <a:gd name="T65" fmla="*/ 33 h 184"/>
                  <a:gd name="T66" fmla="*/ 24 w 113"/>
                  <a:gd name="T67" fmla="*/ 49 h 184"/>
                  <a:gd name="T68" fmla="*/ 30 w 113"/>
                  <a:gd name="T69" fmla="*/ 65 h 184"/>
                  <a:gd name="T70" fmla="*/ 51 w 113"/>
                  <a:gd name="T71" fmla="*/ 74 h 184"/>
                  <a:gd name="T72" fmla="*/ 51 w 113"/>
                  <a:gd name="T73" fmla="*/ 24 h 184"/>
                  <a:gd name="T74" fmla="*/ 63 w 113"/>
                  <a:gd name="T75" fmla="*/ 151 h 184"/>
                  <a:gd name="T76" fmla="*/ 83 w 113"/>
                  <a:gd name="T77" fmla="*/ 141 h 184"/>
                  <a:gd name="T78" fmla="*/ 91 w 113"/>
                  <a:gd name="T79" fmla="*/ 122 h 184"/>
                  <a:gd name="T80" fmla="*/ 86 w 113"/>
                  <a:gd name="T81" fmla="*/ 106 h 184"/>
                  <a:gd name="T82" fmla="*/ 63 w 113"/>
                  <a:gd name="T83" fmla="*/ 96 h 184"/>
                  <a:gd name="T84" fmla="*/ 63 w 113"/>
                  <a:gd name="T85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4">
                    <a:moveTo>
                      <a:pt x="51" y="184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0" y="165"/>
                      <a:pt x="32" y="163"/>
                      <a:pt x="25" y="160"/>
                    </a:cubicBezTo>
                    <a:cubicBezTo>
                      <a:pt x="19" y="157"/>
                      <a:pt x="13" y="152"/>
                      <a:pt x="8" y="146"/>
                    </a:cubicBezTo>
                    <a:cubicBezTo>
                      <a:pt x="3" y="139"/>
                      <a:pt x="1" y="131"/>
                      <a:pt x="0" y="121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5" y="135"/>
                      <a:pt x="30" y="140"/>
                    </a:cubicBezTo>
                    <a:cubicBezTo>
                      <a:pt x="35" y="146"/>
                      <a:pt x="42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1"/>
                      <a:pt x="33" y="88"/>
                      <a:pt x="24" y="84"/>
                    </a:cubicBezTo>
                    <a:cubicBezTo>
                      <a:pt x="18" y="80"/>
                      <a:pt x="12" y="76"/>
                      <a:pt x="9" y="70"/>
                    </a:cubicBezTo>
                    <a:cubicBezTo>
                      <a:pt x="5" y="64"/>
                      <a:pt x="3" y="58"/>
                      <a:pt x="3" y="50"/>
                    </a:cubicBezTo>
                    <a:cubicBezTo>
                      <a:pt x="3" y="37"/>
                      <a:pt x="9" y="27"/>
                      <a:pt x="19" y="19"/>
                    </a:cubicBezTo>
                    <a:cubicBezTo>
                      <a:pt x="26" y="13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5" y="10"/>
                      <a:pt x="85" y="13"/>
                      <a:pt x="92" y="18"/>
                    </a:cubicBezTo>
                    <a:cubicBezTo>
                      <a:pt x="101" y="25"/>
                      <a:pt x="107" y="34"/>
                      <a:pt x="108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1"/>
                      <a:pt x="83" y="36"/>
                      <a:pt x="79" y="32"/>
                    </a:cubicBezTo>
                    <a:cubicBezTo>
                      <a:pt x="75" y="28"/>
                      <a:pt x="70" y="25"/>
                      <a:pt x="63" y="24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79"/>
                      <a:pt x="81" y="81"/>
                      <a:pt x="84" y="82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5"/>
                      <a:pt x="107" y="99"/>
                      <a:pt x="109" y="104"/>
                    </a:cubicBezTo>
                    <a:cubicBezTo>
                      <a:pt x="112" y="109"/>
                      <a:pt x="113" y="115"/>
                      <a:pt x="113" y="121"/>
                    </a:cubicBezTo>
                    <a:cubicBezTo>
                      <a:pt x="113" y="133"/>
                      <a:pt x="108" y="144"/>
                      <a:pt x="99" y="152"/>
                    </a:cubicBezTo>
                    <a:cubicBezTo>
                      <a:pt x="90" y="161"/>
                      <a:pt x="78" y="165"/>
                      <a:pt x="63" y="166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1" y="184"/>
                      <a:pt x="51" y="184"/>
                      <a:pt x="51" y="184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7"/>
                      <a:pt x="24" y="43"/>
                      <a:pt x="24" y="49"/>
                    </a:cubicBezTo>
                    <a:cubicBezTo>
                      <a:pt x="24" y="55"/>
                      <a:pt x="26" y="60"/>
                      <a:pt x="30" y="65"/>
                    </a:cubicBezTo>
                    <a:cubicBezTo>
                      <a:pt x="34" y="69"/>
                      <a:pt x="41" y="72"/>
                      <a:pt x="51" y="74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1" y="150"/>
                      <a:pt x="78" y="147"/>
                      <a:pt x="83" y="141"/>
                    </a:cubicBezTo>
                    <a:cubicBezTo>
                      <a:pt x="89" y="136"/>
                      <a:pt x="91" y="130"/>
                      <a:pt x="91" y="122"/>
                    </a:cubicBezTo>
                    <a:cubicBezTo>
                      <a:pt x="91" y="115"/>
                      <a:pt x="89" y="110"/>
                      <a:pt x="86" y="106"/>
                    </a:cubicBezTo>
                    <a:cubicBezTo>
                      <a:pt x="82" y="102"/>
                      <a:pt x="74" y="98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šḻiḓê"/>
              <p:cNvSpPr/>
              <p:nvPr/>
            </p:nvSpPr>
            <p:spPr bwMode="auto">
              <a:xfrm>
                <a:off x="1599662" y="3979761"/>
                <a:ext cx="1229039" cy="1222437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šḷïḓé"/>
              <p:cNvSpPr/>
              <p:nvPr/>
            </p:nvSpPr>
            <p:spPr bwMode="auto">
              <a:xfrm>
                <a:off x="1681084" y="4061184"/>
                <a:ext cx="1066194" cy="106509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îṣḻíďè"/>
              <p:cNvSpPr/>
              <p:nvPr/>
            </p:nvSpPr>
            <p:spPr bwMode="auto">
              <a:xfrm>
                <a:off x="1955060" y="4172315"/>
                <a:ext cx="518243" cy="843933"/>
              </a:xfrm>
              <a:custGeom>
                <a:avLst/>
                <a:gdLst>
                  <a:gd name="T0" fmla="*/ 40 w 89"/>
                  <a:gd name="T1" fmla="*/ 145 h 145"/>
                  <a:gd name="T2" fmla="*/ 40 w 89"/>
                  <a:gd name="T3" fmla="*/ 130 h 145"/>
                  <a:gd name="T4" fmla="*/ 20 w 89"/>
                  <a:gd name="T5" fmla="*/ 125 h 145"/>
                  <a:gd name="T6" fmla="*/ 7 w 89"/>
                  <a:gd name="T7" fmla="*/ 114 h 145"/>
                  <a:gd name="T8" fmla="*/ 0 w 89"/>
                  <a:gd name="T9" fmla="*/ 95 h 145"/>
                  <a:gd name="T10" fmla="*/ 17 w 89"/>
                  <a:gd name="T11" fmla="*/ 92 h 145"/>
                  <a:gd name="T12" fmla="*/ 23 w 89"/>
                  <a:gd name="T13" fmla="*/ 110 h 145"/>
                  <a:gd name="T14" fmla="*/ 40 w 89"/>
                  <a:gd name="T15" fmla="*/ 118 h 145"/>
                  <a:gd name="T16" fmla="*/ 40 w 89"/>
                  <a:gd name="T17" fmla="*/ 73 h 145"/>
                  <a:gd name="T18" fmla="*/ 19 w 89"/>
                  <a:gd name="T19" fmla="*/ 65 h 145"/>
                  <a:gd name="T20" fmla="*/ 7 w 89"/>
                  <a:gd name="T21" fmla="*/ 55 h 145"/>
                  <a:gd name="T22" fmla="*/ 3 w 89"/>
                  <a:gd name="T23" fmla="*/ 39 h 145"/>
                  <a:gd name="T24" fmla="*/ 15 w 89"/>
                  <a:gd name="T25" fmla="*/ 15 h 145"/>
                  <a:gd name="T26" fmla="*/ 40 w 89"/>
                  <a:gd name="T27" fmla="*/ 7 h 145"/>
                  <a:gd name="T28" fmla="*/ 40 w 89"/>
                  <a:gd name="T29" fmla="*/ 0 h 145"/>
                  <a:gd name="T30" fmla="*/ 50 w 89"/>
                  <a:gd name="T31" fmla="*/ 0 h 145"/>
                  <a:gd name="T32" fmla="*/ 50 w 89"/>
                  <a:gd name="T33" fmla="*/ 7 h 145"/>
                  <a:gd name="T34" fmla="*/ 72 w 89"/>
                  <a:gd name="T35" fmla="*/ 14 h 145"/>
                  <a:gd name="T36" fmla="*/ 85 w 89"/>
                  <a:gd name="T37" fmla="*/ 36 h 145"/>
                  <a:gd name="T38" fmla="*/ 69 w 89"/>
                  <a:gd name="T39" fmla="*/ 38 h 145"/>
                  <a:gd name="T40" fmla="*/ 62 w 89"/>
                  <a:gd name="T41" fmla="*/ 25 h 145"/>
                  <a:gd name="T42" fmla="*/ 50 w 89"/>
                  <a:gd name="T43" fmla="*/ 19 h 145"/>
                  <a:gd name="T44" fmla="*/ 50 w 89"/>
                  <a:gd name="T45" fmla="*/ 60 h 145"/>
                  <a:gd name="T46" fmla="*/ 66 w 89"/>
                  <a:gd name="T47" fmla="*/ 65 h 145"/>
                  <a:gd name="T48" fmla="*/ 79 w 89"/>
                  <a:gd name="T49" fmla="*/ 72 h 145"/>
                  <a:gd name="T50" fmla="*/ 86 w 89"/>
                  <a:gd name="T51" fmla="*/ 82 h 145"/>
                  <a:gd name="T52" fmla="*/ 89 w 89"/>
                  <a:gd name="T53" fmla="*/ 94 h 145"/>
                  <a:gd name="T54" fmla="*/ 78 w 89"/>
                  <a:gd name="T55" fmla="*/ 119 h 145"/>
                  <a:gd name="T56" fmla="*/ 50 w 89"/>
                  <a:gd name="T57" fmla="*/ 130 h 145"/>
                  <a:gd name="T58" fmla="*/ 50 w 89"/>
                  <a:gd name="T59" fmla="*/ 145 h 145"/>
                  <a:gd name="T60" fmla="*/ 40 w 89"/>
                  <a:gd name="T61" fmla="*/ 145 h 145"/>
                  <a:gd name="T62" fmla="*/ 40 w 89"/>
                  <a:gd name="T63" fmla="*/ 19 h 145"/>
                  <a:gd name="T64" fmla="*/ 25 w 89"/>
                  <a:gd name="T65" fmla="*/ 25 h 145"/>
                  <a:gd name="T66" fmla="*/ 19 w 89"/>
                  <a:gd name="T67" fmla="*/ 38 h 145"/>
                  <a:gd name="T68" fmla="*/ 24 w 89"/>
                  <a:gd name="T69" fmla="*/ 51 h 145"/>
                  <a:gd name="T70" fmla="*/ 40 w 89"/>
                  <a:gd name="T71" fmla="*/ 58 h 145"/>
                  <a:gd name="T72" fmla="*/ 40 w 89"/>
                  <a:gd name="T73" fmla="*/ 19 h 145"/>
                  <a:gd name="T74" fmla="*/ 50 w 89"/>
                  <a:gd name="T75" fmla="*/ 118 h 145"/>
                  <a:gd name="T76" fmla="*/ 66 w 89"/>
                  <a:gd name="T77" fmla="*/ 111 h 145"/>
                  <a:gd name="T78" fmla="*/ 72 w 89"/>
                  <a:gd name="T79" fmla="*/ 95 h 145"/>
                  <a:gd name="T80" fmla="*/ 67 w 89"/>
                  <a:gd name="T81" fmla="*/ 83 h 145"/>
                  <a:gd name="T82" fmla="*/ 50 w 89"/>
                  <a:gd name="T83" fmla="*/ 75 h 145"/>
                  <a:gd name="T84" fmla="*/ 50 w 89"/>
                  <a:gd name="T85" fmla="*/ 1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145">
                    <a:moveTo>
                      <a:pt x="40" y="145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32" y="129"/>
                      <a:pt x="25" y="128"/>
                      <a:pt x="20" y="125"/>
                    </a:cubicBezTo>
                    <a:cubicBezTo>
                      <a:pt x="15" y="123"/>
                      <a:pt x="10" y="119"/>
                      <a:pt x="7" y="114"/>
                    </a:cubicBezTo>
                    <a:cubicBezTo>
                      <a:pt x="3" y="109"/>
                      <a:pt x="1" y="103"/>
                      <a:pt x="0" y="95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8" y="100"/>
                      <a:pt x="20" y="106"/>
                      <a:pt x="23" y="110"/>
                    </a:cubicBezTo>
                    <a:cubicBezTo>
                      <a:pt x="28" y="115"/>
                      <a:pt x="34" y="118"/>
                      <a:pt x="40" y="11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3" y="71"/>
                      <a:pt x="26" y="69"/>
                      <a:pt x="19" y="65"/>
                    </a:cubicBezTo>
                    <a:cubicBezTo>
                      <a:pt x="14" y="63"/>
                      <a:pt x="10" y="59"/>
                      <a:pt x="7" y="55"/>
                    </a:cubicBezTo>
                    <a:cubicBezTo>
                      <a:pt x="4" y="50"/>
                      <a:pt x="3" y="45"/>
                      <a:pt x="3" y="39"/>
                    </a:cubicBezTo>
                    <a:cubicBezTo>
                      <a:pt x="3" y="29"/>
                      <a:pt x="7" y="21"/>
                      <a:pt x="15" y="15"/>
                    </a:cubicBezTo>
                    <a:cubicBezTo>
                      <a:pt x="21" y="10"/>
                      <a:pt x="29" y="8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9" y="8"/>
                      <a:pt x="67" y="10"/>
                      <a:pt x="72" y="14"/>
                    </a:cubicBezTo>
                    <a:cubicBezTo>
                      <a:pt x="80" y="19"/>
                      <a:pt x="84" y="27"/>
                      <a:pt x="85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8" y="32"/>
                      <a:pt x="66" y="28"/>
                      <a:pt x="62" y="25"/>
                    </a:cubicBezTo>
                    <a:cubicBezTo>
                      <a:pt x="59" y="22"/>
                      <a:pt x="55" y="20"/>
                      <a:pt x="50" y="1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8" y="62"/>
                      <a:pt x="64" y="64"/>
                      <a:pt x="66" y="65"/>
                    </a:cubicBezTo>
                    <a:cubicBezTo>
                      <a:pt x="71" y="67"/>
                      <a:pt x="75" y="69"/>
                      <a:pt x="79" y="72"/>
                    </a:cubicBezTo>
                    <a:cubicBezTo>
                      <a:pt x="82" y="75"/>
                      <a:pt x="84" y="78"/>
                      <a:pt x="86" y="82"/>
                    </a:cubicBezTo>
                    <a:cubicBezTo>
                      <a:pt x="88" y="86"/>
                      <a:pt x="89" y="90"/>
                      <a:pt x="89" y="94"/>
                    </a:cubicBezTo>
                    <a:cubicBezTo>
                      <a:pt x="89" y="104"/>
                      <a:pt x="85" y="113"/>
                      <a:pt x="78" y="119"/>
                    </a:cubicBezTo>
                    <a:cubicBezTo>
                      <a:pt x="71" y="126"/>
                      <a:pt x="61" y="130"/>
                      <a:pt x="50" y="130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40" y="145"/>
                      <a:pt x="40" y="145"/>
                      <a:pt x="40" y="145"/>
                    </a:cubicBezTo>
                    <a:close/>
                    <a:moveTo>
                      <a:pt x="40" y="19"/>
                    </a:moveTo>
                    <a:cubicBezTo>
                      <a:pt x="34" y="20"/>
                      <a:pt x="29" y="22"/>
                      <a:pt x="25" y="25"/>
                    </a:cubicBezTo>
                    <a:cubicBezTo>
                      <a:pt x="21" y="29"/>
                      <a:pt x="19" y="33"/>
                      <a:pt x="19" y="38"/>
                    </a:cubicBezTo>
                    <a:cubicBezTo>
                      <a:pt x="19" y="43"/>
                      <a:pt x="21" y="47"/>
                      <a:pt x="24" y="51"/>
                    </a:cubicBezTo>
                    <a:cubicBezTo>
                      <a:pt x="27" y="54"/>
                      <a:pt x="33" y="56"/>
                      <a:pt x="40" y="58"/>
                    </a:cubicBezTo>
                    <a:cubicBezTo>
                      <a:pt x="40" y="19"/>
                      <a:pt x="40" y="19"/>
                      <a:pt x="40" y="19"/>
                    </a:cubicBezTo>
                    <a:close/>
                    <a:moveTo>
                      <a:pt x="50" y="118"/>
                    </a:moveTo>
                    <a:cubicBezTo>
                      <a:pt x="56" y="117"/>
                      <a:pt x="61" y="115"/>
                      <a:pt x="66" y="111"/>
                    </a:cubicBezTo>
                    <a:cubicBezTo>
                      <a:pt x="70" y="107"/>
                      <a:pt x="72" y="102"/>
                      <a:pt x="72" y="95"/>
                    </a:cubicBezTo>
                    <a:cubicBezTo>
                      <a:pt x="72" y="90"/>
                      <a:pt x="70" y="86"/>
                      <a:pt x="67" y="83"/>
                    </a:cubicBezTo>
                    <a:cubicBezTo>
                      <a:pt x="64" y="80"/>
                      <a:pt x="59" y="77"/>
                      <a:pt x="50" y="75"/>
                    </a:cubicBezTo>
                    <a:lnTo>
                      <a:pt x="50" y="118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îSḷîḍè"/>
            <p:cNvSpPr/>
            <p:nvPr/>
          </p:nvSpPr>
          <p:spPr bwMode="auto">
            <a:xfrm>
              <a:off x="4892970" y="1545355"/>
              <a:ext cx="492234" cy="492232"/>
            </a:xfrm>
            <a:custGeom>
              <a:avLst/>
              <a:gdLst>
                <a:gd name="connsiteX0" fmla="*/ 57135 w 337537"/>
                <a:gd name="connsiteY0" fmla="*/ 191329 h 337536"/>
                <a:gd name="connsiteX1" fmla="*/ 57135 w 337537"/>
                <a:gd name="connsiteY1" fmla="*/ 191622 h 337536"/>
                <a:gd name="connsiteX2" fmla="*/ 24319 w 337537"/>
                <a:gd name="connsiteY2" fmla="*/ 224731 h 337536"/>
                <a:gd name="connsiteX3" fmla="*/ 22561 w 337537"/>
                <a:gd name="connsiteY3" fmla="*/ 226489 h 337536"/>
                <a:gd name="connsiteX4" fmla="*/ 21389 w 337537"/>
                <a:gd name="connsiteY4" fmla="*/ 228833 h 337536"/>
                <a:gd name="connsiteX5" fmla="*/ 21096 w 337537"/>
                <a:gd name="connsiteY5" fmla="*/ 230591 h 337536"/>
                <a:gd name="connsiteX6" fmla="*/ 21096 w 337537"/>
                <a:gd name="connsiteY6" fmla="*/ 232056 h 337536"/>
                <a:gd name="connsiteX7" fmla="*/ 21096 w 337537"/>
                <a:gd name="connsiteY7" fmla="*/ 233521 h 337536"/>
                <a:gd name="connsiteX8" fmla="*/ 21389 w 337537"/>
                <a:gd name="connsiteY8" fmla="*/ 235572 h 337536"/>
                <a:gd name="connsiteX9" fmla="*/ 22561 w 337537"/>
                <a:gd name="connsiteY9" fmla="*/ 237330 h 337536"/>
                <a:gd name="connsiteX10" fmla="*/ 24319 w 337537"/>
                <a:gd name="connsiteY10" fmla="*/ 239674 h 337536"/>
                <a:gd name="connsiteX11" fmla="*/ 98155 w 337537"/>
                <a:gd name="connsiteY11" fmla="*/ 313217 h 337536"/>
                <a:gd name="connsiteX12" fmla="*/ 99913 w 337537"/>
                <a:gd name="connsiteY12" fmla="*/ 314975 h 337536"/>
                <a:gd name="connsiteX13" fmla="*/ 102257 w 337537"/>
                <a:gd name="connsiteY13" fmla="*/ 315854 h 337536"/>
                <a:gd name="connsiteX14" fmla="*/ 104015 w 337537"/>
                <a:gd name="connsiteY14" fmla="*/ 316440 h 337536"/>
                <a:gd name="connsiteX15" fmla="*/ 105480 w 337537"/>
                <a:gd name="connsiteY15" fmla="*/ 316440 h 337536"/>
                <a:gd name="connsiteX16" fmla="*/ 106945 w 337537"/>
                <a:gd name="connsiteY16" fmla="*/ 316440 h 337536"/>
                <a:gd name="connsiteX17" fmla="*/ 108703 w 337537"/>
                <a:gd name="connsiteY17" fmla="*/ 315854 h 337536"/>
                <a:gd name="connsiteX18" fmla="*/ 110754 w 337537"/>
                <a:gd name="connsiteY18" fmla="*/ 314975 h 337536"/>
                <a:gd name="connsiteX19" fmla="*/ 112805 w 337537"/>
                <a:gd name="connsiteY19" fmla="*/ 313217 h 337536"/>
                <a:gd name="connsiteX20" fmla="*/ 145914 w 337537"/>
                <a:gd name="connsiteY20" fmla="*/ 280401 h 337536"/>
                <a:gd name="connsiteX21" fmla="*/ 146207 w 337537"/>
                <a:gd name="connsiteY21" fmla="*/ 280401 h 337536"/>
                <a:gd name="connsiteX22" fmla="*/ 63288 w 337537"/>
                <a:gd name="connsiteY22" fmla="*/ 49810 h 337536"/>
                <a:gd name="connsiteX23" fmla="*/ 63288 w 337537"/>
                <a:gd name="connsiteY23" fmla="*/ 176972 h 337536"/>
                <a:gd name="connsiteX24" fmla="*/ 62995 w 337537"/>
                <a:gd name="connsiteY24" fmla="*/ 179023 h 337536"/>
                <a:gd name="connsiteX25" fmla="*/ 62409 w 337537"/>
                <a:gd name="connsiteY25" fmla="*/ 181367 h 337536"/>
                <a:gd name="connsiteX26" fmla="*/ 155876 w 337537"/>
                <a:gd name="connsiteY26" fmla="*/ 275420 h 337536"/>
                <a:gd name="connsiteX27" fmla="*/ 158513 w 337537"/>
                <a:gd name="connsiteY27" fmla="*/ 274541 h 337536"/>
                <a:gd name="connsiteX28" fmla="*/ 160857 w 337537"/>
                <a:gd name="connsiteY28" fmla="*/ 274248 h 337536"/>
                <a:gd name="connsiteX29" fmla="*/ 288019 w 337537"/>
                <a:gd name="connsiteY29" fmla="*/ 274248 h 337536"/>
                <a:gd name="connsiteX30" fmla="*/ 189307 w 337537"/>
                <a:gd name="connsiteY30" fmla="*/ 42192 h 337536"/>
                <a:gd name="connsiteX31" fmla="*/ 189602 w 337537"/>
                <a:gd name="connsiteY31" fmla="*/ 42192 h 337536"/>
                <a:gd name="connsiteX32" fmla="*/ 189602 w 337537"/>
                <a:gd name="connsiteY32" fmla="*/ 42484 h 337536"/>
                <a:gd name="connsiteX33" fmla="*/ 194904 w 337537"/>
                <a:gd name="connsiteY33" fmla="*/ 42484 h 337536"/>
                <a:gd name="connsiteX34" fmla="*/ 200500 w 337537"/>
                <a:gd name="connsiteY34" fmla="*/ 42775 h 337536"/>
                <a:gd name="connsiteX35" fmla="*/ 205802 w 337537"/>
                <a:gd name="connsiteY35" fmla="*/ 43358 h 337536"/>
                <a:gd name="connsiteX36" fmla="*/ 210809 w 337537"/>
                <a:gd name="connsiteY36" fmla="*/ 44232 h 337536"/>
                <a:gd name="connsiteX37" fmla="*/ 216111 w 337537"/>
                <a:gd name="connsiteY37" fmla="*/ 45690 h 337536"/>
                <a:gd name="connsiteX38" fmla="*/ 221119 w 337537"/>
                <a:gd name="connsiteY38" fmla="*/ 47147 h 337536"/>
                <a:gd name="connsiteX39" fmla="*/ 225831 w 337537"/>
                <a:gd name="connsiteY39" fmla="*/ 48604 h 337536"/>
                <a:gd name="connsiteX40" fmla="*/ 230544 w 337537"/>
                <a:gd name="connsiteY40" fmla="*/ 50644 h 337536"/>
                <a:gd name="connsiteX41" fmla="*/ 235552 w 337537"/>
                <a:gd name="connsiteY41" fmla="*/ 52684 h 337536"/>
                <a:gd name="connsiteX42" fmla="*/ 239970 w 337537"/>
                <a:gd name="connsiteY42" fmla="*/ 55016 h 337536"/>
                <a:gd name="connsiteX43" fmla="*/ 244388 w 337537"/>
                <a:gd name="connsiteY43" fmla="*/ 57639 h 337536"/>
                <a:gd name="connsiteX44" fmla="*/ 248806 w 337537"/>
                <a:gd name="connsiteY44" fmla="*/ 60262 h 337536"/>
                <a:gd name="connsiteX45" fmla="*/ 252930 w 337537"/>
                <a:gd name="connsiteY45" fmla="*/ 63177 h 337536"/>
                <a:gd name="connsiteX46" fmla="*/ 256759 w 337537"/>
                <a:gd name="connsiteY46" fmla="*/ 66382 h 337536"/>
                <a:gd name="connsiteX47" fmla="*/ 260588 w 337537"/>
                <a:gd name="connsiteY47" fmla="*/ 69588 h 337536"/>
                <a:gd name="connsiteX48" fmla="*/ 264417 w 337537"/>
                <a:gd name="connsiteY48" fmla="*/ 72794 h 337536"/>
                <a:gd name="connsiteX49" fmla="*/ 267952 w 337537"/>
                <a:gd name="connsiteY49" fmla="*/ 76583 h 337536"/>
                <a:gd name="connsiteX50" fmla="*/ 270898 w 337537"/>
                <a:gd name="connsiteY50" fmla="*/ 80372 h 337536"/>
                <a:gd name="connsiteX51" fmla="*/ 274138 w 337537"/>
                <a:gd name="connsiteY51" fmla="*/ 84161 h 337536"/>
                <a:gd name="connsiteX52" fmla="*/ 277083 w 337537"/>
                <a:gd name="connsiteY52" fmla="*/ 88241 h 337536"/>
                <a:gd name="connsiteX53" fmla="*/ 280029 w 337537"/>
                <a:gd name="connsiteY53" fmla="*/ 92904 h 337536"/>
                <a:gd name="connsiteX54" fmla="*/ 282385 w 337537"/>
                <a:gd name="connsiteY54" fmla="*/ 97276 h 337536"/>
                <a:gd name="connsiteX55" fmla="*/ 284741 w 337537"/>
                <a:gd name="connsiteY55" fmla="*/ 101648 h 337536"/>
                <a:gd name="connsiteX56" fmla="*/ 286803 w 337537"/>
                <a:gd name="connsiteY56" fmla="*/ 106311 h 337536"/>
                <a:gd name="connsiteX57" fmla="*/ 288865 w 337537"/>
                <a:gd name="connsiteY57" fmla="*/ 110974 h 337536"/>
                <a:gd name="connsiteX58" fmla="*/ 290338 w 337537"/>
                <a:gd name="connsiteY58" fmla="*/ 115929 h 337536"/>
                <a:gd name="connsiteX59" fmla="*/ 292105 w 337537"/>
                <a:gd name="connsiteY59" fmla="*/ 120884 h 337536"/>
                <a:gd name="connsiteX60" fmla="*/ 293283 w 337537"/>
                <a:gd name="connsiteY60" fmla="*/ 125838 h 337536"/>
                <a:gd name="connsiteX61" fmla="*/ 293872 w 337537"/>
                <a:gd name="connsiteY61" fmla="*/ 131084 h 337536"/>
                <a:gd name="connsiteX62" fmla="*/ 294756 w 337537"/>
                <a:gd name="connsiteY62" fmla="*/ 136330 h 337536"/>
                <a:gd name="connsiteX63" fmla="*/ 295345 w 337537"/>
                <a:gd name="connsiteY63" fmla="*/ 141576 h 337536"/>
                <a:gd name="connsiteX64" fmla="*/ 295345 w 337537"/>
                <a:gd name="connsiteY64" fmla="*/ 146823 h 337536"/>
                <a:gd name="connsiteX65" fmla="*/ 295345 w 337537"/>
                <a:gd name="connsiteY65" fmla="*/ 147114 h 337536"/>
                <a:gd name="connsiteX66" fmla="*/ 295345 w 337537"/>
                <a:gd name="connsiteY66" fmla="*/ 148280 h 337536"/>
                <a:gd name="connsiteX67" fmla="*/ 294756 w 337537"/>
                <a:gd name="connsiteY67" fmla="*/ 149154 h 337536"/>
                <a:gd name="connsiteX68" fmla="*/ 294462 w 337537"/>
                <a:gd name="connsiteY68" fmla="*/ 150029 h 337536"/>
                <a:gd name="connsiteX69" fmla="*/ 293872 w 337537"/>
                <a:gd name="connsiteY69" fmla="*/ 150611 h 337536"/>
                <a:gd name="connsiteX70" fmla="*/ 292989 w 337537"/>
                <a:gd name="connsiteY70" fmla="*/ 151194 h 337536"/>
                <a:gd name="connsiteX71" fmla="*/ 292105 w 337537"/>
                <a:gd name="connsiteY71" fmla="*/ 152069 h 337536"/>
                <a:gd name="connsiteX72" fmla="*/ 291222 w 337537"/>
                <a:gd name="connsiteY72" fmla="*/ 152360 h 337536"/>
                <a:gd name="connsiteX73" fmla="*/ 290043 w 337537"/>
                <a:gd name="connsiteY73" fmla="*/ 152360 h 337536"/>
                <a:gd name="connsiteX74" fmla="*/ 288865 w 337537"/>
                <a:gd name="connsiteY74" fmla="*/ 152360 h 337536"/>
                <a:gd name="connsiteX75" fmla="*/ 287981 w 337537"/>
                <a:gd name="connsiteY75" fmla="*/ 152069 h 337536"/>
                <a:gd name="connsiteX76" fmla="*/ 286803 w 337537"/>
                <a:gd name="connsiteY76" fmla="*/ 151486 h 337536"/>
                <a:gd name="connsiteX77" fmla="*/ 286214 w 337537"/>
                <a:gd name="connsiteY77" fmla="*/ 150611 h 337536"/>
                <a:gd name="connsiteX78" fmla="*/ 285625 w 337537"/>
                <a:gd name="connsiteY78" fmla="*/ 150029 h 337536"/>
                <a:gd name="connsiteX79" fmla="*/ 285036 w 337537"/>
                <a:gd name="connsiteY79" fmla="*/ 149154 h 337536"/>
                <a:gd name="connsiteX80" fmla="*/ 284741 w 337537"/>
                <a:gd name="connsiteY80" fmla="*/ 148280 h 337536"/>
                <a:gd name="connsiteX81" fmla="*/ 284741 w 337537"/>
                <a:gd name="connsiteY81" fmla="*/ 147114 h 337536"/>
                <a:gd name="connsiteX82" fmla="*/ 284741 w 337537"/>
                <a:gd name="connsiteY82" fmla="*/ 142159 h 337536"/>
                <a:gd name="connsiteX83" fmla="*/ 284152 w 337537"/>
                <a:gd name="connsiteY83" fmla="*/ 137496 h 337536"/>
                <a:gd name="connsiteX84" fmla="*/ 283858 w 337537"/>
                <a:gd name="connsiteY84" fmla="*/ 132833 h 337536"/>
                <a:gd name="connsiteX85" fmla="*/ 282680 w 337537"/>
                <a:gd name="connsiteY85" fmla="*/ 127878 h 337536"/>
                <a:gd name="connsiteX86" fmla="*/ 281796 w 337537"/>
                <a:gd name="connsiteY86" fmla="*/ 123507 h 337536"/>
                <a:gd name="connsiteX87" fmla="*/ 280618 w 337537"/>
                <a:gd name="connsiteY87" fmla="*/ 119135 h 337536"/>
                <a:gd name="connsiteX88" fmla="*/ 278850 w 337537"/>
                <a:gd name="connsiteY88" fmla="*/ 114763 h 337536"/>
                <a:gd name="connsiteX89" fmla="*/ 277083 w 337537"/>
                <a:gd name="connsiteY89" fmla="*/ 110391 h 337536"/>
                <a:gd name="connsiteX90" fmla="*/ 275316 w 337537"/>
                <a:gd name="connsiteY90" fmla="*/ 106311 h 337536"/>
                <a:gd name="connsiteX91" fmla="*/ 273254 w 337537"/>
                <a:gd name="connsiteY91" fmla="*/ 102231 h 337536"/>
                <a:gd name="connsiteX92" fmla="*/ 270898 w 337537"/>
                <a:gd name="connsiteY92" fmla="*/ 98150 h 337536"/>
                <a:gd name="connsiteX93" fmla="*/ 268541 w 337537"/>
                <a:gd name="connsiteY93" fmla="*/ 94362 h 337536"/>
                <a:gd name="connsiteX94" fmla="*/ 265596 w 337537"/>
                <a:gd name="connsiteY94" fmla="*/ 90573 h 337536"/>
                <a:gd name="connsiteX95" fmla="*/ 262650 w 337537"/>
                <a:gd name="connsiteY95" fmla="*/ 87075 h 337536"/>
                <a:gd name="connsiteX96" fmla="*/ 259999 w 337537"/>
                <a:gd name="connsiteY96" fmla="*/ 83578 h 337536"/>
                <a:gd name="connsiteX97" fmla="*/ 256759 w 337537"/>
                <a:gd name="connsiteY97" fmla="*/ 80372 h 337536"/>
                <a:gd name="connsiteX98" fmla="*/ 253519 w 337537"/>
                <a:gd name="connsiteY98" fmla="*/ 77458 h 337536"/>
                <a:gd name="connsiteX99" fmla="*/ 249985 w 337537"/>
                <a:gd name="connsiteY99" fmla="*/ 74252 h 337536"/>
                <a:gd name="connsiteX100" fmla="*/ 246155 w 337537"/>
                <a:gd name="connsiteY100" fmla="*/ 71337 h 337536"/>
                <a:gd name="connsiteX101" fmla="*/ 242621 w 337537"/>
                <a:gd name="connsiteY101" fmla="*/ 68714 h 337536"/>
                <a:gd name="connsiteX102" fmla="*/ 238497 w 337537"/>
                <a:gd name="connsiteY102" fmla="*/ 66382 h 337536"/>
                <a:gd name="connsiteX103" fmla="*/ 234668 w 337537"/>
                <a:gd name="connsiteY103" fmla="*/ 64051 h 337536"/>
                <a:gd name="connsiteX104" fmla="*/ 230544 w 337537"/>
                <a:gd name="connsiteY104" fmla="*/ 62011 h 337536"/>
                <a:gd name="connsiteX105" fmla="*/ 226420 w 337537"/>
                <a:gd name="connsiteY105" fmla="*/ 59971 h 337536"/>
                <a:gd name="connsiteX106" fmla="*/ 222002 w 337537"/>
                <a:gd name="connsiteY106" fmla="*/ 58513 h 337536"/>
                <a:gd name="connsiteX107" fmla="*/ 217584 w 337537"/>
                <a:gd name="connsiteY107" fmla="*/ 56765 h 337536"/>
                <a:gd name="connsiteX108" fmla="*/ 213166 w 337537"/>
                <a:gd name="connsiteY108" fmla="*/ 55599 h 337536"/>
                <a:gd name="connsiteX109" fmla="*/ 208453 w 337537"/>
                <a:gd name="connsiteY109" fmla="*/ 54724 h 337536"/>
                <a:gd name="connsiteX110" fmla="*/ 204035 w 337537"/>
                <a:gd name="connsiteY110" fmla="*/ 53850 h 337536"/>
                <a:gd name="connsiteX111" fmla="*/ 199027 w 337537"/>
                <a:gd name="connsiteY111" fmla="*/ 52976 h 337536"/>
                <a:gd name="connsiteX112" fmla="*/ 194020 w 337537"/>
                <a:gd name="connsiteY112" fmla="*/ 52684 h 337536"/>
                <a:gd name="connsiteX113" fmla="*/ 189307 w 337537"/>
                <a:gd name="connsiteY113" fmla="*/ 52684 h 337536"/>
                <a:gd name="connsiteX114" fmla="*/ 188424 w 337537"/>
                <a:gd name="connsiteY114" fmla="*/ 52393 h 337536"/>
                <a:gd name="connsiteX115" fmla="*/ 187245 w 337537"/>
                <a:gd name="connsiteY115" fmla="*/ 52101 h 337536"/>
                <a:gd name="connsiteX116" fmla="*/ 186362 w 337537"/>
                <a:gd name="connsiteY116" fmla="*/ 51810 h 337536"/>
                <a:gd name="connsiteX117" fmla="*/ 185478 w 337537"/>
                <a:gd name="connsiteY117" fmla="*/ 51227 h 337536"/>
                <a:gd name="connsiteX118" fmla="*/ 184889 w 337537"/>
                <a:gd name="connsiteY118" fmla="*/ 50353 h 337536"/>
                <a:gd name="connsiteX119" fmla="*/ 184594 w 337537"/>
                <a:gd name="connsiteY119" fmla="*/ 49187 h 337536"/>
                <a:gd name="connsiteX120" fmla="*/ 184300 w 337537"/>
                <a:gd name="connsiteY120" fmla="*/ 48313 h 337536"/>
                <a:gd name="connsiteX121" fmla="*/ 184005 w 337537"/>
                <a:gd name="connsiteY121" fmla="*/ 47438 h 337536"/>
                <a:gd name="connsiteX122" fmla="*/ 184300 w 337537"/>
                <a:gd name="connsiteY122" fmla="*/ 46564 h 337536"/>
                <a:gd name="connsiteX123" fmla="*/ 184594 w 337537"/>
                <a:gd name="connsiteY123" fmla="*/ 45690 h 337536"/>
                <a:gd name="connsiteX124" fmla="*/ 184889 w 337537"/>
                <a:gd name="connsiteY124" fmla="*/ 44524 h 337536"/>
                <a:gd name="connsiteX125" fmla="*/ 185478 w 337537"/>
                <a:gd name="connsiteY125" fmla="*/ 43649 h 337536"/>
                <a:gd name="connsiteX126" fmla="*/ 186362 w 337537"/>
                <a:gd name="connsiteY126" fmla="*/ 43066 h 337536"/>
                <a:gd name="connsiteX127" fmla="*/ 187245 w 337537"/>
                <a:gd name="connsiteY127" fmla="*/ 42775 h 337536"/>
                <a:gd name="connsiteX128" fmla="*/ 188424 w 337537"/>
                <a:gd name="connsiteY128" fmla="*/ 42484 h 337536"/>
                <a:gd name="connsiteX129" fmla="*/ 71785 w 337537"/>
                <a:gd name="connsiteY129" fmla="*/ 21096 h 337536"/>
                <a:gd name="connsiteX130" fmla="*/ 70027 w 337537"/>
                <a:gd name="connsiteY130" fmla="*/ 21975 h 337536"/>
                <a:gd name="connsiteX131" fmla="*/ 68269 w 337537"/>
                <a:gd name="connsiteY131" fmla="*/ 22561 h 337536"/>
                <a:gd name="connsiteX132" fmla="*/ 67097 w 337537"/>
                <a:gd name="connsiteY132" fmla="*/ 23440 h 337536"/>
                <a:gd name="connsiteX133" fmla="*/ 66218 w 337537"/>
                <a:gd name="connsiteY133" fmla="*/ 24612 h 337536"/>
                <a:gd name="connsiteX134" fmla="*/ 65046 w 337537"/>
                <a:gd name="connsiteY134" fmla="*/ 25491 h 337536"/>
                <a:gd name="connsiteX135" fmla="*/ 64167 w 337537"/>
                <a:gd name="connsiteY135" fmla="*/ 27249 h 337536"/>
                <a:gd name="connsiteX136" fmla="*/ 63874 w 337537"/>
                <a:gd name="connsiteY136" fmla="*/ 28421 h 337536"/>
                <a:gd name="connsiteX137" fmla="*/ 63288 w 337537"/>
                <a:gd name="connsiteY137" fmla="*/ 30179 h 337536"/>
                <a:gd name="connsiteX138" fmla="*/ 63288 w 337537"/>
                <a:gd name="connsiteY138" fmla="*/ 31644 h 337536"/>
                <a:gd name="connsiteX139" fmla="*/ 63288 w 337537"/>
                <a:gd name="connsiteY139" fmla="*/ 34867 h 337536"/>
                <a:gd name="connsiteX140" fmla="*/ 302669 w 337537"/>
                <a:gd name="connsiteY140" fmla="*/ 274248 h 337536"/>
                <a:gd name="connsiteX141" fmla="*/ 305892 w 337537"/>
                <a:gd name="connsiteY141" fmla="*/ 274248 h 337536"/>
                <a:gd name="connsiteX142" fmla="*/ 307650 w 337537"/>
                <a:gd name="connsiteY142" fmla="*/ 273955 h 337536"/>
                <a:gd name="connsiteX143" fmla="*/ 308822 w 337537"/>
                <a:gd name="connsiteY143" fmla="*/ 273662 h 337536"/>
                <a:gd name="connsiteX144" fmla="*/ 310287 w 337537"/>
                <a:gd name="connsiteY144" fmla="*/ 273076 h 337536"/>
                <a:gd name="connsiteX145" fmla="*/ 311752 w 337537"/>
                <a:gd name="connsiteY145" fmla="*/ 272490 h 337536"/>
                <a:gd name="connsiteX146" fmla="*/ 312924 w 337537"/>
                <a:gd name="connsiteY146" fmla="*/ 271611 h 337536"/>
                <a:gd name="connsiteX147" fmla="*/ 313803 w 337537"/>
                <a:gd name="connsiteY147" fmla="*/ 270439 h 337536"/>
                <a:gd name="connsiteX148" fmla="*/ 314975 w 337537"/>
                <a:gd name="connsiteY148" fmla="*/ 269267 h 337536"/>
                <a:gd name="connsiteX149" fmla="*/ 315561 w 337537"/>
                <a:gd name="connsiteY149" fmla="*/ 267802 h 337536"/>
                <a:gd name="connsiteX150" fmla="*/ 316147 w 337537"/>
                <a:gd name="connsiteY150" fmla="*/ 266044 h 337536"/>
                <a:gd name="connsiteX151" fmla="*/ 316440 w 337537"/>
                <a:gd name="connsiteY151" fmla="*/ 264579 h 337536"/>
                <a:gd name="connsiteX152" fmla="*/ 316440 w 337537"/>
                <a:gd name="connsiteY152" fmla="*/ 263407 h 337536"/>
                <a:gd name="connsiteX153" fmla="*/ 316147 w 337537"/>
                <a:gd name="connsiteY153" fmla="*/ 261649 h 337536"/>
                <a:gd name="connsiteX154" fmla="*/ 315854 w 337537"/>
                <a:gd name="connsiteY154" fmla="*/ 260184 h 337536"/>
                <a:gd name="connsiteX155" fmla="*/ 315268 w 337537"/>
                <a:gd name="connsiteY155" fmla="*/ 258719 h 337536"/>
                <a:gd name="connsiteX156" fmla="*/ 314389 w 337537"/>
                <a:gd name="connsiteY156" fmla="*/ 257547 h 337536"/>
                <a:gd name="connsiteX157" fmla="*/ 313217 w 337537"/>
                <a:gd name="connsiteY157" fmla="*/ 256375 h 337536"/>
                <a:gd name="connsiteX158" fmla="*/ 81161 w 337537"/>
                <a:gd name="connsiteY158" fmla="*/ 24026 h 337536"/>
                <a:gd name="connsiteX159" fmla="*/ 79696 w 337537"/>
                <a:gd name="connsiteY159" fmla="*/ 22854 h 337536"/>
                <a:gd name="connsiteX160" fmla="*/ 77938 w 337537"/>
                <a:gd name="connsiteY160" fmla="*/ 21975 h 337536"/>
                <a:gd name="connsiteX161" fmla="*/ 75887 w 337537"/>
                <a:gd name="connsiteY161" fmla="*/ 21096 h 337536"/>
                <a:gd name="connsiteX162" fmla="*/ 73836 w 337537"/>
                <a:gd name="connsiteY162" fmla="*/ 21096 h 337536"/>
                <a:gd name="connsiteX163" fmla="*/ 189865 w 337537"/>
                <a:gd name="connsiteY163" fmla="*/ 0 h 337536"/>
                <a:gd name="connsiteX164" fmla="*/ 190158 w 337537"/>
                <a:gd name="connsiteY164" fmla="*/ 0 h 337536"/>
                <a:gd name="connsiteX165" fmla="*/ 197776 w 337537"/>
                <a:gd name="connsiteY165" fmla="*/ 293 h 337536"/>
                <a:gd name="connsiteX166" fmla="*/ 205394 w 337537"/>
                <a:gd name="connsiteY166" fmla="*/ 879 h 337536"/>
                <a:gd name="connsiteX167" fmla="*/ 212719 w 337537"/>
                <a:gd name="connsiteY167" fmla="*/ 1758 h 337536"/>
                <a:gd name="connsiteX168" fmla="*/ 220044 w 337537"/>
                <a:gd name="connsiteY168" fmla="*/ 3223 h 337536"/>
                <a:gd name="connsiteX169" fmla="*/ 226783 w 337537"/>
                <a:gd name="connsiteY169" fmla="*/ 4688 h 337536"/>
                <a:gd name="connsiteX170" fmla="*/ 233815 w 337537"/>
                <a:gd name="connsiteY170" fmla="*/ 6739 h 337536"/>
                <a:gd name="connsiteX171" fmla="*/ 240847 w 337537"/>
                <a:gd name="connsiteY171" fmla="*/ 9083 h 337536"/>
                <a:gd name="connsiteX172" fmla="*/ 247293 w 337537"/>
                <a:gd name="connsiteY172" fmla="*/ 11720 h 337536"/>
                <a:gd name="connsiteX173" fmla="*/ 254032 w 337537"/>
                <a:gd name="connsiteY173" fmla="*/ 14650 h 337536"/>
                <a:gd name="connsiteX174" fmla="*/ 260478 w 337537"/>
                <a:gd name="connsiteY174" fmla="*/ 18166 h 337536"/>
                <a:gd name="connsiteX175" fmla="*/ 266338 w 337537"/>
                <a:gd name="connsiteY175" fmla="*/ 21389 h 337536"/>
                <a:gd name="connsiteX176" fmla="*/ 272491 w 337537"/>
                <a:gd name="connsiteY176" fmla="*/ 25198 h 337536"/>
                <a:gd name="connsiteX177" fmla="*/ 278351 w 337537"/>
                <a:gd name="connsiteY177" fmla="*/ 29300 h 337536"/>
                <a:gd name="connsiteX178" fmla="*/ 283918 w 337537"/>
                <a:gd name="connsiteY178" fmla="*/ 33988 h 337536"/>
                <a:gd name="connsiteX179" fmla="*/ 289192 w 337537"/>
                <a:gd name="connsiteY179" fmla="*/ 38676 h 337536"/>
                <a:gd name="connsiteX180" fmla="*/ 294173 w 337537"/>
                <a:gd name="connsiteY180" fmla="*/ 43364 h 337536"/>
                <a:gd name="connsiteX181" fmla="*/ 299447 w 337537"/>
                <a:gd name="connsiteY181" fmla="*/ 48345 h 337536"/>
                <a:gd name="connsiteX182" fmla="*/ 303842 w 337537"/>
                <a:gd name="connsiteY182" fmla="*/ 53912 h 337536"/>
                <a:gd name="connsiteX183" fmla="*/ 308237 w 337537"/>
                <a:gd name="connsiteY183" fmla="*/ 59479 h 337536"/>
                <a:gd name="connsiteX184" fmla="*/ 312339 w 337537"/>
                <a:gd name="connsiteY184" fmla="*/ 65046 h 337536"/>
                <a:gd name="connsiteX185" fmla="*/ 316148 w 337537"/>
                <a:gd name="connsiteY185" fmla="*/ 71199 h 337536"/>
                <a:gd name="connsiteX186" fmla="*/ 319664 w 337537"/>
                <a:gd name="connsiteY186" fmla="*/ 77352 h 337536"/>
                <a:gd name="connsiteX187" fmla="*/ 323180 w 337537"/>
                <a:gd name="connsiteY187" fmla="*/ 83505 h 337536"/>
                <a:gd name="connsiteX188" fmla="*/ 325817 w 337537"/>
                <a:gd name="connsiteY188" fmla="*/ 90244 h 337536"/>
                <a:gd name="connsiteX189" fmla="*/ 328454 w 337537"/>
                <a:gd name="connsiteY189" fmla="*/ 96690 h 337536"/>
                <a:gd name="connsiteX190" fmla="*/ 331091 w 337537"/>
                <a:gd name="connsiteY190" fmla="*/ 103722 h 337536"/>
                <a:gd name="connsiteX191" fmla="*/ 332849 w 337537"/>
                <a:gd name="connsiteY191" fmla="*/ 110754 h 337536"/>
                <a:gd name="connsiteX192" fmla="*/ 334314 w 337537"/>
                <a:gd name="connsiteY192" fmla="*/ 118079 h 337536"/>
                <a:gd name="connsiteX193" fmla="*/ 335779 w 337537"/>
                <a:gd name="connsiteY193" fmla="*/ 125111 h 337536"/>
                <a:gd name="connsiteX194" fmla="*/ 336658 w 337537"/>
                <a:gd name="connsiteY194" fmla="*/ 132729 h 337536"/>
                <a:gd name="connsiteX195" fmla="*/ 337244 w 337537"/>
                <a:gd name="connsiteY195" fmla="*/ 139761 h 337536"/>
                <a:gd name="connsiteX196" fmla="*/ 337537 w 337537"/>
                <a:gd name="connsiteY196" fmla="*/ 147379 h 337536"/>
                <a:gd name="connsiteX197" fmla="*/ 337537 w 337537"/>
                <a:gd name="connsiteY197" fmla="*/ 147672 h 337536"/>
                <a:gd name="connsiteX198" fmla="*/ 337244 w 337537"/>
                <a:gd name="connsiteY198" fmla="*/ 149723 h 337536"/>
                <a:gd name="connsiteX199" fmla="*/ 336658 w 337537"/>
                <a:gd name="connsiteY199" fmla="*/ 151774 h 337536"/>
                <a:gd name="connsiteX200" fmla="*/ 335779 w 337537"/>
                <a:gd name="connsiteY200" fmla="*/ 153532 h 337536"/>
                <a:gd name="connsiteX201" fmla="*/ 334314 w 337537"/>
                <a:gd name="connsiteY201" fmla="*/ 154997 h 337536"/>
                <a:gd name="connsiteX202" fmla="*/ 332849 w 337537"/>
                <a:gd name="connsiteY202" fmla="*/ 156462 h 337536"/>
                <a:gd name="connsiteX203" fmla="*/ 331091 w 337537"/>
                <a:gd name="connsiteY203" fmla="*/ 157341 h 337536"/>
                <a:gd name="connsiteX204" fmla="*/ 329040 w 337537"/>
                <a:gd name="connsiteY204" fmla="*/ 157927 h 337536"/>
                <a:gd name="connsiteX205" fmla="*/ 326989 w 337537"/>
                <a:gd name="connsiteY205" fmla="*/ 158220 h 337536"/>
                <a:gd name="connsiteX206" fmla="*/ 324938 w 337537"/>
                <a:gd name="connsiteY206" fmla="*/ 157927 h 337536"/>
                <a:gd name="connsiteX207" fmla="*/ 322887 w 337537"/>
                <a:gd name="connsiteY207" fmla="*/ 157341 h 337536"/>
                <a:gd name="connsiteX208" fmla="*/ 321129 w 337537"/>
                <a:gd name="connsiteY208" fmla="*/ 156462 h 337536"/>
                <a:gd name="connsiteX209" fmla="*/ 319664 w 337537"/>
                <a:gd name="connsiteY209" fmla="*/ 154997 h 337536"/>
                <a:gd name="connsiteX210" fmla="*/ 318199 w 337537"/>
                <a:gd name="connsiteY210" fmla="*/ 153532 h 337536"/>
                <a:gd name="connsiteX211" fmla="*/ 317320 w 337537"/>
                <a:gd name="connsiteY211" fmla="*/ 151774 h 337536"/>
                <a:gd name="connsiteX212" fmla="*/ 316734 w 337537"/>
                <a:gd name="connsiteY212" fmla="*/ 149723 h 337536"/>
                <a:gd name="connsiteX213" fmla="*/ 316441 w 337537"/>
                <a:gd name="connsiteY213" fmla="*/ 147672 h 337536"/>
                <a:gd name="connsiteX214" fmla="*/ 316148 w 337537"/>
                <a:gd name="connsiteY214" fmla="*/ 141226 h 337536"/>
                <a:gd name="connsiteX215" fmla="*/ 315855 w 337537"/>
                <a:gd name="connsiteY215" fmla="*/ 134780 h 337536"/>
                <a:gd name="connsiteX216" fmla="*/ 314976 w 337537"/>
                <a:gd name="connsiteY216" fmla="*/ 128334 h 337536"/>
                <a:gd name="connsiteX217" fmla="*/ 313804 w 337537"/>
                <a:gd name="connsiteY217" fmla="*/ 122181 h 337536"/>
                <a:gd name="connsiteX218" fmla="*/ 312339 w 337537"/>
                <a:gd name="connsiteY218" fmla="*/ 116028 h 337536"/>
                <a:gd name="connsiteX219" fmla="*/ 310581 w 337537"/>
                <a:gd name="connsiteY219" fmla="*/ 110168 h 337536"/>
                <a:gd name="connsiteX220" fmla="*/ 308823 w 337537"/>
                <a:gd name="connsiteY220" fmla="*/ 104015 h 337536"/>
                <a:gd name="connsiteX221" fmla="*/ 306479 w 337537"/>
                <a:gd name="connsiteY221" fmla="*/ 98448 h 337536"/>
                <a:gd name="connsiteX222" fmla="*/ 304135 w 337537"/>
                <a:gd name="connsiteY222" fmla="*/ 93174 h 337536"/>
                <a:gd name="connsiteX223" fmla="*/ 301205 w 337537"/>
                <a:gd name="connsiteY223" fmla="*/ 87314 h 337536"/>
                <a:gd name="connsiteX224" fmla="*/ 297982 w 337537"/>
                <a:gd name="connsiteY224" fmla="*/ 82333 h 337536"/>
                <a:gd name="connsiteX225" fmla="*/ 294759 w 337537"/>
                <a:gd name="connsiteY225" fmla="*/ 76766 h 337536"/>
                <a:gd name="connsiteX226" fmla="*/ 291243 w 337537"/>
                <a:gd name="connsiteY226" fmla="*/ 72078 h 337536"/>
                <a:gd name="connsiteX227" fmla="*/ 287727 w 337537"/>
                <a:gd name="connsiteY227" fmla="*/ 67390 h 337536"/>
                <a:gd name="connsiteX228" fmla="*/ 283625 w 337537"/>
                <a:gd name="connsiteY228" fmla="*/ 62702 h 337536"/>
                <a:gd name="connsiteX229" fmla="*/ 279523 w 337537"/>
                <a:gd name="connsiteY229" fmla="*/ 58307 h 337536"/>
                <a:gd name="connsiteX230" fmla="*/ 274835 w 337537"/>
                <a:gd name="connsiteY230" fmla="*/ 54205 h 337536"/>
                <a:gd name="connsiteX231" fmla="*/ 270147 w 337537"/>
                <a:gd name="connsiteY231" fmla="*/ 50103 h 337536"/>
                <a:gd name="connsiteX232" fmla="*/ 265459 w 337537"/>
                <a:gd name="connsiteY232" fmla="*/ 46294 h 337536"/>
                <a:gd name="connsiteX233" fmla="*/ 260771 w 337537"/>
                <a:gd name="connsiteY233" fmla="*/ 42778 h 337536"/>
                <a:gd name="connsiteX234" fmla="*/ 255204 w 337537"/>
                <a:gd name="connsiteY234" fmla="*/ 39555 h 337536"/>
                <a:gd name="connsiteX235" fmla="*/ 250223 w 337537"/>
                <a:gd name="connsiteY235" fmla="*/ 36332 h 337536"/>
                <a:gd name="connsiteX236" fmla="*/ 244656 w 337537"/>
                <a:gd name="connsiteY236" fmla="*/ 33402 h 337536"/>
                <a:gd name="connsiteX237" fmla="*/ 239089 w 337537"/>
                <a:gd name="connsiteY237" fmla="*/ 31058 h 337536"/>
                <a:gd name="connsiteX238" fmla="*/ 233229 w 337537"/>
                <a:gd name="connsiteY238" fmla="*/ 28714 h 337536"/>
                <a:gd name="connsiteX239" fmla="*/ 227369 w 337537"/>
                <a:gd name="connsiteY239" fmla="*/ 26956 h 337536"/>
                <a:gd name="connsiteX240" fmla="*/ 221509 w 337537"/>
                <a:gd name="connsiteY240" fmla="*/ 24905 h 337536"/>
                <a:gd name="connsiteX241" fmla="*/ 215356 w 337537"/>
                <a:gd name="connsiteY241" fmla="*/ 23733 h 337536"/>
                <a:gd name="connsiteX242" fmla="*/ 209203 w 337537"/>
                <a:gd name="connsiteY242" fmla="*/ 22561 h 337536"/>
                <a:gd name="connsiteX243" fmla="*/ 202757 w 337537"/>
                <a:gd name="connsiteY243" fmla="*/ 21975 h 337536"/>
                <a:gd name="connsiteX244" fmla="*/ 196604 w 337537"/>
                <a:gd name="connsiteY244" fmla="*/ 21096 h 337536"/>
                <a:gd name="connsiteX245" fmla="*/ 189865 w 337537"/>
                <a:gd name="connsiteY245" fmla="*/ 21096 h 337536"/>
                <a:gd name="connsiteX246" fmla="*/ 187521 w 337537"/>
                <a:gd name="connsiteY246" fmla="*/ 20803 h 337536"/>
                <a:gd name="connsiteX247" fmla="*/ 185763 w 337537"/>
                <a:gd name="connsiteY247" fmla="*/ 20217 h 337536"/>
                <a:gd name="connsiteX248" fmla="*/ 183712 w 337537"/>
                <a:gd name="connsiteY248" fmla="*/ 19338 h 337536"/>
                <a:gd name="connsiteX249" fmla="*/ 182540 w 337537"/>
                <a:gd name="connsiteY249" fmla="*/ 18166 h 337536"/>
                <a:gd name="connsiteX250" fmla="*/ 181075 w 337537"/>
                <a:gd name="connsiteY250" fmla="*/ 16408 h 337536"/>
                <a:gd name="connsiteX251" fmla="*/ 179903 w 337537"/>
                <a:gd name="connsiteY251" fmla="*/ 14650 h 337536"/>
                <a:gd name="connsiteX252" fmla="*/ 179317 w 337537"/>
                <a:gd name="connsiteY252" fmla="*/ 12599 h 337536"/>
                <a:gd name="connsiteX253" fmla="*/ 179317 w 337537"/>
                <a:gd name="connsiteY253" fmla="*/ 10548 h 337536"/>
                <a:gd name="connsiteX254" fmla="*/ 179317 w 337537"/>
                <a:gd name="connsiteY254" fmla="*/ 8497 h 337536"/>
                <a:gd name="connsiteX255" fmla="*/ 179903 w 337537"/>
                <a:gd name="connsiteY255" fmla="*/ 6446 h 337536"/>
                <a:gd name="connsiteX256" fmla="*/ 181075 w 337537"/>
                <a:gd name="connsiteY256" fmla="*/ 4688 h 337536"/>
                <a:gd name="connsiteX257" fmla="*/ 182540 w 337537"/>
                <a:gd name="connsiteY257" fmla="*/ 3223 h 337536"/>
                <a:gd name="connsiteX258" fmla="*/ 183712 w 337537"/>
                <a:gd name="connsiteY258" fmla="*/ 1758 h 337536"/>
                <a:gd name="connsiteX259" fmla="*/ 185763 w 337537"/>
                <a:gd name="connsiteY259" fmla="*/ 879 h 337536"/>
                <a:gd name="connsiteX260" fmla="*/ 187521 w 337537"/>
                <a:gd name="connsiteY260" fmla="*/ 293 h 337536"/>
                <a:gd name="connsiteX261" fmla="*/ 70906 w 337537"/>
                <a:gd name="connsiteY261" fmla="*/ 0 h 337536"/>
                <a:gd name="connsiteX262" fmla="*/ 73836 w 337537"/>
                <a:gd name="connsiteY262" fmla="*/ 0 h 337536"/>
                <a:gd name="connsiteX263" fmla="*/ 76766 w 337537"/>
                <a:gd name="connsiteY263" fmla="*/ 0 h 337536"/>
                <a:gd name="connsiteX264" fmla="*/ 79989 w 337537"/>
                <a:gd name="connsiteY264" fmla="*/ 586 h 337536"/>
                <a:gd name="connsiteX265" fmla="*/ 82919 w 337537"/>
                <a:gd name="connsiteY265" fmla="*/ 1172 h 337536"/>
                <a:gd name="connsiteX266" fmla="*/ 85849 w 337537"/>
                <a:gd name="connsiteY266" fmla="*/ 2344 h 337536"/>
                <a:gd name="connsiteX267" fmla="*/ 88486 w 337537"/>
                <a:gd name="connsiteY267" fmla="*/ 3809 h 337536"/>
                <a:gd name="connsiteX268" fmla="*/ 91416 w 337537"/>
                <a:gd name="connsiteY268" fmla="*/ 5274 h 337536"/>
                <a:gd name="connsiteX269" fmla="*/ 94053 w 337537"/>
                <a:gd name="connsiteY269" fmla="*/ 7325 h 337536"/>
                <a:gd name="connsiteX270" fmla="*/ 96104 w 337537"/>
                <a:gd name="connsiteY270" fmla="*/ 9083 h 337536"/>
                <a:gd name="connsiteX271" fmla="*/ 328160 w 337537"/>
                <a:gd name="connsiteY271" fmla="*/ 241432 h 337536"/>
                <a:gd name="connsiteX272" fmla="*/ 329918 w 337537"/>
                <a:gd name="connsiteY272" fmla="*/ 242897 h 337536"/>
                <a:gd name="connsiteX273" fmla="*/ 331383 w 337537"/>
                <a:gd name="connsiteY273" fmla="*/ 244948 h 337536"/>
                <a:gd name="connsiteX274" fmla="*/ 332555 w 337537"/>
                <a:gd name="connsiteY274" fmla="*/ 246706 h 337536"/>
                <a:gd name="connsiteX275" fmla="*/ 333727 w 337537"/>
                <a:gd name="connsiteY275" fmla="*/ 248757 h 337536"/>
                <a:gd name="connsiteX276" fmla="*/ 334899 w 337537"/>
                <a:gd name="connsiteY276" fmla="*/ 250808 h 337536"/>
                <a:gd name="connsiteX277" fmla="*/ 335778 w 337537"/>
                <a:gd name="connsiteY277" fmla="*/ 253152 h 337536"/>
                <a:gd name="connsiteX278" fmla="*/ 336364 w 337537"/>
                <a:gd name="connsiteY278" fmla="*/ 255496 h 337536"/>
                <a:gd name="connsiteX279" fmla="*/ 336950 w 337537"/>
                <a:gd name="connsiteY279" fmla="*/ 257547 h 337536"/>
                <a:gd name="connsiteX280" fmla="*/ 337243 w 337537"/>
                <a:gd name="connsiteY280" fmla="*/ 259891 h 337536"/>
                <a:gd name="connsiteX281" fmla="*/ 337536 w 337537"/>
                <a:gd name="connsiteY281" fmla="*/ 261942 h 337536"/>
                <a:gd name="connsiteX282" fmla="*/ 337536 w 337537"/>
                <a:gd name="connsiteY282" fmla="*/ 264579 h 337536"/>
                <a:gd name="connsiteX283" fmla="*/ 337243 w 337537"/>
                <a:gd name="connsiteY283" fmla="*/ 266630 h 337536"/>
                <a:gd name="connsiteX284" fmla="*/ 336950 w 337537"/>
                <a:gd name="connsiteY284" fmla="*/ 268974 h 337536"/>
                <a:gd name="connsiteX285" fmla="*/ 336657 w 337537"/>
                <a:gd name="connsiteY285" fmla="*/ 271318 h 337536"/>
                <a:gd name="connsiteX286" fmla="*/ 336071 w 337537"/>
                <a:gd name="connsiteY286" fmla="*/ 273662 h 337536"/>
                <a:gd name="connsiteX287" fmla="*/ 335192 w 337537"/>
                <a:gd name="connsiteY287" fmla="*/ 276006 h 337536"/>
                <a:gd name="connsiteX288" fmla="*/ 334020 w 337537"/>
                <a:gd name="connsiteY288" fmla="*/ 277764 h 337536"/>
                <a:gd name="connsiteX289" fmla="*/ 332848 w 337537"/>
                <a:gd name="connsiteY289" fmla="*/ 280108 h 337536"/>
                <a:gd name="connsiteX290" fmla="*/ 331676 w 337537"/>
                <a:gd name="connsiteY290" fmla="*/ 281866 h 337536"/>
                <a:gd name="connsiteX291" fmla="*/ 330211 w 337537"/>
                <a:gd name="connsiteY291" fmla="*/ 283917 h 337536"/>
                <a:gd name="connsiteX292" fmla="*/ 328746 w 337537"/>
                <a:gd name="connsiteY292" fmla="*/ 285382 h 337536"/>
                <a:gd name="connsiteX293" fmla="*/ 327281 w 337537"/>
                <a:gd name="connsiteY293" fmla="*/ 287433 h 337536"/>
                <a:gd name="connsiteX294" fmla="*/ 325230 w 337537"/>
                <a:gd name="connsiteY294" fmla="*/ 288605 h 337536"/>
                <a:gd name="connsiteX295" fmla="*/ 323472 w 337537"/>
                <a:gd name="connsiteY295" fmla="*/ 289777 h 337536"/>
                <a:gd name="connsiteX296" fmla="*/ 321421 w 337537"/>
                <a:gd name="connsiteY296" fmla="*/ 291242 h 337536"/>
                <a:gd name="connsiteX297" fmla="*/ 319663 w 337537"/>
                <a:gd name="connsiteY297" fmla="*/ 292414 h 337536"/>
                <a:gd name="connsiteX298" fmla="*/ 317319 w 337537"/>
                <a:gd name="connsiteY298" fmla="*/ 293293 h 337536"/>
                <a:gd name="connsiteX299" fmla="*/ 315268 w 337537"/>
                <a:gd name="connsiteY299" fmla="*/ 293879 h 337536"/>
                <a:gd name="connsiteX300" fmla="*/ 312924 w 337537"/>
                <a:gd name="connsiteY300" fmla="*/ 294465 h 337536"/>
                <a:gd name="connsiteX301" fmla="*/ 310580 w 337537"/>
                <a:gd name="connsiteY301" fmla="*/ 295051 h 337536"/>
                <a:gd name="connsiteX302" fmla="*/ 308236 w 337537"/>
                <a:gd name="connsiteY302" fmla="*/ 295344 h 337536"/>
                <a:gd name="connsiteX303" fmla="*/ 305892 w 337537"/>
                <a:gd name="connsiteY303" fmla="*/ 295344 h 337536"/>
                <a:gd name="connsiteX304" fmla="*/ 160857 w 337537"/>
                <a:gd name="connsiteY304" fmla="*/ 295344 h 337536"/>
                <a:gd name="connsiteX305" fmla="*/ 127748 w 337537"/>
                <a:gd name="connsiteY305" fmla="*/ 328160 h 337536"/>
                <a:gd name="connsiteX306" fmla="*/ 125697 w 337537"/>
                <a:gd name="connsiteY306" fmla="*/ 330504 h 337536"/>
                <a:gd name="connsiteX307" fmla="*/ 122767 w 337537"/>
                <a:gd name="connsiteY307" fmla="*/ 332262 h 337536"/>
                <a:gd name="connsiteX308" fmla="*/ 120130 w 337537"/>
                <a:gd name="connsiteY308" fmla="*/ 333727 h 337536"/>
                <a:gd name="connsiteX309" fmla="*/ 117493 w 337537"/>
                <a:gd name="connsiteY309" fmla="*/ 335192 h 337536"/>
                <a:gd name="connsiteX310" fmla="*/ 114563 w 337537"/>
                <a:gd name="connsiteY310" fmla="*/ 336364 h 337536"/>
                <a:gd name="connsiteX311" fmla="*/ 111633 w 337537"/>
                <a:gd name="connsiteY311" fmla="*/ 336950 h 337536"/>
                <a:gd name="connsiteX312" fmla="*/ 108410 w 337537"/>
                <a:gd name="connsiteY312" fmla="*/ 337243 h 337536"/>
                <a:gd name="connsiteX313" fmla="*/ 105480 w 337537"/>
                <a:gd name="connsiteY313" fmla="*/ 337536 h 337536"/>
                <a:gd name="connsiteX314" fmla="*/ 102550 w 337537"/>
                <a:gd name="connsiteY314" fmla="*/ 337243 h 337536"/>
                <a:gd name="connsiteX315" fmla="*/ 99327 w 337537"/>
                <a:gd name="connsiteY315" fmla="*/ 336950 h 337536"/>
                <a:gd name="connsiteX316" fmla="*/ 96397 w 337537"/>
                <a:gd name="connsiteY316" fmla="*/ 336364 h 337536"/>
                <a:gd name="connsiteX317" fmla="*/ 93760 w 337537"/>
                <a:gd name="connsiteY317" fmla="*/ 335192 h 337536"/>
                <a:gd name="connsiteX318" fmla="*/ 90830 w 337537"/>
                <a:gd name="connsiteY318" fmla="*/ 333727 h 337536"/>
                <a:gd name="connsiteX319" fmla="*/ 87900 w 337537"/>
                <a:gd name="connsiteY319" fmla="*/ 332262 h 337536"/>
                <a:gd name="connsiteX320" fmla="*/ 85556 w 337537"/>
                <a:gd name="connsiteY320" fmla="*/ 330504 h 337536"/>
                <a:gd name="connsiteX321" fmla="*/ 83212 w 337537"/>
                <a:gd name="connsiteY321" fmla="*/ 328160 h 337536"/>
                <a:gd name="connsiteX322" fmla="*/ 9083 w 337537"/>
                <a:gd name="connsiteY322" fmla="*/ 254324 h 337536"/>
                <a:gd name="connsiteX323" fmla="*/ 7325 w 337537"/>
                <a:gd name="connsiteY323" fmla="*/ 251980 h 337536"/>
                <a:gd name="connsiteX324" fmla="*/ 5274 w 337537"/>
                <a:gd name="connsiteY324" fmla="*/ 249343 h 337536"/>
                <a:gd name="connsiteX325" fmla="*/ 3809 w 337537"/>
                <a:gd name="connsiteY325" fmla="*/ 246706 h 337536"/>
                <a:gd name="connsiteX326" fmla="*/ 2051 w 337537"/>
                <a:gd name="connsiteY326" fmla="*/ 244069 h 337536"/>
                <a:gd name="connsiteX327" fmla="*/ 1172 w 337537"/>
                <a:gd name="connsiteY327" fmla="*/ 241139 h 337536"/>
                <a:gd name="connsiteX328" fmla="*/ 586 w 337537"/>
                <a:gd name="connsiteY328" fmla="*/ 237916 h 337536"/>
                <a:gd name="connsiteX329" fmla="*/ 293 w 337537"/>
                <a:gd name="connsiteY329" fmla="*/ 234986 h 337536"/>
                <a:gd name="connsiteX330" fmla="*/ 0 w 337537"/>
                <a:gd name="connsiteY330" fmla="*/ 232056 h 337536"/>
                <a:gd name="connsiteX331" fmla="*/ 293 w 337537"/>
                <a:gd name="connsiteY331" fmla="*/ 229126 h 337536"/>
                <a:gd name="connsiteX332" fmla="*/ 586 w 337537"/>
                <a:gd name="connsiteY332" fmla="*/ 225903 h 337536"/>
                <a:gd name="connsiteX333" fmla="*/ 1172 w 337537"/>
                <a:gd name="connsiteY333" fmla="*/ 222973 h 337536"/>
                <a:gd name="connsiteX334" fmla="*/ 2051 w 337537"/>
                <a:gd name="connsiteY334" fmla="*/ 220336 h 337536"/>
                <a:gd name="connsiteX335" fmla="*/ 3809 w 337537"/>
                <a:gd name="connsiteY335" fmla="*/ 217406 h 337536"/>
                <a:gd name="connsiteX336" fmla="*/ 5274 w 337537"/>
                <a:gd name="connsiteY336" fmla="*/ 214476 h 337536"/>
                <a:gd name="connsiteX337" fmla="*/ 7325 w 337537"/>
                <a:gd name="connsiteY337" fmla="*/ 212132 h 337536"/>
                <a:gd name="connsiteX338" fmla="*/ 9083 w 337537"/>
                <a:gd name="connsiteY338" fmla="*/ 209788 h 337536"/>
                <a:gd name="connsiteX339" fmla="*/ 42192 w 337537"/>
                <a:gd name="connsiteY339" fmla="*/ 176972 h 337536"/>
                <a:gd name="connsiteX340" fmla="*/ 42192 w 337537"/>
                <a:gd name="connsiteY340" fmla="*/ 31644 h 337536"/>
                <a:gd name="connsiteX341" fmla="*/ 42485 w 337537"/>
                <a:gd name="connsiteY341" fmla="*/ 29007 h 337536"/>
                <a:gd name="connsiteX342" fmla="*/ 42778 w 337537"/>
                <a:gd name="connsiteY342" fmla="*/ 26956 h 337536"/>
                <a:gd name="connsiteX343" fmla="*/ 43071 w 337537"/>
                <a:gd name="connsiteY343" fmla="*/ 24612 h 337536"/>
                <a:gd name="connsiteX344" fmla="*/ 43657 w 337537"/>
                <a:gd name="connsiteY344" fmla="*/ 22561 h 337536"/>
                <a:gd name="connsiteX345" fmla="*/ 44243 w 337537"/>
                <a:gd name="connsiteY345" fmla="*/ 20217 h 337536"/>
                <a:gd name="connsiteX346" fmla="*/ 45122 w 337537"/>
                <a:gd name="connsiteY346" fmla="*/ 18166 h 337536"/>
                <a:gd name="connsiteX347" fmla="*/ 46294 w 337537"/>
                <a:gd name="connsiteY347" fmla="*/ 16115 h 337536"/>
                <a:gd name="connsiteX348" fmla="*/ 47466 w 337537"/>
                <a:gd name="connsiteY348" fmla="*/ 14064 h 337536"/>
                <a:gd name="connsiteX349" fmla="*/ 48931 w 337537"/>
                <a:gd name="connsiteY349" fmla="*/ 12306 h 337536"/>
                <a:gd name="connsiteX350" fmla="*/ 50396 w 337537"/>
                <a:gd name="connsiteY350" fmla="*/ 10548 h 337536"/>
                <a:gd name="connsiteX351" fmla="*/ 51861 w 337537"/>
                <a:gd name="connsiteY351" fmla="*/ 8790 h 337536"/>
                <a:gd name="connsiteX352" fmla="*/ 53912 w 337537"/>
                <a:gd name="connsiteY352" fmla="*/ 7325 h 337536"/>
                <a:gd name="connsiteX353" fmla="*/ 55670 w 337537"/>
                <a:gd name="connsiteY353" fmla="*/ 5567 h 337536"/>
                <a:gd name="connsiteX354" fmla="*/ 57428 w 337537"/>
                <a:gd name="connsiteY354" fmla="*/ 4395 h 337536"/>
                <a:gd name="connsiteX355" fmla="*/ 59479 w 337537"/>
                <a:gd name="connsiteY355" fmla="*/ 3516 h 337536"/>
                <a:gd name="connsiteX356" fmla="*/ 61823 w 337537"/>
                <a:gd name="connsiteY356" fmla="*/ 2637 h 337536"/>
                <a:gd name="connsiteX357" fmla="*/ 64753 w 337537"/>
                <a:gd name="connsiteY357" fmla="*/ 1172 h 337536"/>
                <a:gd name="connsiteX358" fmla="*/ 67683 w 337537"/>
                <a:gd name="connsiteY358" fmla="*/ 586 h 3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337537" h="337536">
                  <a:moveTo>
                    <a:pt x="57135" y="191329"/>
                  </a:moveTo>
                  <a:lnTo>
                    <a:pt x="57135" y="191622"/>
                  </a:lnTo>
                  <a:lnTo>
                    <a:pt x="24319" y="224731"/>
                  </a:lnTo>
                  <a:lnTo>
                    <a:pt x="22561" y="226489"/>
                  </a:lnTo>
                  <a:lnTo>
                    <a:pt x="21389" y="228833"/>
                  </a:lnTo>
                  <a:lnTo>
                    <a:pt x="21096" y="230591"/>
                  </a:lnTo>
                  <a:lnTo>
                    <a:pt x="21096" y="232056"/>
                  </a:lnTo>
                  <a:lnTo>
                    <a:pt x="21096" y="233521"/>
                  </a:lnTo>
                  <a:lnTo>
                    <a:pt x="21389" y="235572"/>
                  </a:lnTo>
                  <a:lnTo>
                    <a:pt x="22561" y="237330"/>
                  </a:lnTo>
                  <a:lnTo>
                    <a:pt x="24319" y="239674"/>
                  </a:lnTo>
                  <a:lnTo>
                    <a:pt x="98155" y="313217"/>
                  </a:lnTo>
                  <a:lnTo>
                    <a:pt x="99913" y="314975"/>
                  </a:lnTo>
                  <a:lnTo>
                    <a:pt x="102257" y="315854"/>
                  </a:lnTo>
                  <a:lnTo>
                    <a:pt x="104015" y="316440"/>
                  </a:lnTo>
                  <a:lnTo>
                    <a:pt x="105480" y="316440"/>
                  </a:lnTo>
                  <a:lnTo>
                    <a:pt x="106945" y="316440"/>
                  </a:lnTo>
                  <a:lnTo>
                    <a:pt x="108703" y="315854"/>
                  </a:lnTo>
                  <a:lnTo>
                    <a:pt x="110754" y="314975"/>
                  </a:lnTo>
                  <a:lnTo>
                    <a:pt x="112805" y="313217"/>
                  </a:lnTo>
                  <a:lnTo>
                    <a:pt x="145914" y="280401"/>
                  </a:lnTo>
                  <a:lnTo>
                    <a:pt x="146207" y="280401"/>
                  </a:lnTo>
                  <a:close/>
                  <a:moveTo>
                    <a:pt x="63288" y="49810"/>
                  </a:moveTo>
                  <a:lnTo>
                    <a:pt x="63288" y="176972"/>
                  </a:lnTo>
                  <a:lnTo>
                    <a:pt x="62995" y="179023"/>
                  </a:lnTo>
                  <a:lnTo>
                    <a:pt x="62409" y="181367"/>
                  </a:lnTo>
                  <a:lnTo>
                    <a:pt x="155876" y="275420"/>
                  </a:lnTo>
                  <a:lnTo>
                    <a:pt x="158513" y="274541"/>
                  </a:lnTo>
                  <a:lnTo>
                    <a:pt x="160857" y="274248"/>
                  </a:lnTo>
                  <a:lnTo>
                    <a:pt x="288019" y="274248"/>
                  </a:lnTo>
                  <a:close/>
                  <a:moveTo>
                    <a:pt x="189307" y="42192"/>
                  </a:moveTo>
                  <a:lnTo>
                    <a:pt x="189602" y="42192"/>
                  </a:lnTo>
                  <a:lnTo>
                    <a:pt x="189602" y="42484"/>
                  </a:lnTo>
                  <a:lnTo>
                    <a:pt x="194904" y="42484"/>
                  </a:lnTo>
                  <a:lnTo>
                    <a:pt x="200500" y="42775"/>
                  </a:lnTo>
                  <a:lnTo>
                    <a:pt x="205802" y="43358"/>
                  </a:lnTo>
                  <a:lnTo>
                    <a:pt x="210809" y="44232"/>
                  </a:lnTo>
                  <a:lnTo>
                    <a:pt x="216111" y="45690"/>
                  </a:lnTo>
                  <a:lnTo>
                    <a:pt x="221119" y="47147"/>
                  </a:lnTo>
                  <a:lnTo>
                    <a:pt x="225831" y="48604"/>
                  </a:lnTo>
                  <a:lnTo>
                    <a:pt x="230544" y="50644"/>
                  </a:lnTo>
                  <a:lnTo>
                    <a:pt x="235552" y="52684"/>
                  </a:lnTo>
                  <a:lnTo>
                    <a:pt x="239970" y="55016"/>
                  </a:lnTo>
                  <a:lnTo>
                    <a:pt x="244388" y="57639"/>
                  </a:lnTo>
                  <a:lnTo>
                    <a:pt x="248806" y="60262"/>
                  </a:lnTo>
                  <a:lnTo>
                    <a:pt x="252930" y="63177"/>
                  </a:lnTo>
                  <a:lnTo>
                    <a:pt x="256759" y="66382"/>
                  </a:lnTo>
                  <a:lnTo>
                    <a:pt x="260588" y="69588"/>
                  </a:lnTo>
                  <a:lnTo>
                    <a:pt x="264417" y="72794"/>
                  </a:lnTo>
                  <a:lnTo>
                    <a:pt x="267952" y="76583"/>
                  </a:lnTo>
                  <a:lnTo>
                    <a:pt x="270898" y="80372"/>
                  </a:lnTo>
                  <a:lnTo>
                    <a:pt x="274138" y="84161"/>
                  </a:lnTo>
                  <a:lnTo>
                    <a:pt x="277083" y="88241"/>
                  </a:lnTo>
                  <a:lnTo>
                    <a:pt x="280029" y="92904"/>
                  </a:lnTo>
                  <a:lnTo>
                    <a:pt x="282385" y="97276"/>
                  </a:lnTo>
                  <a:lnTo>
                    <a:pt x="284741" y="101648"/>
                  </a:lnTo>
                  <a:lnTo>
                    <a:pt x="286803" y="106311"/>
                  </a:lnTo>
                  <a:lnTo>
                    <a:pt x="288865" y="110974"/>
                  </a:lnTo>
                  <a:lnTo>
                    <a:pt x="290338" y="115929"/>
                  </a:lnTo>
                  <a:lnTo>
                    <a:pt x="292105" y="120884"/>
                  </a:lnTo>
                  <a:lnTo>
                    <a:pt x="293283" y="125838"/>
                  </a:lnTo>
                  <a:lnTo>
                    <a:pt x="293872" y="131084"/>
                  </a:lnTo>
                  <a:lnTo>
                    <a:pt x="294756" y="136330"/>
                  </a:lnTo>
                  <a:lnTo>
                    <a:pt x="295345" y="141576"/>
                  </a:lnTo>
                  <a:lnTo>
                    <a:pt x="295345" y="146823"/>
                  </a:lnTo>
                  <a:lnTo>
                    <a:pt x="295345" y="147114"/>
                  </a:lnTo>
                  <a:lnTo>
                    <a:pt x="295345" y="148280"/>
                  </a:lnTo>
                  <a:lnTo>
                    <a:pt x="294756" y="149154"/>
                  </a:lnTo>
                  <a:lnTo>
                    <a:pt x="294462" y="150029"/>
                  </a:lnTo>
                  <a:lnTo>
                    <a:pt x="293872" y="150611"/>
                  </a:lnTo>
                  <a:lnTo>
                    <a:pt x="292989" y="151194"/>
                  </a:lnTo>
                  <a:lnTo>
                    <a:pt x="292105" y="152069"/>
                  </a:lnTo>
                  <a:lnTo>
                    <a:pt x="291222" y="152360"/>
                  </a:lnTo>
                  <a:lnTo>
                    <a:pt x="290043" y="152360"/>
                  </a:lnTo>
                  <a:lnTo>
                    <a:pt x="288865" y="152360"/>
                  </a:lnTo>
                  <a:lnTo>
                    <a:pt x="287981" y="152069"/>
                  </a:lnTo>
                  <a:lnTo>
                    <a:pt x="286803" y="151486"/>
                  </a:lnTo>
                  <a:lnTo>
                    <a:pt x="286214" y="150611"/>
                  </a:lnTo>
                  <a:lnTo>
                    <a:pt x="285625" y="150029"/>
                  </a:lnTo>
                  <a:lnTo>
                    <a:pt x="285036" y="149154"/>
                  </a:lnTo>
                  <a:lnTo>
                    <a:pt x="284741" y="148280"/>
                  </a:lnTo>
                  <a:lnTo>
                    <a:pt x="284741" y="147114"/>
                  </a:lnTo>
                  <a:lnTo>
                    <a:pt x="284741" y="142159"/>
                  </a:lnTo>
                  <a:lnTo>
                    <a:pt x="284152" y="137496"/>
                  </a:lnTo>
                  <a:lnTo>
                    <a:pt x="283858" y="132833"/>
                  </a:lnTo>
                  <a:lnTo>
                    <a:pt x="282680" y="127878"/>
                  </a:lnTo>
                  <a:lnTo>
                    <a:pt x="281796" y="123507"/>
                  </a:lnTo>
                  <a:lnTo>
                    <a:pt x="280618" y="119135"/>
                  </a:lnTo>
                  <a:lnTo>
                    <a:pt x="278850" y="114763"/>
                  </a:lnTo>
                  <a:lnTo>
                    <a:pt x="277083" y="110391"/>
                  </a:lnTo>
                  <a:lnTo>
                    <a:pt x="275316" y="106311"/>
                  </a:lnTo>
                  <a:lnTo>
                    <a:pt x="273254" y="102231"/>
                  </a:lnTo>
                  <a:lnTo>
                    <a:pt x="270898" y="98150"/>
                  </a:lnTo>
                  <a:lnTo>
                    <a:pt x="268541" y="94362"/>
                  </a:lnTo>
                  <a:lnTo>
                    <a:pt x="265596" y="90573"/>
                  </a:lnTo>
                  <a:lnTo>
                    <a:pt x="262650" y="87075"/>
                  </a:lnTo>
                  <a:lnTo>
                    <a:pt x="259999" y="83578"/>
                  </a:lnTo>
                  <a:lnTo>
                    <a:pt x="256759" y="80372"/>
                  </a:lnTo>
                  <a:lnTo>
                    <a:pt x="253519" y="77458"/>
                  </a:lnTo>
                  <a:lnTo>
                    <a:pt x="249985" y="74252"/>
                  </a:lnTo>
                  <a:lnTo>
                    <a:pt x="246155" y="71337"/>
                  </a:lnTo>
                  <a:lnTo>
                    <a:pt x="242621" y="68714"/>
                  </a:lnTo>
                  <a:lnTo>
                    <a:pt x="238497" y="66382"/>
                  </a:lnTo>
                  <a:lnTo>
                    <a:pt x="234668" y="64051"/>
                  </a:lnTo>
                  <a:lnTo>
                    <a:pt x="230544" y="62011"/>
                  </a:lnTo>
                  <a:lnTo>
                    <a:pt x="226420" y="59971"/>
                  </a:lnTo>
                  <a:lnTo>
                    <a:pt x="222002" y="58513"/>
                  </a:lnTo>
                  <a:lnTo>
                    <a:pt x="217584" y="56765"/>
                  </a:lnTo>
                  <a:lnTo>
                    <a:pt x="213166" y="55599"/>
                  </a:lnTo>
                  <a:lnTo>
                    <a:pt x="208453" y="54724"/>
                  </a:lnTo>
                  <a:lnTo>
                    <a:pt x="204035" y="53850"/>
                  </a:lnTo>
                  <a:lnTo>
                    <a:pt x="199027" y="52976"/>
                  </a:lnTo>
                  <a:lnTo>
                    <a:pt x="194020" y="52684"/>
                  </a:lnTo>
                  <a:lnTo>
                    <a:pt x="189307" y="52684"/>
                  </a:lnTo>
                  <a:lnTo>
                    <a:pt x="188424" y="52393"/>
                  </a:lnTo>
                  <a:lnTo>
                    <a:pt x="187245" y="52101"/>
                  </a:lnTo>
                  <a:lnTo>
                    <a:pt x="186362" y="51810"/>
                  </a:lnTo>
                  <a:lnTo>
                    <a:pt x="185478" y="51227"/>
                  </a:lnTo>
                  <a:lnTo>
                    <a:pt x="184889" y="50353"/>
                  </a:lnTo>
                  <a:lnTo>
                    <a:pt x="184594" y="49187"/>
                  </a:lnTo>
                  <a:lnTo>
                    <a:pt x="184300" y="48313"/>
                  </a:lnTo>
                  <a:lnTo>
                    <a:pt x="184005" y="47438"/>
                  </a:lnTo>
                  <a:lnTo>
                    <a:pt x="184300" y="46564"/>
                  </a:lnTo>
                  <a:lnTo>
                    <a:pt x="184594" y="45690"/>
                  </a:lnTo>
                  <a:lnTo>
                    <a:pt x="184889" y="44524"/>
                  </a:lnTo>
                  <a:lnTo>
                    <a:pt x="185478" y="43649"/>
                  </a:lnTo>
                  <a:lnTo>
                    <a:pt x="186362" y="43066"/>
                  </a:lnTo>
                  <a:lnTo>
                    <a:pt x="187245" y="42775"/>
                  </a:lnTo>
                  <a:lnTo>
                    <a:pt x="188424" y="42484"/>
                  </a:lnTo>
                  <a:close/>
                  <a:moveTo>
                    <a:pt x="71785" y="21096"/>
                  </a:moveTo>
                  <a:lnTo>
                    <a:pt x="70027" y="21975"/>
                  </a:lnTo>
                  <a:lnTo>
                    <a:pt x="68269" y="22561"/>
                  </a:lnTo>
                  <a:lnTo>
                    <a:pt x="67097" y="23440"/>
                  </a:lnTo>
                  <a:lnTo>
                    <a:pt x="66218" y="24612"/>
                  </a:lnTo>
                  <a:lnTo>
                    <a:pt x="65046" y="25491"/>
                  </a:lnTo>
                  <a:lnTo>
                    <a:pt x="64167" y="27249"/>
                  </a:lnTo>
                  <a:lnTo>
                    <a:pt x="63874" y="28421"/>
                  </a:lnTo>
                  <a:lnTo>
                    <a:pt x="63288" y="30179"/>
                  </a:lnTo>
                  <a:lnTo>
                    <a:pt x="63288" y="31644"/>
                  </a:lnTo>
                  <a:lnTo>
                    <a:pt x="63288" y="34867"/>
                  </a:lnTo>
                  <a:lnTo>
                    <a:pt x="302669" y="274248"/>
                  </a:lnTo>
                  <a:lnTo>
                    <a:pt x="305892" y="274248"/>
                  </a:lnTo>
                  <a:lnTo>
                    <a:pt x="307650" y="273955"/>
                  </a:lnTo>
                  <a:lnTo>
                    <a:pt x="308822" y="273662"/>
                  </a:lnTo>
                  <a:lnTo>
                    <a:pt x="310287" y="273076"/>
                  </a:lnTo>
                  <a:lnTo>
                    <a:pt x="311752" y="272490"/>
                  </a:lnTo>
                  <a:lnTo>
                    <a:pt x="312924" y="271611"/>
                  </a:lnTo>
                  <a:lnTo>
                    <a:pt x="313803" y="270439"/>
                  </a:lnTo>
                  <a:lnTo>
                    <a:pt x="314975" y="269267"/>
                  </a:lnTo>
                  <a:lnTo>
                    <a:pt x="315561" y="267802"/>
                  </a:lnTo>
                  <a:lnTo>
                    <a:pt x="316147" y="266044"/>
                  </a:lnTo>
                  <a:lnTo>
                    <a:pt x="316440" y="264579"/>
                  </a:lnTo>
                  <a:lnTo>
                    <a:pt x="316440" y="263407"/>
                  </a:lnTo>
                  <a:lnTo>
                    <a:pt x="316147" y="261649"/>
                  </a:lnTo>
                  <a:lnTo>
                    <a:pt x="315854" y="260184"/>
                  </a:lnTo>
                  <a:lnTo>
                    <a:pt x="315268" y="258719"/>
                  </a:lnTo>
                  <a:lnTo>
                    <a:pt x="314389" y="257547"/>
                  </a:lnTo>
                  <a:lnTo>
                    <a:pt x="313217" y="256375"/>
                  </a:lnTo>
                  <a:lnTo>
                    <a:pt x="81161" y="24026"/>
                  </a:lnTo>
                  <a:lnTo>
                    <a:pt x="79696" y="22854"/>
                  </a:lnTo>
                  <a:lnTo>
                    <a:pt x="77938" y="21975"/>
                  </a:lnTo>
                  <a:lnTo>
                    <a:pt x="75887" y="21096"/>
                  </a:lnTo>
                  <a:lnTo>
                    <a:pt x="73836" y="21096"/>
                  </a:lnTo>
                  <a:close/>
                  <a:moveTo>
                    <a:pt x="189865" y="0"/>
                  </a:moveTo>
                  <a:lnTo>
                    <a:pt x="190158" y="0"/>
                  </a:lnTo>
                  <a:lnTo>
                    <a:pt x="197776" y="293"/>
                  </a:lnTo>
                  <a:lnTo>
                    <a:pt x="205394" y="879"/>
                  </a:lnTo>
                  <a:lnTo>
                    <a:pt x="212719" y="1758"/>
                  </a:lnTo>
                  <a:lnTo>
                    <a:pt x="220044" y="3223"/>
                  </a:lnTo>
                  <a:lnTo>
                    <a:pt x="226783" y="4688"/>
                  </a:lnTo>
                  <a:lnTo>
                    <a:pt x="233815" y="6739"/>
                  </a:lnTo>
                  <a:lnTo>
                    <a:pt x="240847" y="9083"/>
                  </a:lnTo>
                  <a:lnTo>
                    <a:pt x="247293" y="11720"/>
                  </a:lnTo>
                  <a:lnTo>
                    <a:pt x="254032" y="14650"/>
                  </a:lnTo>
                  <a:lnTo>
                    <a:pt x="260478" y="18166"/>
                  </a:lnTo>
                  <a:lnTo>
                    <a:pt x="266338" y="21389"/>
                  </a:lnTo>
                  <a:lnTo>
                    <a:pt x="272491" y="25198"/>
                  </a:lnTo>
                  <a:lnTo>
                    <a:pt x="278351" y="29300"/>
                  </a:lnTo>
                  <a:lnTo>
                    <a:pt x="283918" y="33988"/>
                  </a:lnTo>
                  <a:lnTo>
                    <a:pt x="289192" y="38676"/>
                  </a:lnTo>
                  <a:lnTo>
                    <a:pt x="294173" y="43364"/>
                  </a:lnTo>
                  <a:lnTo>
                    <a:pt x="299447" y="48345"/>
                  </a:lnTo>
                  <a:lnTo>
                    <a:pt x="303842" y="53912"/>
                  </a:lnTo>
                  <a:lnTo>
                    <a:pt x="308237" y="59479"/>
                  </a:lnTo>
                  <a:lnTo>
                    <a:pt x="312339" y="65046"/>
                  </a:lnTo>
                  <a:lnTo>
                    <a:pt x="316148" y="71199"/>
                  </a:lnTo>
                  <a:lnTo>
                    <a:pt x="319664" y="77352"/>
                  </a:lnTo>
                  <a:lnTo>
                    <a:pt x="323180" y="83505"/>
                  </a:lnTo>
                  <a:lnTo>
                    <a:pt x="325817" y="90244"/>
                  </a:lnTo>
                  <a:lnTo>
                    <a:pt x="328454" y="96690"/>
                  </a:lnTo>
                  <a:lnTo>
                    <a:pt x="331091" y="103722"/>
                  </a:lnTo>
                  <a:lnTo>
                    <a:pt x="332849" y="110754"/>
                  </a:lnTo>
                  <a:lnTo>
                    <a:pt x="334314" y="118079"/>
                  </a:lnTo>
                  <a:lnTo>
                    <a:pt x="335779" y="125111"/>
                  </a:lnTo>
                  <a:lnTo>
                    <a:pt x="336658" y="132729"/>
                  </a:lnTo>
                  <a:lnTo>
                    <a:pt x="337244" y="139761"/>
                  </a:lnTo>
                  <a:lnTo>
                    <a:pt x="337537" y="147379"/>
                  </a:lnTo>
                  <a:lnTo>
                    <a:pt x="337537" y="147672"/>
                  </a:lnTo>
                  <a:lnTo>
                    <a:pt x="337244" y="149723"/>
                  </a:lnTo>
                  <a:lnTo>
                    <a:pt x="336658" y="151774"/>
                  </a:lnTo>
                  <a:lnTo>
                    <a:pt x="335779" y="153532"/>
                  </a:lnTo>
                  <a:lnTo>
                    <a:pt x="334314" y="154997"/>
                  </a:lnTo>
                  <a:lnTo>
                    <a:pt x="332849" y="156462"/>
                  </a:lnTo>
                  <a:lnTo>
                    <a:pt x="331091" y="157341"/>
                  </a:lnTo>
                  <a:lnTo>
                    <a:pt x="329040" y="157927"/>
                  </a:lnTo>
                  <a:lnTo>
                    <a:pt x="326989" y="158220"/>
                  </a:lnTo>
                  <a:lnTo>
                    <a:pt x="324938" y="157927"/>
                  </a:lnTo>
                  <a:lnTo>
                    <a:pt x="322887" y="157341"/>
                  </a:lnTo>
                  <a:lnTo>
                    <a:pt x="321129" y="156462"/>
                  </a:lnTo>
                  <a:lnTo>
                    <a:pt x="319664" y="154997"/>
                  </a:lnTo>
                  <a:lnTo>
                    <a:pt x="318199" y="153532"/>
                  </a:lnTo>
                  <a:lnTo>
                    <a:pt x="317320" y="151774"/>
                  </a:lnTo>
                  <a:lnTo>
                    <a:pt x="316734" y="149723"/>
                  </a:lnTo>
                  <a:lnTo>
                    <a:pt x="316441" y="147672"/>
                  </a:lnTo>
                  <a:lnTo>
                    <a:pt x="316148" y="141226"/>
                  </a:lnTo>
                  <a:lnTo>
                    <a:pt x="315855" y="134780"/>
                  </a:lnTo>
                  <a:lnTo>
                    <a:pt x="314976" y="128334"/>
                  </a:lnTo>
                  <a:lnTo>
                    <a:pt x="313804" y="122181"/>
                  </a:lnTo>
                  <a:lnTo>
                    <a:pt x="312339" y="116028"/>
                  </a:lnTo>
                  <a:lnTo>
                    <a:pt x="310581" y="110168"/>
                  </a:lnTo>
                  <a:lnTo>
                    <a:pt x="308823" y="104015"/>
                  </a:lnTo>
                  <a:lnTo>
                    <a:pt x="306479" y="98448"/>
                  </a:lnTo>
                  <a:lnTo>
                    <a:pt x="304135" y="93174"/>
                  </a:lnTo>
                  <a:lnTo>
                    <a:pt x="301205" y="87314"/>
                  </a:lnTo>
                  <a:lnTo>
                    <a:pt x="297982" y="82333"/>
                  </a:lnTo>
                  <a:lnTo>
                    <a:pt x="294759" y="76766"/>
                  </a:lnTo>
                  <a:lnTo>
                    <a:pt x="291243" y="72078"/>
                  </a:lnTo>
                  <a:lnTo>
                    <a:pt x="287727" y="67390"/>
                  </a:lnTo>
                  <a:lnTo>
                    <a:pt x="283625" y="62702"/>
                  </a:lnTo>
                  <a:lnTo>
                    <a:pt x="279523" y="58307"/>
                  </a:lnTo>
                  <a:lnTo>
                    <a:pt x="274835" y="54205"/>
                  </a:lnTo>
                  <a:lnTo>
                    <a:pt x="270147" y="50103"/>
                  </a:lnTo>
                  <a:lnTo>
                    <a:pt x="265459" y="46294"/>
                  </a:lnTo>
                  <a:lnTo>
                    <a:pt x="260771" y="42778"/>
                  </a:lnTo>
                  <a:lnTo>
                    <a:pt x="255204" y="39555"/>
                  </a:lnTo>
                  <a:lnTo>
                    <a:pt x="250223" y="36332"/>
                  </a:lnTo>
                  <a:lnTo>
                    <a:pt x="244656" y="33402"/>
                  </a:lnTo>
                  <a:lnTo>
                    <a:pt x="239089" y="31058"/>
                  </a:lnTo>
                  <a:lnTo>
                    <a:pt x="233229" y="28714"/>
                  </a:lnTo>
                  <a:lnTo>
                    <a:pt x="227369" y="26956"/>
                  </a:lnTo>
                  <a:lnTo>
                    <a:pt x="221509" y="24905"/>
                  </a:lnTo>
                  <a:lnTo>
                    <a:pt x="215356" y="23733"/>
                  </a:lnTo>
                  <a:lnTo>
                    <a:pt x="209203" y="22561"/>
                  </a:lnTo>
                  <a:lnTo>
                    <a:pt x="202757" y="21975"/>
                  </a:lnTo>
                  <a:lnTo>
                    <a:pt x="196604" y="21096"/>
                  </a:lnTo>
                  <a:lnTo>
                    <a:pt x="189865" y="21096"/>
                  </a:lnTo>
                  <a:lnTo>
                    <a:pt x="187521" y="20803"/>
                  </a:lnTo>
                  <a:lnTo>
                    <a:pt x="185763" y="20217"/>
                  </a:lnTo>
                  <a:lnTo>
                    <a:pt x="183712" y="19338"/>
                  </a:lnTo>
                  <a:lnTo>
                    <a:pt x="182540" y="18166"/>
                  </a:lnTo>
                  <a:lnTo>
                    <a:pt x="181075" y="16408"/>
                  </a:lnTo>
                  <a:lnTo>
                    <a:pt x="179903" y="14650"/>
                  </a:lnTo>
                  <a:lnTo>
                    <a:pt x="179317" y="12599"/>
                  </a:lnTo>
                  <a:lnTo>
                    <a:pt x="179317" y="10548"/>
                  </a:lnTo>
                  <a:lnTo>
                    <a:pt x="179317" y="8497"/>
                  </a:lnTo>
                  <a:lnTo>
                    <a:pt x="179903" y="6446"/>
                  </a:lnTo>
                  <a:lnTo>
                    <a:pt x="181075" y="4688"/>
                  </a:lnTo>
                  <a:lnTo>
                    <a:pt x="182540" y="3223"/>
                  </a:lnTo>
                  <a:lnTo>
                    <a:pt x="183712" y="1758"/>
                  </a:lnTo>
                  <a:lnTo>
                    <a:pt x="185763" y="879"/>
                  </a:lnTo>
                  <a:lnTo>
                    <a:pt x="187521" y="293"/>
                  </a:lnTo>
                  <a:close/>
                  <a:moveTo>
                    <a:pt x="70906" y="0"/>
                  </a:moveTo>
                  <a:lnTo>
                    <a:pt x="73836" y="0"/>
                  </a:lnTo>
                  <a:lnTo>
                    <a:pt x="76766" y="0"/>
                  </a:lnTo>
                  <a:lnTo>
                    <a:pt x="79989" y="586"/>
                  </a:lnTo>
                  <a:lnTo>
                    <a:pt x="82919" y="1172"/>
                  </a:lnTo>
                  <a:lnTo>
                    <a:pt x="85849" y="2344"/>
                  </a:lnTo>
                  <a:lnTo>
                    <a:pt x="88486" y="3809"/>
                  </a:lnTo>
                  <a:lnTo>
                    <a:pt x="91416" y="5274"/>
                  </a:lnTo>
                  <a:lnTo>
                    <a:pt x="94053" y="7325"/>
                  </a:lnTo>
                  <a:lnTo>
                    <a:pt x="96104" y="9083"/>
                  </a:lnTo>
                  <a:lnTo>
                    <a:pt x="328160" y="241432"/>
                  </a:lnTo>
                  <a:lnTo>
                    <a:pt x="329918" y="242897"/>
                  </a:lnTo>
                  <a:lnTo>
                    <a:pt x="331383" y="244948"/>
                  </a:lnTo>
                  <a:lnTo>
                    <a:pt x="332555" y="246706"/>
                  </a:lnTo>
                  <a:lnTo>
                    <a:pt x="333727" y="248757"/>
                  </a:lnTo>
                  <a:lnTo>
                    <a:pt x="334899" y="250808"/>
                  </a:lnTo>
                  <a:lnTo>
                    <a:pt x="335778" y="253152"/>
                  </a:lnTo>
                  <a:lnTo>
                    <a:pt x="336364" y="255496"/>
                  </a:lnTo>
                  <a:lnTo>
                    <a:pt x="336950" y="257547"/>
                  </a:lnTo>
                  <a:lnTo>
                    <a:pt x="337243" y="259891"/>
                  </a:lnTo>
                  <a:lnTo>
                    <a:pt x="337536" y="261942"/>
                  </a:lnTo>
                  <a:lnTo>
                    <a:pt x="337536" y="264579"/>
                  </a:lnTo>
                  <a:lnTo>
                    <a:pt x="337243" y="266630"/>
                  </a:lnTo>
                  <a:lnTo>
                    <a:pt x="336950" y="268974"/>
                  </a:lnTo>
                  <a:lnTo>
                    <a:pt x="336657" y="271318"/>
                  </a:lnTo>
                  <a:lnTo>
                    <a:pt x="336071" y="273662"/>
                  </a:lnTo>
                  <a:lnTo>
                    <a:pt x="335192" y="276006"/>
                  </a:lnTo>
                  <a:lnTo>
                    <a:pt x="334020" y="277764"/>
                  </a:lnTo>
                  <a:lnTo>
                    <a:pt x="332848" y="280108"/>
                  </a:lnTo>
                  <a:lnTo>
                    <a:pt x="331676" y="281866"/>
                  </a:lnTo>
                  <a:lnTo>
                    <a:pt x="330211" y="283917"/>
                  </a:lnTo>
                  <a:lnTo>
                    <a:pt x="328746" y="285382"/>
                  </a:lnTo>
                  <a:lnTo>
                    <a:pt x="327281" y="287433"/>
                  </a:lnTo>
                  <a:lnTo>
                    <a:pt x="325230" y="288605"/>
                  </a:lnTo>
                  <a:lnTo>
                    <a:pt x="323472" y="289777"/>
                  </a:lnTo>
                  <a:lnTo>
                    <a:pt x="321421" y="291242"/>
                  </a:lnTo>
                  <a:lnTo>
                    <a:pt x="319663" y="292414"/>
                  </a:lnTo>
                  <a:lnTo>
                    <a:pt x="317319" y="293293"/>
                  </a:lnTo>
                  <a:lnTo>
                    <a:pt x="315268" y="293879"/>
                  </a:lnTo>
                  <a:lnTo>
                    <a:pt x="312924" y="294465"/>
                  </a:lnTo>
                  <a:lnTo>
                    <a:pt x="310580" y="295051"/>
                  </a:lnTo>
                  <a:lnTo>
                    <a:pt x="308236" y="295344"/>
                  </a:lnTo>
                  <a:lnTo>
                    <a:pt x="305892" y="295344"/>
                  </a:lnTo>
                  <a:lnTo>
                    <a:pt x="160857" y="295344"/>
                  </a:lnTo>
                  <a:lnTo>
                    <a:pt x="127748" y="328160"/>
                  </a:lnTo>
                  <a:lnTo>
                    <a:pt x="125697" y="330504"/>
                  </a:lnTo>
                  <a:lnTo>
                    <a:pt x="122767" y="332262"/>
                  </a:lnTo>
                  <a:lnTo>
                    <a:pt x="120130" y="333727"/>
                  </a:lnTo>
                  <a:lnTo>
                    <a:pt x="117493" y="335192"/>
                  </a:lnTo>
                  <a:lnTo>
                    <a:pt x="114563" y="336364"/>
                  </a:lnTo>
                  <a:lnTo>
                    <a:pt x="111633" y="336950"/>
                  </a:lnTo>
                  <a:lnTo>
                    <a:pt x="108410" y="337243"/>
                  </a:lnTo>
                  <a:lnTo>
                    <a:pt x="105480" y="337536"/>
                  </a:lnTo>
                  <a:lnTo>
                    <a:pt x="102550" y="337243"/>
                  </a:lnTo>
                  <a:lnTo>
                    <a:pt x="99327" y="336950"/>
                  </a:lnTo>
                  <a:lnTo>
                    <a:pt x="96397" y="336364"/>
                  </a:lnTo>
                  <a:lnTo>
                    <a:pt x="93760" y="335192"/>
                  </a:lnTo>
                  <a:lnTo>
                    <a:pt x="90830" y="333727"/>
                  </a:lnTo>
                  <a:lnTo>
                    <a:pt x="87900" y="332262"/>
                  </a:lnTo>
                  <a:lnTo>
                    <a:pt x="85556" y="330504"/>
                  </a:lnTo>
                  <a:lnTo>
                    <a:pt x="83212" y="328160"/>
                  </a:lnTo>
                  <a:lnTo>
                    <a:pt x="9083" y="254324"/>
                  </a:lnTo>
                  <a:lnTo>
                    <a:pt x="7325" y="251980"/>
                  </a:lnTo>
                  <a:lnTo>
                    <a:pt x="5274" y="249343"/>
                  </a:lnTo>
                  <a:lnTo>
                    <a:pt x="3809" y="246706"/>
                  </a:lnTo>
                  <a:lnTo>
                    <a:pt x="2051" y="244069"/>
                  </a:lnTo>
                  <a:lnTo>
                    <a:pt x="1172" y="241139"/>
                  </a:lnTo>
                  <a:lnTo>
                    <a:pt x="586" y="237916"/>
                  </a:lnTo>
                  <a:lnTo>
                    <a:pt x="293" y="234986"/>
                  </a:lnTo>
                  <a:lnTo>
                    <a:pt x="0" y="232056"/>
                  </a:lnTo>
                  <a:lnTo>
                    <a:pt x="293" y="229126"/>
                  </a:lnTo>
                  <a:lnTo>
                    <a:pt x="586" y="225903"/>
                  </a:lnTo>
                  <a:lnTo>
                    <a:pt x="1172" y="222973"/>
                  </a:lnTo>
                  <a:lnTo>
                    <a:pt x="2051" y="220336"/>
                  </a:lnTo>
                  <a:lnTo>
                    <a:pt x="3809" y="217406"/>
                  </a:lnTo>
                  <a:lnTo>
                    <a:pt x="5274" y="214476"/>
                  </a:lnTo>
                  <a:lnTo>
                    <a:pt x="7325" y="212132"/>
                  </a:lnTo>
                  <a:lnTo>
                    <a:pt x="9083" y="209788"/>
                  </a:lnTo>
                  <a:lnTo>
                    <a:pt x="42192" y="176972"/>
                  </a:lnTo>
                  <a:lnTo>
                    <a:pt x="42192" y="31644"/>
                  </a:lnTo>
                  <a:lnTo>
                    <a:pt x="42485" y="29007"/>
                  </a:lnTo>
                  <a:lnTo>
                    <a:pt x="42778" y="26956"/>
                  </a:lnTo>
                  <a:lnTo>
                    <a:pt x="43071" y="24612"/>
                  </a:lnTo>
                  <a:lnTo>
                    <a:pt x="43657" y="22561"/>
                  </a:lnTo>
                  <a:lnTo>
                    <a:pt x="44243" y="20217"/>
                  </a:lnTo>
                  <a:lnTo>
                    <a:pt x="45122" y="18166"/>
                  </a:lnTo>
                  <a:lnTo>
                    <a:pt x="46294" y="16115"/>
                  </a:lnTo>
                  <a:lnTo>
                    <a:pt x="47466" y="14064"/>
                  </a:lnTo>
                  <a:lnTo>
                    <a:pt x="48931" y="12306"/>
                  </a:lnTo>
                  <a:lnTo>
                    <a:pt x="50396" y="10548"/>
                  </a:lnTo>
                  <a:lnTo>
                    <a:pt x="51861" y="8790"/>
                  </a:lnTo>
                  <a:lnTo>
                    <a:pt x="53912" y="7325"/>
                  </a:lnTo>
                  <a:lnTo>
                    <a:pt x="55670" y="5567"/>
                  </a:lnTo>
                  <a:lnTo>
                    <a:pt x="57428" y="4395"/>
                  </a:lnTo>
                  <a:lnTo>
                    <a:pt x="59479" y="3516"/>
                  </a:lnTo>
                  <a:lnTo>
                    <a:pt x="61823" y="2637"/>
                  </a:lnTo>
                  <a:lnTo>
                    <a:pt x="64753" y="1172"/>
                  </a:lnTo>
                  <a:lnTo>
                    <a:pt x="67683" y="5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8" name="iṣľiḋé"/>
            <p:cNvGrpSpPr/>
            <p:nvPr/>
          </p:nvGrpSpPr>
          <p:grpSpPr>
            <a:xfrm>
              <a:off x="5826000" y="1330050"/>
              <a:ext cx="5694488" cy="922843"/>
              <a:chOff x="5826000" y="1759661"/>
              <a:chExt cx="5694488" cy="922843"/>
            </a:xfrm>
          </p:grpSpPr>
          <p:sp>
            <p:nvSpPr>
              <p:cNvPr id="25" name="îṣḻiḋe"/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26" name="i$ḷíḍè"/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  <a:endParaRPr lang="en-US" altLang="zh-CN" sz="1200" dirty="0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564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ṡḷîďê"/>
            <p:cNvSpPr/>
            <p:nvPr/>
          </p:nvSpPr>
          <p:spPr bwMode="auto">
            <a:xfrm>
              <a:off x="4952960" y="2781494"/>
              <a:ext cx="372250" cy="541454"/>
            </a:xfrm>
            <a:custGeom>
              <a:avLst/>
              <a:gdLst>
                <a:gd name="connsiteX0" fmla="*/ 153866 w 255262"/>
                <a:gd name="connsiteY0" fmla="*/ 327457 h 371290"/>
                <a:gd name="connsiteX1" fmla="*/ 104938 w 255262"/>
                <a:gd name="connsiteY1" fmla="*/ 333581 h 371290"/>
                <a:gd name="connsiteX2" fmla="*/ 106869 w 255262"/>
                <a:gd name="connsiteY2" fmla="*/ 338093 h 371290"/>
                <a:gd name="connsiteX3" fmla="*/ 109122 w 255262"/>
                <a:gd name="connsiteY3" fmla="*/ 341316 h 371290"/>
                <a:gd name="connsiteX4" fmla="*/ 111376 w 255262"/>
                <a:gd name="connsiteY4" fmla="*/ 343895 h 371290"/>
                <a:gd name="connsiteX5" fmla="*/ 114273 w 255262"/>
                <a:gd name="connsiteY5" fmla="*/ 345828 h 371290"/>
                <a:gd name="connsiteX6" fmla="*/ 116848 w 255262"/>
                <a:gd name="connsiteY6" fmla="*/ 346795 h 371290"/>
                <a:gd name="connsiteX7" fmla="*/ 120067 w 255262"/>
                <a:gd name="connsiteY7" fmla="*/ 347440 h 371290"/>
                <a:gd name="connsiteX8" fmla="*/ 123608 w 255262"/>
                <a:gd name="connsiteY8" fmla="*/ 347762 h 371290"/>
                <a:gd name="connsiteX9" fmla="*/ 127792 w 255262"/>
                <a:gd name="connsiteY9" fmla="*/ 348085 h 371290"/>
                <a:gd name="connsiteX10" fmla="*/ 132621 w 255262"/>
                <a:gd name="connsiteY10" fmla="*/ 347762 h 371290"/>
                <a:gd name="connsiteX11" fmla="*/ 136805 w 255262"/>
                <a:gd name="connsiteY11" fmla="*/ 347440 h 371290"/>
                <a:gd name="connsiteX12" fmla="*/ 138415 w 255262"/>
                <a:gd name="connsiteY12" fmla="*/ 347118 h 371290"/>
                <a:gd name="connsiteX13" fmla="*/ 140346 w 255262"/>
                <a:gd name="connsiteY13" fmla="*/ 346473 h 371290"/>
                <a:gd name="connsiteX14" fmla="*/ 141634 w 255262"/>
                <a:gd name="connsiteY14" fmla="*/ 345828 h 371290"/>
                <a:gd name="connsiteX15" fmla="*/ 143243 w 255262"/>
                <a:gd name="connsiteY15" fmla="*/ 345184 h 371290"/>
                <a:gd name="connsiteX16" fmla="*/ 144853 w 255262"/>
                <a:gd name="connsiteY16" fmla="*/ 343572 h 371290"/>
                <a:gd name="connsiteX17" fmla="*/ 146140 w 255262"/>
                <a:gd name="connsiteY17" fmla="*/ 342283 h 371290"/>
                <a:gd name="connsiteX18" fmla="*/ 147106 w 255262"/>
                <a:gd name="connsiteY18" fmla="*/ 340672 h 371290"/>
                <a:gd name="connsiteX19" fmla="*/ 148715 w 255262"/>
                <a:gd name="connsiteY19" fmla="*/ 338738 h 371290"/>
                <a:gd name="connsiteX20" fmla="*/ 150969 w 255262"/>
                <a:gd name="connsiteY20" fmla="*/ 333903 h 371290"/>
                <a:gd name="connsiteX21" fmla="*/ 164810 w 255262"/>
                <a:gd name="connsiteY21" fmla="*/ 291037 h 371290"/>
                <a:gd name="connsiteX22" fmla="*/ 93350 w 255262"/>
                <a:gd name="connsiteY22" fmla="*/ 300062 h 371290"/>
                <a:gd name="connsiteX23" fmla="*/ 93350 w 255262"/>
                <a:gd name="connsiteY23" fmla="*/ 300384 h 371290"/>
                <a:gd name="connsiteX24" fmla="*/ 95281 w 255262"/>
                <a:gd name="connsiteY24" fmla="*/ 306830 h 371290"/>
                <a:gd name="connsiteX25" fmla="*/ 97212 w 255262"/>
                <a:gd name="connsiteY25" fmla="*/ 312631 h 371290"/>
                <a:gd name="connsiteX26" fmla="*/ 98822 w 255262"/>
                <a:gd name="connsiteY26" fmla="*/ 317788 h 371290"/>
                <a:gd name="connsiteX27" fmla="*/ 100431 w 255262"/>
                <a:gd name="connsiteY27" fmla="*/ 322300 h 371290"/>
                <a:gd name="connsiteX28" fmla="*/ 158050 w 255262"/>
                <a:gd name="connsiteY28" fmla="*/ 315210 h 371290"/>
                <a:gd name="connsiteX29" fmla="*/ 158694 w 255262"/>
                <a:gd name="connsiteY29" fmla="*/ 311987 h 371290"/>
                <a:gd name="connsiteX30" fmla="*/ 159660 w 255262"/>
                <a:gd name="connsiteY30" fmla="*/ 308764 h 371290"/>
                <a:gd name="connsiteX31" fmla="*/ 160625 w 255262"/>
                <a:gd name="connsiteY31" fmla="*/ 304896 h 371290"/>
                <a:gd name="connsiteX32" fmla="*/ 162235 w 255262"/>
                <a:gd name="connsiteY32" fmla="*/ 301673 h 371290"/>
                <a:gd name="connsiteX33" fmla="*/ 163522 w 255262"/>
                <a:gd name="connsiteY33" fmla="*/ 296194 h 371290"/>
                <a:gd name="connsiteX34" fmla="*/ 83049 w 255262"/>
                <a:gd name="connsiteY34" fmla="*/ 266865 h 371290"/>
                <a:gd name="connsiteX35" fmla="*/ 84658 w 255262"/>
                <a:gd name="connsiteY35" fmla="*/ 272666 h 371290"/>
                <a:gd name="connsiteX36" fmla="*/ 86590 w 255262"/>
                <a:gd name="connsiteY36" fmla="*/ 278145 h 371290"/>
                <a:gd name="connsiteX37" fmla="*/ 88521 w 255262"/>
                <a:gd name="connsiteY37" fmla="*/ 283947 h 371290"/>
                <a:gd name="connsiteX38" fmla="*/ 89809 w 255262"/>
                <a:gd name="connsiteY38" fmla="*/ 289104 h 371290"/>
                <a:gd name="connsiteX39" fmla="*/ 168673 w 255262"/>
                <a:gd name="connsiteY39" fmla="*/ 279435 h 371290"/>
                <a:gd name="connsiteX40" fmla="*/ 169960 w 255262"/>
                <a:gd name="connsiteY40" fmla="*/ 276212 h 371290"/>
                <a:gd name="connsiteX41" fmla="*/ 170926 w 255262"/>
                <a:gd name="connsiteY41" fmla="*/ 272989 h 371290"/>
                <a:gd name="connsiteX42" fmla="*/ 171892 w 255262"/>
                <a:gd name="connsiteY42" fmla="*/ 269766 h 371290"/>
                <a:gd name="connsiteX43" fmla="*/ 172857 w 255262"/>
                <a:gd name="connsiteY43" fmla="*/ 266865 h 371290"/>
                <a:gd name="connsiteX44" fmla="*/ 128226 w 255262"/>
                <a:gd name="connsiteY44" fmla="*/ 58014 h 371290"/>
                <a:gd name="connsiteX45" fmla="*/ 129201 w 255262"/>
                <a:gd name="connsiteY45" fmla="*/ 58339 h 371290"/>
                <a:gd name="connsiteX46" fmla="*/ 130502 w 255262"/>
                <a:gd name="connsiteY46" fmla="*/ 58664 h 371290"/>
                <a:gd name="connsiteX47" fmla="*/ 131477 w 255262"/>
                <a:gd name="connsiteY47" fmla="*/ 58989 h 371290"/>
                <a:gd name="connsiteX48" fmla="*/ 132452 w 255262"/>
                <a:gd name="connsiteY48" fmla="*/ 59639 h 371290"/>
                <a:gd name="connsiteX49" fmla="*/ 133102 w 255262"/>
                <a:gd name="connsiteY49" fmla="*/ 60615 h 371290"/>
                <a:gd name="connsiteX50" fmla="*/ 133427 w 255262"/>
                <a:gd name="connsiteY50" fmla="*/ 61265 h 371290"/>
                <a:gd name="connsiteX51" fmla="*/ 133752 w 255262"/>
                <a:gd name="connsiteY51" fmla="*/ 62890 h 371290"/>
                <a:gd name="connsiteX52" fmla="*/ 134077 w 255262"/>
                <a:gd name="connsiteY52" fmla="*/ 63865 h 371290"/>
                <a:gd name="connsiteX53" fmla="*/ 133752 w 255262"/>
                <a:gd name="connsiteY53" fmla="*/ 64840 h 371290"/>
                <a:gd name="connsiteX54" fmla="*/ 133427 w 255262"/>
                <a:gd name="connsiteY54" fmla="*/ 65815 h 371290"/>
                <a:gd name="connsiteX55" fmla="*/ 133102 w 255262"/>
                <a:gd name="connsiteY55" fmla="*/ 67116 h 371290"/>
                <a:gd name="connsiteX56" fmla="*/ 132452 w 255262"/>
                <a:gd name="connsiteY56" fmla="*/ 68091 h 371290"/>
                <a:gd name="connsiteX57" fmla="*/ 131477 w 255262"/>
                <a:gd name="connsiteY57" fmla="*/ 68741 h 371290"/>
                <a:gd name="connsiteX58" fmla="*/ 130502 w 255262"/>
                <a:gd name="connsiteY58" fmla="*/ 69066 h 371290"/>
                <a:gd name="connsiteX59" fmla="*/ 129201 w 255262"/>
                <a:gd name="connsiteY59" fmla="*/ 69391 h 371290"/>
                <a:gd name="connsiteX60" fmla="*/ 128226 w 255262"/>
                <a:gd name="connsiteY60" fmla="*/ 69716 h 371290"/>
                <a:gd name="connsiteX61" fmla="*/ 122050 w 255262"/>
                <a:gd name="connsiteY61" fmla="*/ 69716 h 371290"/>
                <a:gd name="connsiteX62" fmla="*/ 116524 w 255262"/>
                <a:gd name="connsiteY62" fmla="*/ 71016 h 371290"/>
                <a:gd name="connsiteX63" fmla="*/ 110998 w 255262"/>
                <a:gd name="connsiteY63" fmla="*/ 72317 h 371290"/>
                <a:gd name="connsiteX64" fmla="*/ 105472 w 255262"/>
                <a:gd name="connsiteY64" fmla="*/ 74267 h 371290"/>
                <a:gd name="connsiteX65" fmla="*/ 100597 w 255262"/>
                <a:gd name="connsiteY65" fmla="*/ 76867 h 371290"/>
                <a:gd name="connsiteX66" fmla="*/ 95396 w 255262"/>
                <a:gd name="connsiteY66" fmla="*/ 79793 h 371290"/>
                <a:gd name="connsiteX67" fmla="*/ 90845 w 255262"/>
                <a:gd name="connsiteY67" fmla="*/ 83043 h 371290"/>
                <a:gd name="connsiteX68" fmla="*/ 86619 w 255262"/>
                <a:gd name="connsiteY68" fmla="*/ 86619 h 371290"/>
                <a:gd name="connsiteX69" fmla="*/ 83369 w 255262"/>
                <a:gd name="connsiteY69" fmla="*/ 90845 h 371290"/>
                <a:gd name="connsiteX70" fmla="*/ 79793 w 255262"/>
                <a:gd name="connsiteY70" fmla="*/ 95396 h 371290"/>
                <a:gd name="connsiteX71" fmla="*/ 76867 w 255262"/>
                <a:gd name="connsiteY71" fmla="*/ 100271 h 371290"/>
                <a:gd name="connsiteX72" fmla="*/ 74592 w 255262"/>
                <a:gd name="connsiteY72" fmla="*/ 105147 h 371290"/>
                <a:gd name="connsiteX73" fmla="*/ 72317 w 255262"/>
                <a:gd name="connsiteY73" fmla="*/ 110998 h 371290"/>
                <a:gd name="connsiteX74" fmla="*/ 71016 w 255262"/>
                <a:gd name="connsiteY74" fmla="*/ 116524 h 371290"/>
                <a:gd name="connsiteX75" fmla="*/ 70041 w 255262"/>
                <a:gd name="connsiteY75" fmla="*/ 122050 h 371290"/>
                <a:gd name="connsiteX76" fmla="*/ 69391 w 255262"/>
                <a:gd name="connsiteY76" fmla="*/ 128226 h 371290"/>
                <a:gd name="connsiteX77" fmla="*/ 69391 w 255262"/>
                <a:gd name="connsiteY77" fmla="*/ 129526 h 371290"/>
                <a:gd name="connsiteX78" fmla="*/ 69066 w 255262"/>
                <a:gd name="connsiteY78" fmla="*/ 130502 h 371290"/>
                <a:gd name="connsiteX79" fmla="*/ 68741 w 255262"/>
                <a:gd name="connsiteY79" fmla="*/ 131477 h 371290"/>
                <a:gd name="connsiteX80" fmla="*/ 68091 w 255262"/>
                <a:gd name="connsiteY80" fmla="*/ 132452 h 371290"/>
                <a:gd name="connsiteX81" fmla="*/ 67116 w 255262"/>
                <a:gd name="connsiteY81" fmla="*/ 133102 h 371290"/>
                <a:gd name="connsiteX82" fmla="*/ 66141 w 255262"/>
                <a:gd name="connsiteY82" fmla="*/ 133752 h 371290"/>
                <a:gd name="connsiteX83" fmla="*/ 64840 w 255262"/>
                <a:gd name="connsiteY83" fmla="*/ 134077 h 371290"/>
                <a:gd name="connsiteX84" fmla="*/ 63865 w 255262"/>
                <a:gd name="connsiteY84" fmla="*/ 134077 h 371290"/>
                <a:gd name="connsiteX85" fmla="*/ 62565 w 255262"/>
                <a:gd name="connsiteY85" fmla="*/ 134077 h 371290"/>
                <a:gd name="connsiteX86" fmla="*/ 61590 w 255262"/>
                <a:gd name="connsiteY86" fmla="*/ 133752 h 371290"/>
                <a:gd name="connsiteX87" fmla="*/ 60290 w 255262"/>
                <a:gd name="connsiteY87" fmla="*/ 133102 h 371290"/>
                <a:gd name="connsiteX88" fmla="*/ 59640 w 255262"/>
                <a:gd name="connsiteY88" fmla="*/ 132452 h 371290"/>
                <a:gd name="connsiteX89" fmla="*/ 58989 w 255262"/>
                <a:gd name="connsiteY89" fmla="*/ 131477 h 371290"/>
                <a:gd name="connsiteX90" fmla="*/ 58339 w 255262"/>
                <a:gd name="connsiteY90" fmla="*/ 130502 h 371290"/>
                <a:gd name="connsiteX91" fmla="*/ 58014 w 255262"/>
                <a:gd name="connsiteY91" fmla="*/ 129526 h 371290"/>
                <a:gd name="connsiteX92" fmla="*/ 58014 w 255262"/>
                <a:gd name="connsiteY92" fmla="*/ 128226 h 371290"/>
                <a:gd name="connsiteX93" fmla="*/ 58014 w 255262"/>
                <a:gd name="connsiteY93" fmla="*/ 124651 h 371290"/>
                <a:gd name="connsiteX94" fmla="*/ 58339 w 255262"/>
                <a:gd name="connsiteY94" fmla="*/ 121075 h 371290"/>
                <a:gd name="connsiteX95" fmla="*/ 58664 w 255262"/>
                <a:gd name="connsiteY95" fmla="*/ 117499 h 371290"/>
                <a:gd name="connsiteX96" fmla="*/ 59314 w 255262"/>
                <a:gd name="connsiteY96" fmla="*/ 113924 h 371290"/>
                <a:gd name="connsiteX97" fmla="*/ 61265 w 255262"/>
                <a:gd name="connsiteY97" fmla="*/ 107423 h 371290"/>
                <a:gd name="connsiteX98" fmla="*/ 63540 w 255262"/>
                <a:gd name="connsiteY98" fmla="*/ 100596 h 371290"/>
                <a:gd name="connsiteX99" fmla="*/ 66466 w 255262"/>
                <a:gd name="connsiteY99" fmla="*/ 94745 h 371290"/>
                <a:gd name="connsiteX100" fmla="*/ 70041 w 255262"/>
                <a:gd name="connsiteY100" fmla="*/ 88894 h 371290"/>
                <a:gd name="connsiteX101" fmla="*/ 74267 w 255262"/>
                <a:gd name="connsiteY101" fmla="*/ 83368 h 371290"/>
                <a:gd name="connsiteX102" fmla="*/ 78818 w 255262"/>
                <a:gd name="connsiteY102" fmla="*/ 78493 h 371290"/>
                <a:gd name="connsiteX103" fmla="*/ 83694 w 255262"/>
                <a:gd name="connsiteY103" fmla="*/ 73942 h 371290"/>
                <a:gd name="connsiteX104" fmla="*/ 88895 w 255262"/>
                <a:gd name="connsiteY104" fmla="*/ 69716 h 371290"/>
                <a:gd name="connsiteX105" fmla="*/ 94746 w 255262"/>
                <a:gd name="connsiteY105" fmla="*/ 66466 h 371290"/>
                <a:gd name="connsiteX106" fmla="*/ 100922 w 255262"/>
                <a:gd name="connsiteY106" fmla="*/ 63540 h 371290"/>
                <a:gd name="connsiteX107" fmla="*/ 107423 w 255262"/>
                <a:gd name="connsiteY107" fmla="*/ 60940 h 371290"/>
                <a:gd name="connsiteX108" fmla="*/ 114249 w 255262"/>
                <a:gd name="connsiteY108" fmla="*/ 59314 h 371290"/>
                <a:gd name="connsiteX109" fmla="*/ 117499 w 255262"/>
                <a:gd name="connsiteY109" fmla="*/ 58989 h 371290"/>
                <a:gd name="connsiteX110" fmla="*/ 121075 w 255262"/>
                <a:gd name="connsiteY110" fmla="*/ 58339 h 371290"/>
                <a:gd name="connsiteX111" fmla="*/ 124651 w 255262"/>
                <a:gd name="connsiteY111" fmla="*/ 58339 h 371290"/>
                <a:gd name="connsiteX112" fmla="*/ 127792 w 255262"/>
                <a:gd name="connsiteY112" fmla="*/ 23205 h 371290"/>
                <a:gd name="connsiteX113" fmla="*/ 122642 w 255262"/>
                <a:gd name="connsiteY113" fmla="*/ 23528 h 371290"/>
                <a:gd name="connsiteX114" fmla="*/ 117170 w 255262"/>
                <a:gd name="connsiteY114" fmla="*/ 23850 h 371290"/>
                <a:gd name="connsiteX115" fmla="*/ 112019 w 255262"/>
                <a:gd name="connsiteY115" fmla="*/ 24495 h 371290"/>
                <a:gd name="connsiteX116" fmla="*/ 106869 w 255262"/>
                <a:gd name="connsiteY116" fmla="*/ 25139 h 371290"/>
                <a:gd name="connsiteX117" fmla="*/ 101719 w 255262"/>
                <a:gd name="connsiteY117" fmla="*/ 26429 h 371290"/>
                <a:gd name="connsiteX118" fmla="*/ 96890 w 255262"/>
                <a:gd name="connsiteY118" fmla="*/ 28040 h 371290"/>
                <a:gd name="connsiteX119" fmla="*/ 92062 w 255262"/>
                <a:gd name="connsiteY119" fmla="*/ 29329 h 371290"/>
                <a:gd name="connsiteX120" fmla="*/ 86912 w 255262"/>
                <a:gd name="connsiteY120" fmla="*/ 31585 h 371290"/>
                <a:gd name="connsiteX121" fmla="*/ 82405 w 255262"/>
                <a:gd name="connsiteY121" fmla="*/ 33519 h 371290"/>
                <a:gd name="connsiteX122" fmla="*/ 77899 w 255262"/>
                <a:gd name="connsiteY122" fmla="*/ 36098 h 371290"/>
                <a:gd name="connsiteX123" fmla="*/ 73714 w 255262"/>
                <a:gd name="connsiteY123" fmla="*/ 38354 h 371290"/>
                <a:gd name="connsiteX124" fmla="*/ 69529 w 255262"/>
                <a:gd name="connsiteY124" fmla="*/ 41254 h 371290"/>
                <a:gd name="connsiteX125" fmla="*/ 65667 w 255262"/>
                <a:gd name="connsiteY125" fmla="*/ 43833 h 371290"/>
                <a:gd name="connsiteX126" fmla="*/ 61482 w 255262"/>
                <a:gd name="connsiteY126" fmla="*/ 47056 h 371290"/>
                <a:gd name="connsiteX127" fmla="*/ 57941 w 255262"/>
                <a:gd name="connsiteY127" fmla="*/ 50279 h 371290"/>
                <a:gd name="connsiteX128" fmla="*/ 54078 w 255262"/>
                <a:gd name="connsiteY128" fmla="*/ 53824 h 371290"/>
                <a:gd name="connsiteX129" fmla="*/ 50537 w 255262"/>
                <a:gd name="connsiteY129" fmla="*/ 57692 h 371290"/>
                <a:gd name="connsiteX130" fmla="*/ 47318 w 255262"/>
                <a:gd name="connsiteY130" fmla="*/ 61237 h 371290"/>
                <a:gd name="connsiteX131" fmla="*/ 44421 w 255262"/>
                <a:gd name="connsiteY131" fmla="*/ 65105 h 371290"/>
                <a:gd name="connsiteX132" fmla="*/ 41202 w 255262"/>
                <a:gd name="connsiteY132" fmla="*/ 69295 h 371290"/>
                <a:gd name="connsiteX133" fmla="*/ 38627 w 255262"/>
                <a:gd name="connsiteY133" fmla="*/ 73485 h 371290"/>
                <a:gd name="connsiteX134" fmla="*/ 36052 w 255262"/>
                <a:gd name="connsiteY134" fmla="*/ 77675 h 371290"/>
                <a:gd name="connsiteX135" fmla="*/ 33799 w 255262"/>
                <a:gd name="connsiteY135" fmla="*/ 82187 h 371290"/>
                <a:gd name="connsiteX136" fmla="*/ 31867 w 255262"/>
                <a:gd name="connsiteY136" fmla="*/ 87021 h 371290"/>
                <a:gd name="connsiteX137" fmla="*/ 29614 w 255262"/>
                <a:gd name="connsiteY137" fmla="*/ 91533 h 371290"/>
                <a:gd name="connsiteX138" fmla="*/ 28326 w 255262"/>
                <a:gd name="connsiteY138" fmla="*/ 96690 h 371290"/>
                <a:gd name="connsiteX139" fmla="*/ 27039 w 255262"/>
                <a:gd name="connsiteY139" fmla="*/ 101525 h 371290"/>
                <a:gd name="connsiteX140" fmla="*/ 25429 w 255262"/>
                <a:gd name="connsiteY140" fmla="*/ 106682 h 371290"/>
                <a:gd name="connsiteX141" fmla="*/ 24786 w 255262"/>
                <a:gd name="connsiteY141" fmla="*/ 111838 h 371290"/>
                <a:gd name="connsiteX142" fmla="*/ 24142 w 255262"/>
                <a:gd name="connsiteY142" fmla="*/ 116995 h 371290"/>
                <a:gd name="connsiteX143" fmla="*/ 23820 w 255262"/>
                <a:gd name="connsiteY143" fmla="*/ 122152 h 371290"/>
                <a:gd name="connsiteX144" fmla="*/ 23498 w 255262"/>
                <a:gd name="connsiteY144" fmla="*/ 127631 h 371290"/>
                <a:gd name="connsiteX145" fmla="*/ 23820 w 255262"/>
                <a:gd name="connsiteY145" fmla="*/ 132143 h 371290"/>
                <a:gd name="connsiteX146" fmla="*/ 24142 w 255262"/>
                <a:gd name="connsiteY146" fmla="*/ 136655 h 371290"/>
                <a:gd name="connsiteX147" fmla="*/ 25107 w 255262"/>
                <a:gd name="connsiteY147" fmla="*/ 141490 h 371290"/>
                <a:gd name="connsiteX148" fmla="*/ 26073 w 255262"/>
                <a:gd name="connsiteY148" fmla="*/ 146002 h 371290"/>
                <a:gd name="connsiteX149" fmla="*/ 27683 w 255262"/>
                <a:gd name="connsiteY149" fmla="*/ 150837 h 371290"/>
                <a:gd name="connsiteX150" fmla="*/ 29292 w 255262"/>
                <a:gd name="connsiteY150" fmla="*/ 155671 h 371290"/>
                <a:gd name="connsiteX151" fmla="*/ 31223 w 255262"/>
                <a:gd name="connsiteY151" fmla="*/ 160506 h 371290"/>
                <a:gd name="connsiteX152" fmla="*/ 33155 w 255262"/>
                <a:gd name="connsiteY152" fmla="*/ 165663 h 371290"/>
                <a:gd name="connsiteX153" fmla="*/ 37661 w 255262"/>
                <a:gd name="connsiteY153" fmla="*/ 175654 h 371290"/>
                <a:gd name="connsiteX154" fmla="*/ 42812 w 255262"/>
                <a:gd name="connsiteY154" fmla="*/ 185967 h 371290"/>
                <a:gd name="connsiteX155" fmla="*/ 48606 w 255262"/>
                <a:gd name="connsiteY155" fmla="*/ 195959 h 371290"/>
                <a:gd name="connsiteX156" fmla="*/ 54400 w 255262"/>
                <a:gd name="connsiteY156" fmla="*/ 206272 h 371290"/>
                <a:gd name="connsiteX157" fmla="*/ 59229 w 255262"/>
                <a:gd name="connsiteY157" fmla="*/ 215619 h 371290"/>
                <a:gd name="connsiteX158" fmla="*/ 64379 w 255262"/>
                <a:gd name="connsiteY158" fmla="*/ 224966 h 371290"/>
                <a:gd name="connsiteX159" fmla="*/ 69207 w 255262"/>
                <a:gd name="connsiteY159" fmla="*/ 234312 h 371290"/>
                <a:gd name="connsiteX160" fmla="*/ 73714 w 255262"/>
                <a:gd name="connsiteY160" fmla="*/ 243659 h 371290"/>
                <a:gd name="connsiteX161" fmla="*/ 181870 w 255262"/>
                <a:gd name="connsiteY161" fmla="*/ 243659 h 371290"/>
                <a:gd name="connsiteX162" fmla="*/ 186377 w 255262"/>
                <a:gd name="connsiteY162" fmla="*/ 234312 h 371290"/>
                <a:gd name="connsiteX163" fmla="*/ 191205 w 255262"/>
                <a:gd name="connsiteY163" fmla="*/ 224966 h 371290"/>
                <a:gd name="connsiteX164" fmla="*/ 196356 w 255262"/>
                <a:gd name="connsiteY164" fmla="*/ 215619 h 371290"/>
                <a:gd name="connsiteX165" fmla="*/ 201506 w 255262"/>
                <a:gd name="connsiteY165" fmla="*/ 206595 h 371290"/>
                <a:gd name="connsiteX166" fmla="*/ 206978 w 255262"/>
                <a:gd name="connsiteY166" fmla="*/ 195959 h 371290"/>
                <a:gd name="connsiteX167" fmla="*/ 212450 w 255262"/>
                <a:gd name="connsiteY167" fmla="*/ 185967 h 371290"/>
                <a:gd name="connsiteX168" fmla="*/ 217923 w 255262"/>
                <a:gd name="connsiteY168" fmla="*/ 175654 h 371290"/>
                <a:gd name="connsiteX169" fmla="*/ 222429 w 255262"/>
                <a:gd name="connsiteY169" fmla="*/ 165340 h 371290"/>
                <a:gd name="connsiteX170" fmla="*/ 224360 w 255262"/>
                <a:gd name="connsiteY170" fmla="*/ 160506 h 371290"/>
                <a:gd name="connsiteX171" fmla="*/ 226614 w 255262"/>
                <a:gd name="connsiteY171" fmla="*/ 155671 h 371290"/>
                <a:gd name="connsiteX172" fmla="*/ 227901 w 255262"/>
                <a:gd name="connsiteY172" fmla="*/ 150837 h 371290"/>
                <a:gd name="connsiteX173" fmla="*/ 229189 w 255262"/>
                <a:gd name="connsiteY173" fmla="*/ 146002 h 371290"/>
                <a:gd name="connsiteX174" fmla="*/ 230798 w 255262"/>
                <a:gd name="connsiteY174" fmla="*/ 141168 h 371290"/>
                <a:gd name="connsiteX175" fmla="*/ 231442 w 255262"/>
                <a:gd name="connsiteY175" fmla="*/ 136655 h 371290"/>
                <a:gd name="connsiteX176" fmla="*/ 232086 w 255262"/>
                <a:gd name="connsiteY176" fmla="*/ 132143 h 371290"/>
                <a:gd name="connsiteX177" fmla="*/ 232086 w 255262"/>
                <a:gd name="connsiteY177" fmla="*/ 127631 h 371290"/>
                <a:gd name="connsiteX178" fmla="*/ 232086 w 255262"/>
                <a:gd name="connsiteY178" fmla="*/ 122152 h 371290"/>
                <a:gd name="connsiteX179" fmla="*/ 231764 w 255262"/>
                <a:gd name="connsiteY179" fmla="*/ 116995 h 371290"/>
                <a:gd name="connsiteX180" fmla="*/ 231120 w 255262"/>
                <a:gd name="connsiteY180" fmla="*/ 111838 h 371290"/>
                <a:gd name="connsiteX181" fmla="*/ 229833 w 255262"/>
                <a:gd name="connsiteY181" fmla="*/ 106682 h 371290"/>
                <a:gd name="connsiteX182" fmla="*/ 228867 w 255262"/>
                <a:gd name="connsiteY182" fmla="*/ 101525 h 371290"/>
                <a:gd name="connsiteX183" fmla="*/ 227579 w 255262"/>
                <a:gd name="connsiteY183" fmla="*/ 96690 h 371290"/>
                <a:gd name="connsiteX184" fmla="*/ 225648 w 255262"/>
                <a:gd name="connsiteY184" fmla="*/ 91533 h 371290"/>
                <a:gd name="connsiteX185" fmla="*/ 224039 w 255262"/>
                <a:gd name="connsiteY185" fmla="*/ 87021 h 371290"/>
                <a:gd name="connsiteX186" fmla="*/ 221463 w 255262"/>
                <a:gd name="connsiteY186" fmla="*/ 82187 h 371290"/>
                <a:gd name="connsiteX187" fmla="*/ 219532 w 255262"/>
                <a:gd name="connsiteY187" fmla="*/ 77675 h 371290"/>
                <a:gd name="connsiteX188" fmla="*/ 216957 w 255262"/>
                <a:gd name="connsiteY188" fmla="*/ 73485 h 371290"/>
                <a:gd name="connsiteX189" fmla="*/ 214382 w 255262"/>
                <a:gd name="connsiteY189" fmla="*/ 69295 h 371290"/>
                <a:gd name="connsiteX190" fmla="*/ 211163 w 255262"/>
                <a:gd name="connsiteY190" fmla="*/ 65105 h 371290"/>
                <a:gd name="connsiteX191" fmla="*/ 208266 w 255262"/>
                <a:gd name="connsiteY191" fmla="*/ 61237 h 371290"/>
                <a:gd name="connsiteX192" fmla="*/ 205047 w 255262"/>
                <a:gd name="connsiteY192" fmla="*/ 57692 h 371290"/>
                <a:gd name="connsiteX193" fmla="*/ 201506 w 255262"/>
                <a:gd name="connsiteY193" fmla="*/ 53824 h 371290"/>
                <a:gd name="connsiteX194" fmla="*/ 197965 w 255262"/>
                <a:gd name="connsiteY194" fmla="*/ 50279 h 371290"/>
                <a:gd name="connsiteX195" fmla="*/ 194102 w 255262"/>
                <a:gd name="connsiteY195" fmla="*/ 47056 h 371290"/>
                <a:gd name="connsiteX196" fmla="*/ 190240 w 255262"/>
                <a:gd name="connsiteY196" fmla="*/ 43833 h 371290"/>
                <a:gd name="connsiteX197" fmla="*/ 186055 w 255262"/>
                <a:gd name="connsiteY197" fmla="*/ 41254 h 371290"/>
                <a:gd name="connsiteX198" fmla="*/ 181870 w 255262"/>
                <a:gd name="connsiteY198" fmla="*/ 38354 h 371290"/>
                <a:gd name="connsiteX199" fmla="*/ 177364 w 255262"/>
                <a:gd name="connsiteY199" fmla="*/ 36098 h 371290"/>
                <a:gd name="connsiteX200" fmla="*/ 172857 w 255262"/>
                <a:gd name="connsiteY200" fmla="*/ 33519 h 371290"/>
                <a:gd name="connsiteX201" fmla="*/ 168351 w 255262"/>
                <a:gd name="connsiteY201" fmla="*/ 31585 h 371290"/>
                <a:gd name="connsiteX202" fmla="*/ 163522 w 255262"/>
                <a:gd name="connsiteY202" fmla="*/ 29329 h 371290"/>
                <a:gd name="connsiteX203" fmla="*/ 158694 w 255262"/>
                <a:gd name="connsiteY203" fmla="*/ 28040 h 371290"/>
                <a:gd name="connsiteX204" fmla="*/ 153866 w 255262"/>
                <a:gd name="connsiteY204" fmla="*/ 26429 h 371290"/>
                <a:gd name="connsiteX205" fmla="*/ 149037 w 255262"/>
                <a:gd name="connsiteY205" fmla="*/ 25139 h 371290"/>
                <a:gd name="connsiteX206" fmla="*/ 143887 w 255262"/>
                <a:gd name="connsiteY206" fmla="*/ 24495 h 371290"/>
                <a:gd name="connsiteX207" fmla="*/ 138415 w 255262"/>
                <a:gd name="connsiteY207" fmla="*/ 23850 h 371290"/>
                <a:gd name="connsiteX208" fmla="*/ 133264 w 255262"/>
                <a:gd name="connsiteY208" fmla="*/ 23528 h 371290"/>
                <a:gd name="connsiteX209" fmla="*/ 121032 w 255262"/>
                <a:gd name="connsiteY209" fmla="*/ 0 h 371290"/>
                <a:gd name="connsiteX210" fmla="*/ 127792 w 255262"/>
                <a:gd name="connsiteY210" fmla="*/ 0 h 371290"/>
                <a:gd name="connsiteX211" fmla="*/ 134230 w 255262"/>
                <a:gd name="connsiteY211" fmla="*/ 0 h 371290"/>
                <a:gd name="connsiteX212" fmla="*/ 140990 w 255262"/>
                <a:gd name="connsiteY212" fmla="*/ 322 h 371290"/>
                <a:gd name="connsiteX213" fmla="*/ 147106 w 255262"/>
                <a:gd name="connsiteY213" fmla="*/ 1611 h 371290"/>
                <a:gd name="connsiteX214" fmla="*/ 153544 w 255262"/>
                <a:gd name="connsiteY214" fmla="*/ 2578 h 371290"/>
                <a:gd name="connsiteX215" fmla="*/ 159660 w 255262"/>
                <a:gd name="connsiteY215" fmla="*/ 3867 h 371290"/>
                <a:gd name="connsiteX216" fmla="*/ 165776 w 255262"/>
                <a:gd name="connsiteY216" fmla="*/ 5801 h 371290"/>
                <a:gd name="connsiteX217" fmla="*/ 171570 w 255262"/>
                <a:gd name="connsiteY217" fmla="*/ 7735 h 371290"/>
                <a:gd name="connsiteX218" fmla="*/ 177364 w 255262"/>
                <a:gd name="connsiteY218" fmla="*/ 9991 h 371290"/>
                <a:gd name="connsiteX219" fmla="*/ 183158 w 255262"/>
                <a:gd name="connsiteY219" fmla="*/ 12570 h 371290"/>
                <a:gd name="connsiteX220" fmla="*/ 188630 w 255262"/>
                <a:gd name="connsiteY220" fmla="*/ 15470 h 371290"/>
                <a:gd name="connsiteX221" fmla="*/ 193780 w 255262"/>
                <a:gd name="connsiteY221" fmla="*/ 18693 h 371290"/>
                <a:gd name="connsiteX222" fmla="*/ 198931 w 255262"/>
                <a:gd name="connsiteY222" fmla="*/ 21594 h 371290"/>
                <a:gd name="connsiteX223" fmla="*/ 203759 w 255262"/>
                <a:gd name="connsiteY223" fmla="*/ 25139 h 371290"/>
                <a:gd name="connsiteX224" fmla="*/ 208588 w 255262"/>
                <a:gd name="connsiteY224" fmla="*/ 29007 h 371290"/>
                <a:gd name="connsiteX225" fmla="*/ 213738 w 255262"/>
                <a:gd name="connsiteY225" fmla="*/ 33197 h 371290"/>
                <a:gd name="connsiteX226" fmla="*/ 217923 w 255262"/>
                <a:gd name="connsiteY226" fmla="*/ 37387 h 371290"/>
                <a:gd name="connsiteX227" fmla="*/ 222429 w 255262"/>
                <a:gd name="connsiteY227" fmla="*/ 41899 h 371290"/>
                <a:gd name="connsiteX228" fmla="*/ 226292 w 255262"/>
                <a:gd name="connsiteY228" fmla="*/ 46411 h 371290"/>
                <a:gd name="connsiteX229" fmla="*/ 229833 w 255262"/>
                <a:gd name="connsiteY229" fmla="*/ 51246 h 371290"/>
                <a:gd name="connsiteX230" fmla="*/ 233373 w 255262"/>
                <a:gd name="connsiteY230" fmla="*/ 56080 h 371290"/>
                <a:gd name="connsiteX231" fmla="*/ 236914 w 255262"/>
                <a:gd name="connsiteY231" fmla="*/ 61237 h 371290"/>
                <a:gd name="connsiteX232" fmla="*/ 240133 w 255262"/>
                <a:gd name="connsiteY232" fmla="*/ 66716 h 371290"/>
                <a:gd name="connsiteX233" fmla="*/ 242708 w 255262"/>
                <a:gd name="connsiteY233" fmla="*/ 72195 h 371290"/>
                <a:gd name="connsiteX234" fmla="*/ 245284 w 255262"/>
                <a:gd name="connsiteY234" fmla="*/ 77997 h 371290"/>
                <a:gd name="connsiteX235" fmla="*/ 247537 w 255262"/>
                <a:gd name="connsiteY235" fmla="*/ 83798 h 371290"/>
                <a:gd name="connsiteX236" fmla="*/ 249468 w 255262"/>
                <a:gd name="connsiteY236" fmla="*/ 89600 h 371290"/>
                <a:gd name="connsiteX237" fmla="*/ 251078 w 255262"/>
                <a:gd name="connsiteY237" fmla="*/ 95723 h 371290"/>
                <a:gd name="connsiteX238" fmla="*/ 252687 w 255262"/>
                <a:gd name="connsiteY238" fmla="*/ 101847 h 371290"/>
                <a:gd name="connsiteX239" fmla="*/ 253975 w 255262"/>
                <a:gd name="connsiteY239" fmla="*/ 107971 h 371290"/>
                <a:gd name="connsiteX240" fmla="*/ 254618 w 255262"/>
                <a:gd name="connsiteY240" fmla="*/ 114739 h 371290"/>
                <a:gd name="connsiteX241" fmla="*/ 254940 w 255262"/>
                <a:gd name="connsiteY241" fmla="*/ 120863 h 371290"/>
                <a:gd name="connsiteX242" fmla="*/ 255262 w 255262"/>
                <a:gd name="connsiteY242" fmla="*/ 127631 h 371290"/>
                <a:gd name="connsiteX243" fmla="*/ 254940 w 255262"/>
                <a:gd name="connsiteY243" fmla="*/ 132143 h 371290"/>
                <a:gd name="connsiteX244" fmla="*/ 254618 w 255262"/>
                <a:gd name="connsiteY244" fmla="*/ 136333 h 371290"/>
                <a:gd name="connsiteX245" fmla="*/ 254297 w 255262"/>
                <a:gd name="connsiteY245" fmla="*/ 140845 h 371290"/>
                <a:gd name="connsiteX246" fmla="*/ 253331 w 255262"/>
                <a:gd name="connsiteY246" fmla="*/ 145358 h 371290"/>
                <a:gd name="connsiteX247" fmla="*/ 251078 w 255262"/>
                <a:gd name="connsiteY247" fmla="*/ 154060 h 371290"/>
                <a:gd name="connsiteX248" fmla="*/ 248502 w 255262"/>
                <a:gd name="connsiteY248" fmla="*/ 163084 h 371290"/>
                <a:gd name="connsiteX249" fmla="*/ 244962 w 255262"/>
                <a:gd name="connsiteY249" fmla="*/ 171786 h 371290"/>
                <a:gd name="connsiteX250" fmla="*/ 241099 w 255262"/>
                <a:gd name="connsiteY250" fmla="*/ 180811 h 371290"/>
                <a:gd name="connsiteX251" fmla="*/ 236592 w 255262"/>
                <a:gd name="connsiteY251" fmla="*/ 189835 h 371290"/>
                <a:gd name="connsiteX252" fmla="*/ 232086 w 255262"/>
                <a:gd name="connsiteY252" fmla="*/ 198859 h 371290"/>
                <a:gd name="connsiteX253" fmla="*/ 222429 w 255262"/>
                <a:gd name="connsiteY253" fmla="*/ 216586 h 371290"/>
                <a:gd name="connsiteX254" fmla="*/ 212450 w 255262"/>
                <a:gd name="connsiteY254" fmla="*/ 233990 h 371290"/>
                <a:gd name="connsiteX255" fmla="*/ 207944 w 255262"/>
                <a:gd name="connsiteY255" fmla="*/ 242692 h 371290"/>
                <a:gd name="connsiteX256" fmla="*/ 203759 w 255262"/>
                <a:gd name="connsiteY256" fmla="*/ 251072 h 371290"/>
                <a:gd name="connsiteX257" fmla="*/ 199896 w 255262"/>
                <a:gd name="connsiteY257" fmla="*/ 259452 h 371290"/>
                <a:gd name="connsiteX258" fmla="*/ 196999 w 255262"/>
                <a:gd name="connsiteY258" fmla="*/ 267832 h 371290"/>
                <a:gd name="connsiteX259" fmla="*/ 192815 w 255262"/>
                <a:gd name="connsiteY259" fmla="*/ 279757 h 371290"/>
                <a:gd name="connsiteX260" fmla="*/ 189274 w 255262"/>
                <a:gd name="connsiteY260" fmla="*/ 290715 h 371290"/>
                <a:gd name="connsiteX261" fmla="*/ 186055 w 255262"/>
                <a:gd name="connsiteY261" fmla="*/ 301351 h 371290"/>
                <a:gd name="connsiteX262" fmla="*/ 183480 w 255262"/>
                <a:gd name="connsiteY262" fmla="*/ 311342 h 371290"/>
                <a:gd name="connsiteX263" fmla="*/ 180583 w 255262"/>
                <a:gd name="connsiteY263" fmla="*/ 320367 h 371290"/>
                <a:gd name="connsiteX264" fmla="*/ 177686 w 255262"/>
                <a:gd name="connsiteY264" fmla="*/ 329069 h 371290"/>
                <a:gd name="connsiteX265" fmla="*/ 175111 w 255262"/>
                <a:gd name="connsiteY265" fmla="*/ 336804 h 371290"/>
                <a:gd name="connsiteX266" fmla="*/ 172214 w 255262"/>
                <a:gd name="connsiteY266" fmla="*/ 343572 h 371290"/>
                <a:gd name="connsiteX267" fmla="*/ 170604 w 255262"/>
                <a:gd name="connsiteY267" fmla="*/ 347118 h 371290"/>
                <a:gd name="connsiteX268" fmla="*/ 168673 w 255262"/>
                <a:gd name="connsiteY268" fmla="*/ 350018 h 371290"/>
                <a:gd name="connsiteX269" fmla="*/ 167063 w 255262"/>
                <a:gd name="connsiteY269" fmla="*/ 352919 h 371290"/>
                <a:gd name="connsiteX270" fmla="*/ 165132 w 255262"/>
                <a:gd name="connsiteY270" fmla="*/ 355497 h 371290"/>
                <a:gd name="connsiteX271" fmla="*/ 163201 w 255262"/>
                <a:gd name="connsiteY271" fmla="*/ 358076 h 371290"/>
                <a:gd name="connsiteX272" fmla="*/ 161269 w 255262"/>
                <a:gd name="connsiteY272" fmla="*/ 360332 h 371290"/>
                <a:gd name="connsiteX273" fmla="*/ 158694 w 255262"/>
                <a:gd name="connsiteY273" fmla="*/ 362588 h 371290"/>
                <a:gd name="connsiteX274" fmla="*/ 156119 w 255262"/>
                <a:gd name="connsiteY274" fmla="*/ 364200 h 371290"/>
                <a:gd name="connsiteX275" fmla="*/ 153544 w 255262"/>
                <a:gd name="connsiteY275" fmla="*/ 365811 h 371290"/>
                <a:gd name="connsiteX276" fmla="*/ 150325 w 255262"/>
                <a:gd name="connsiteY276" fmla="*/ 367423 h 371290"/>
                <a:gd name="connsiteX277" fmla="*/ 147106 w 255262"/>
                <a:gd name="connsiteY277" fmla="*/ 368389 h 371290"/>
                <a:gd name="connsiteX278" fmla="*/ 144209 w 255262"/>
                <a:gd name="connsiteY278" fmla="*/ 369356 h 371290"/>
                <a:gd name="connsiteX279" fmla="*/ 140346 w 255262"/>
                <a:gd name="connsiteY279" fmla="*/ 370001 h 371290"/>
                <a:gd name="connsiteX280" fmla="*/ 136483 w 255262"/>
                <a:gd name="connsiteY280" fmla="*/ 370968 h 371290"/>
                <a:gd name="connsiteX281" fmla="*/ 132299 w 255262"/>
                <a:gd name="connsiteY281" fmla="*/ 371290 h 371290"/>
                <a:gd name="connsiteX282" fmla="*/ 127792 w 255262"/>
                <a:gd name="connsiteY282" fmla="*/ 371290 h 371290"/>
                <a:gd name="connsiteX283" fmla="*/ 123286 w 255262"/>
                <a:gd name="connsiteY283" fmla="*/ 371290 h 371290"/>
                <a:gd name="connsiteX284" fmla="*/ 119423 w 255262"/>
                <a:gd name="connsiteY284" fmla="*/ 370968 h 371290"/>
                <a:gd name="connsiteX285" fmla="*/ 115560 w 255262"/>
                <a:gd name="connsiteY285" fmla="*/ 370001 h 371290"/>
                <a:gd name="connsiteX286" fmla="*/ 111697 w 255262"/>
                <a:gd name="connsiteY286" fmla="*/ 369356 h 371290"/>
                <a:gd name="connsiteX287" fmla="*/ 108479 w 255262"/>
                <a:gd name="connsiteY287" fmla="*/ 368389 h 371290"/>
                <a:gd name="connsiteX288" fmla="*/ 105582 w 255262"/>
                <a:gd name="connsiteY288" fmla="*/ 367423 h 371290"/>
                <a:gd name="connsiteX289" fmla="*/ 102363 w 255262"/>
                <a:gd name="connsiteY289" fmla="*/ 365811 h 371290"/>
                <a:gd name="connsiteX290" fmla="*/ 99787 w 255262"/>
                <a:gd name="connsiteY290" fmla="*/ 364200 h 371290"/>
                <a:gd name="connsiteX291" fmla="*/ 97212 w 255262"/>
                <a:gd name="connsiteY291" fmla="*/ 362588 h 371290"/>
                <a:gd name="connsiteX292" fmla="*/ 94959 w 255262"/>
                <a:gd name="connsiteY292" fmla="*/ 360332 h 371290"/>
                <a:gd name="connsiteX293" fmla="*/ 92706 w 255262"/>
                <a:gd name="connsiteY293" fmla="*/ 358076 h 371290"/>
                <a:gd name="connsiteX294" fmla="*/ 90452 w 255262"/>
                <a:gd name="connsiteY294" fmla="*/ 355497 h 371290"/>
                <a:gd name="connsiteX295" fmla="*/ 88843 w 255262"/>
                <a:gd name="connsiteY295" fmla="*/ 352597 h 371290"/>
                <a:gd name="connsiteX296" fmla="*/ 86912 w 255262"/>
                <a:gd name="connsiteY296" fmla="*/ 350018 h 371290"/>
                <a:gd name="connsiteX297" fmla="*/ 85302 w 255262"/>
                <a:gd name="connsiteY297" fmla="*/ 346795 h 371290"/>
                <a:gd name="connsiteX298" fmla="*/ 83693 w 255262"/>
                <a:gd name="connsiteY298" fmla="*/ 343572 h 371290"/>
                <a:gd name="connsiteX299" fmla="*/ 80796 w 255262"/>
                <a:gd name="connsiteY299" fmla="*/ 336804 h 371290"/>
                <a:gd name="connsiteX300" fmla="*/ 77899 w 255262"/>
                <a:gd name="connsiteY300" fmla="*/ 328746 h 371290"/>
                <a:gd name="connsiteX301" fmla="*/ 75323 w 255262"/>
                <a:gd name="connsiteY301" fmla="*/ 320367 h 371290"/>
                <a:gd name="connsiteX302" fmla="*/ 72426 w 255262"/>
                <a:gd name="connsiteY302" fmla="*/ 311020 h 371290"/>
                <a:gd name="connsiteX303" fmla="*/ 66310 w 255262"/>
                <a:gd name="connsiteY303" fmla="*/ 290393 h 371290"/>
                <a:gd name="connsiteX304" fmla="*/ 58585 w 255262"/>
                <a:gd name="connsiteY304" fmla="*/ 267509 h 371290"/>
                <a:gd name="connsiteX305" fmla="*/ 55366 w 255262"/>
                <a:gd name="connsiteY305" fmla="*/ 259130 h 371290"/>
                <a:gd name="connsiteX306" fmla="*/ 51503 w 255262"/>
                <a:gd name="connsiteY306" fmla="*/ 250750 h 371290"/>
                <a:gd name="connsiteX307" fmla="*/ 47318 w 255262"/>
                <a:gd name="connsiteY307" fmla="*/ 242370 h 371290"/>
                <a:gd name="connsiteX308" fmla="*/ 42812 w 255262"/>
                <a:gd name="connsiteY308" fmla="*/ 233668 h 371290"/>
                <a:gd name="connsiteX309" fmla="*/ 33155 w 255262"/>
                <a:gd name="connsiteY309" fmla="*/ 216264 h 371290"/>
                <a:gd name="connsiteX310" fmla="*/ 23820 w 255262"/>
                <a:gd name="connsiteY310" fmla="*/ 198859 h 371290"/>
                <a:gd name="connsiteX311" fmla="*/ 18992 w 255262"/>
                <a:gd name="connsiteY311" fmla="*/ 189835 h 371290"/>
                <a:gd name="connsiteX312" fmla="*/ 14807 w 255262"/>
                <a:gd name="connsiteY312" fmla="*/ 180811 h 371290"/>
                <a:gd name="connsiteX313" fmla="*/ 10622 w 255262"/>
                <a:gd name="connsiteY313" fmla="*/ 172109 h 371290"/>
                <a:gd name="connsiteX314" fmla="*/ 7081 w 255262"/>
                <a:gd name="connsiteY314" fmla="*/ 163084 h 371290"/>
                <a:gd name="connsiteX315" fmla="*/ 4184 w 255262"/>
                <a:gd name="connsiteY315" fmla="*/ 154382 h 371290"/>
                <a:gd name="connsiteX316" fmla="*/ 2253 w 255262"/>
                <a:gd name="connsiteY316" fmla="*/ 145358 h 371290"/>
                <a:gd name="connsiteX317" fmla="*/ 1609 w 255262"/>
                <a:gd name="connsiteY317" fmla="*/ 140845 h 371290"/>
                <a:gd name="connsiteX318" fmla="*/ 965 w 255262"/>
                <a:gd name="connsiteY318" fmla="*/ 136655 h 371290"/>
                <a:gd name="connsiteX319" fmla="*/ 644 w 255262"/>
                <a:gd name="connsiteY319" fmla="*/ 132143 h 371290"/>
                <a:gd name="connsiteX320" fmla="*/ 0 w 255262"/>
                <a:gd name="connsiteY320" fmla="*/ 127631 h 371290"/>
                <a:gd name="connsiteX321" fmla="*/ 644 w 255262"/>
                <a:gd name="connsiteY321" fmla="*/ 120863 h 371290"/>
                <a:gd name="connsiteX322" fmla="*/ 965 w 255262"/>
                <a:gd name="connsiteY322" fmla="*/ 114739 h 371290"/>
                <a:gd name="connsiteX323" fmla="*/ 1931 w 255262"/>
                <a:gd name="connsiteY323" fmla="*/ 107971 h 371290"/>
                <a:gd name="connsiteX324" fmla="*/ 2897 w 255262"/>
                <a:gd name="connsiteY324" fmla="*/ 101847 h 371290"/>
                <a:gd name="connsiteX325" fmla="*/ 4184 w 255262"/>
                <a:gd name="connsiteY325" fmla="*/ 95723 h 371290"/>
                <a:gd name="connsiteX326" fmla="*/ 6116 w 255262"/>
                <a:gd name="connsiteY326" fmla="*/ 89600 h 371290"/>
                <a:gd name="connsiteX327" fmla="*/ 8047 w 255262"/>
                <a:gd name="connsiteY327" fmla="*/ 83798 h 371290"/>
                <a:gd name="connsiteX328" fmla="*/ 10300 w 255262"/>
                <a:gd name="connsiteY328" fmla="*/ 77997 h 371290"/>
                <a:gd name="connsiteX329" fmla="*/ 12876 w 255262"/>
                <a:gd name="connsiteY329" fmla="*/ 72195 h 371290"/>
                <a:gd name="connsiteX330" fmla="*/ 15773 w 255262"/>
                <a:gd name="connsiteY330" fmla="*/ 66716 h 371290"/>
                <a:gd name="connsiteX331" fmla="*/ 18992 w 255262"/>
                <a:gd name="connsiteY331" fmla="*/ 61237 h 371290"/>
                <a:gd name="connsiteX332" fmla="*/ 22210 w 255262"/>
                <a:gd name="connsiteY332" fmla="*/ 56080 h 371290"/>
                <a:gd name="connsiteX333" fmla="*/ 25429 w 255262"/>
                <a:gd name="connsiteY333" fmla="*/ 51246 h 371290"/>
                <a:gd name="connsiteX334" fmla="*/ 29292 w 255262"/>
                <a:gd name="connsiteY334" fmla="*/ 46411 h 371290"/>
                <a:gd name="connsiteX335" fmla="*/ 33477 w 255262"/>
                <a:gd name="connsiteY335" fmla="*/ 41899 h 371290"/>
                <a:gd name="connsiteX336" fmla="*/ 37661 w 255262"/>
                <a:gd name="connsiteY336" fmla="*/ 37387 h 371290"/>
                <a:gd name="connsiteX337" fmla="*/ 42168 w 255262"/>
                <a:gd name="connsiteY337" fmla="*/ 33197 h 371290"/>
                <a:gd name="connsiteX338" fmla="*/ 46674 w 255262"/>
                <a:gd name="connsiteY338" fmla="*/ 29007 h 371290"/>
                <a:gd name="connsiteX339" fmla="*/ 51503 w 255262"/>
                <a:gd name="connsiteY339" fmla="*/ 25139 h 371290"/>
                <a:gd name="connsiteX340" fmla="*/ 56331 w 255262"/>
                <a:gd name="connsiteY340" fmla="*/ 21594 h 371290"/>
                <a:gd name="connsiteX341" fmla="*/ 61804 w 255262"/>
                <a:gd name="connsiteY341" fmla="*/ 18693 h 371290"/>
                <a:gd name="connsiteX342" fmla="*/ 66954 w 255262"/>
                <a:gd name="connsiteY342" fmla="*/ 15470 h 371290"/>
                <a:gd name="connsiteX343" fmla="*/ 72426 w 255262"/>
                <a:gd name="connsiteY343" fmla="*/ 12570 h 371290"/>
                <a:gd name="connsiteX344" fmla="*/ 77899 w 255262"/>
                <a:gd name="connsiteY344" fmla="*/ 9991 h 371290"/>
                <a:gd name="connsiteX345" fmla="*/ 84015 w 255262"/>
                <a:gd name="connsiteY345" fmla="*/ 7735 h 371290"/>
                <a:gd name="connsiteX346" fmla="*/ 89809 w 255262"/>
                <a:gd name="connsiteY346" fmla="*/ 5801 h 371290"/>
                <a:gd name="connsiteX347" fmla="*/ 96247 w 255262"/>
                <a:gd name="connsiteY347" fmla="*/ 3867 h 371290"/>
                <a:gd name="connsiteX348" fmla="*/ 102041 w 255262"/>
                <a:gd name="connsiteY348" fmla="*/ 2578 h 371290"/>
                <a:gd name="connsiteX349" fmla="*/ 108157 w 255262"/>
                <a:gd name="connsiteY349" fmla="*/ 1611 h 371290"/>
                <a:gd name="connsiteX350" fmla="*/ 114916 w 255262"/>
                <a:gd name="connsiteY350" fmla="*/ 322 h 37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55262" h="371290">
                  <a:moveTo>
                    <a:pt x="153866" y="327457"/>
                  </a:moveTo>
                  <a:lnTo>
                    <a:pt x="104938" y="333581"/>
                  </a:lnTo>
                  <a:lnTo>
                    <a:pt x="106869" y="338093"/>
                  </a:lnTo>
                  <a:lnTo>
                    <a:pt x="109122" y="341316"/>
                  </a:lnTo>
                  <a:lnTo>
                    <a:pt x="111376" y="343895"/>
                  </a:lnTo>
                  <a:lnTo>
                    <a:pt x="114273" y="345828"/>
                  </a:lnTo>
                  <a:lnTo>
                    <a:pt x="116848" y="346795"/>
                  </a:lnTo>
                  <a:lnTo>
                    <a:pt x="120067" y="347440"/>
                  </a:lnTo>
                  <a:lnTo>
                    <a:pt x="123608" y="347762"/>
                  </a:lnTo>
                  <a:lnTo>
                    <a:pt x="127792" y="348085"/>
                  </a:lnTo>
                  <a:lnTo>
                    <a:pt x="132621" y="347762"/>
                  </a:lnTo>
                  <a:lnTo>
                    <a:pt x="136805" y="347440"/>
                  </a:lnTo>
                  <a:lnTo>
                    <a:pt x="138415" y="347118"/>
                  </a:lnTo>
                  <a:lnTo>
                    <a:pt x="140346" y="346473"/>
                  </a:lnTo>
                  <a:lnTo>
                    <a:pt x="141634" y="345828"/>
                  </a:lnTo>
                  <a:lnTo>
                    <a:pt x="143243" y="345184"/>
                  </a:lnTo>
                  <a:lnTo>
                    <a:pt x="144853" y="343572"/>
                  </a:lnTo>
                  <a:lnTo>
                    <a:pt x="146140" y="342283"/>
                  </a:lnTo>
                  <a:lnTo>
                    <a:pt x="147106" y="340672"/>
                  </a:lnTo>
                  <a:lnTo>
                    <a:pt x="148715" y="338738"/>
                  </a:lnTo>
                  <a:lnTo>
                    <a:pt x="150969" y="333903"/>
                  </a:lnTo>
                  <a:close/>
                  <a:moveTo>
                    <a:pt x="164810" y="291037"/>
                  </a:moveTo>
                  <a:lnTo>
                    <a:pt x="93350" y="300062"/>
                  </a:lnTo>
                  <a:lnTo>
                    <a:pt x="93350" y="300384"/>
                  </a:lnTo>
                  <a:lnTo>
                    <a:pt x="95281" y="306830"/>
                  </a:lnTo>
                  <a:lnTo>
                    <a:pt x="97212" y="312631"/>
                  </a:lnTo>
                  <a:lnTo>
                    <a:pt x="98822" y="317788"/>
                  </a:lnTo>
                  <a:lnTo>
                    <a:pt x="100431" y="322300"/>
                  </a:lnTo>
                  <a:lnTo>
                    <a:pt x="158050" y="315210"/>
                  </a:lnTo>
                  <a:lnTo>
                    <a:pt x="158694" y="311987"/>
                  </a:lnTo>
                  <a:lnTo>
                    <a:pt x="159660" y="308764"/>
                  </a:lnTo>
                  <a:lnTo>
                    <a:pt x="160625" y="304896"/>
                  </a:lnTo>
                  <a:lnTo>
                    <a:pt x="162235" y="301673"/>
                  </a:lnTo>
                  <a:lnTo>
                    <a:pt x="163522" y="296194"/>
                  </a:lnTo>
                  <a:close/>
                  <a:moveTo>
                    <a:pt x="83049" y="266865"/>
                  </a:moveTo>
                  <a:lnTo>
                    <a:pt x="84658" y="272666"/>
                  </a:lnTo>
                  <a:lnTo>
                    <a:pt x="86590" y="278145"/>
                  </a:lnTo>
                  <a:lnTo>
                    <a:pt x="88521" y="283947"/>
                  </a:lnTo>
                  <a:lnTo>
                    <a:pt x="89809" y="289104"/>
                  </a:lnTo>
                  <a:lnTo>
                    <a:pt x="168673" y="279435"/>
                  </a:lnTo>
                  <a:lnTo>
                    <a:pt x="169960" y="276212"/>
                  </a:lnTo>
                  <a:lnTo>
                    <a:pt x="170926" y="272989"/>
                  </a:lnTo>
                  <a:lnTo>
                    <a:pt x="171892" y="269766"/>
                  </a:lnTo>
                  <a:lnTo>
                    <a:pt x="172857" y="266865"/>
                  </a:lnTo>
                  <a:close/>
                  <a:moveTo>
                    <a:pt x="128226" y="58014"/>
                  </a:moveTo>
                  <a:lnTo>
                    <a:pt x="129201" y="58339"/>
                  </a:lnTo>
                  <a:lnTo>
                    <a:pt x="130502" y="58664"/>
                  </a:lnTo>
                  <a:lnTo>
                    <a:pt x="131477" y="58989"/>
                  </a:lnTo>
                  <a:lnTo>
                    <a:pt x="132452" y="59639"/>
                  </a:lnTo>
                  <a:lnTo>
                    <a:pt x="133102" y="60615"/>
                  </a:lnTo>
                  <a:lnTo>
                    <a:pt x="133427" y="61265"/>
                  </a:lnTo>
                  <a:lnTo>
                    <a:pt x="133752" y="62890"/>
                  </a:lnTo>
                  <a:lnTo>
                    <a:pt x="134077" y="63865"/>
                  </a:lnTo>
                  <a:lnTo>
                    <a:pt x="133752" y="64840"/>
                  </a:lnTo>
                  <a:lnTo>
                    <a:pt x="133427" y="65815"/>
                  </a:lnTo>
                  <a:lnTo>
                    <a:pt x="133102" y="67116"/>
                  </a:lnTo>
                  <a:lnTo>
                    <a:pt x="132452" y="68091"/>
                  </a:lnTo>
                  <a:lnTo>
                    <a:pt x="131477" y="68741"/>
                  </a:lnTo>
                  <a:lnTo>
                    <a:pt x="130502" y="69066"/>
                  </a:lnTo>
                  <a:lnTo>
                    <a:pt x="129201" y="69391"/>
                  </a:lnTo>
                  <a:lnTo>
                    <a:pt x="128226" y="69716"/>
                  </a:lnTo>
                  <a:lnTo>
                    <a:pt x="122050" y="69716"/>
                  </a:lnTo>
                  <a:lnTo>
                    <a:pt x="116524" y="71016"/>
                  </a:lnTo>
                  <a:lnTo>
                    <a:pt x="110998" y="72317"/>
                  </a:lnTo>
                  <a:lnTo>
                    <a:pt x="105472" y="74267"/>
                  </a:lnTo>
                  <a:lnTo>
                    <a:pt x="100597" y="76867"/>
                  </a:lnTo>
                  <a:lnTo>
                    <a:pt x="95396" y="79793"/>
                  </a:lnTo>
                  <a:lnTo>
                    <a:pt x="90845" y="83043"/>
                  </a:lnTo>
                  <a:lnTo>
                    <a:pt x="86619" y="86619"/>
                  </a:lnTo>
                  <a:lnTo>
                    <a:pt x="83369" y="90845"/>
                  </a:lnTo>
                  <a:lnTo>
                    <a:pt x="79793" y="95396"/>
                  </a:lnTo>
                  <a:lnTo>
                    <a:pt x="76867" y="100271"/>
                  </a:lnTo>
                  <a:lnTo>
                    <a:pt x="74592" y="105147"/>
                  </a:lnTo>
                  <a:lnTo>
                    <a:pt x="72317" y="110998"/>
                  </a:lnTo>
                  <a:lnTo>
                    <a:pt x="71016" y="116524"/>
                  </a:lnTo>
                  <a:lnTo>
                    <a:pt x="70041" y="122050"/>
                  </a:lnTo>
                  <a:lnTo>
                    <a:pt x="69391" y="128226"/>
                  </a:lnTo>
                  <a:lnTo>
                    <a:pt x="69391" y="129526"/>
                  </a:lnTo>
                  <a:lnTo>
                    <a:pt x="69066" y="130502"/>
                  </a:lnTo>
                  <a:lnTo>
                    <a:pt x="68741" y="131477"/>
                  </a:lnTo>
                  <a:lnTo>
                    <a:pt x="68091" y="132452"/>
                  </a:lnTo>
                  <a:lnTo>
                    <a:pt x="67116" y="133102"/>
                  </a:lnTo>
                  <a:lnTo>
                    <a:pt x="66141" y="133752"/>
                  </a:lnTo>
                  <a:lnTo>
                    <a:pt x="64840" y="134077"/>
                  </a:lnTo>
                  <a:lnTo>
                    <a:pt x="63865" y="134077"/>
                  </a:lnTo>
                  <a:lnTo>
                    <a:pt x="62565" y="134077"/>
                  </a:lnTo>
                  <a:lnTo>
                    <a:pt x="61590" y="133752"/>
                  </a:lnTo>
                  <a:lnTo>
                    <a:pt x="60290" y="133102"/>
                  </a:lnTo>
                  <a:lnTo>
                    <a:pt x="59640" y="132452"/>
                  </a:lnTo>
                  <a:lnTo>
                    <a:pt x="58989" y="131477"/>
                  </a:lnTo>
                  <a:lnTo>
                    <a:pt x="58339" y="130502"/>
                  </a:lnTo>
                  <a:lnTo>
                    <a:pt x="58014" y="129526"/>
                  </a:lnTo>
                  <a:lnTo>
                    <a:pt x="58014" y="128226"/>
                  </a:lnTo>
                  <a:lnTo>
                    <a:pt x="58014" y="124651"/>
                  </a:lnTo>
                  <a:lnTo>
                    <a:pt x="58339" y="121075"/>
                  </a:lnTo>
                  <a:lnTo>
                    <a:pt x="58664" y="117499"/>
                  </a:lnTo>
                  <a:lnTo>
                    <a:pt x="59314" y="113924"/>
                  </a:lnTo>
                  <a:lnTo>
                    <a:pt x="61265" y="107423"/>
                  </a:lnTo>
                  <a:lnTo>
                    <a:pt x="63540" y="100596"/>
                  </a:lnTo>
                  <a:lnTo>
                    <a:pt x="66466" y="94745"/>
                  </a:lnTo>
                  <a:lnTo>
                    <a:pt x="70041" y="88894"/>
                  </a:lnTo>
                  <a:lnTo>
                    <a:pt x="74267" y="83368"/>
                  </a:lnTo>
                  <a:lnTo>
                    <a:pt x="78818" y="78493"/>
                  </a:lnTo>
                  <a:lnTo>
                    <a:pt x="83694" y="73942"/>
                  </a:lnTo>
                  <a:lnTo>
                    <a:pt x="88895" y="69716"/>
                  </a:lnTo>
                  <a:lnTo>
                    <a:pt x="94746" y="66466"/>
                  </a:lnTo>
                  <a:lnTo>
                    <a:pt x="100922" y="63540"/>
                  </a:lnTo>
                  <a:lnTo>
                    <a:pt x="107423" y="60940"/>
                  </a:lnTo>
                  <a:lnTo>
                    <a:pt x="114249" y="59314"/>
                  </a:lnTo>
                  <a:lnTo>
                    <a:pt x="117499" y="58989"/>
                  </a:lnTo>
                  <a:lnTo>
                    <a:pt x="121075" y="58339"/>
                  </a:lnTo>
                  <a:lnTo>
                    <a:pt x="124651" y="58339"/>
                  </a:lnTo>
                  <a:close/>
                  <a:moveTo>
                    <a:pt x="127792" y="23205"/>
                  </a:moveTo>
                  <a:lnTo>
                    <a:pt x="122642" y="23528"/>
                  </a:lnTo>
                  <a:lnTo>
                    <a:pt x="117170" y="23850"/>
                  </a:lnTo>
                  <a:lnTo>
                    <a:pt x="112019" y="24495"/>
                  </a:lnTo>
                  <a:lnTo>
                    <a:pt x="106869" y="25139"/>
                  </a:lnTo>
                  <a:lnTo>
                    <a:pt x="101719" y="26429"/>
                  </a:lnTo>
                  <a:lnTo>
                    <a:pt x="96890" y="28040"/>
                  </a:lnTo>
                  <a:lnTo>
                    <a:pt x="92062" y="29329"/>
                  </a:lnTo>
                  <a:lnTo>
                    <a:pt x="86912" y="31585"/>
                  </a:lnTo>
                  <a:lnTo>
                    <a:pt x="82405" y="33519"/>
                  </a:lnTo>
                  <a:lnTo>
                    <a:pt x="77899" y="36098"/>
                  </a:lnTo>
                  <a:lnTo>
                    <a:pt x="73714" y="38354"/>
                  </a:lnTo>
                  <a:lnTo>
                    <a:pt x="69529" y="41254"/>
                  </a:lnTo>
                  <a:lnTo>
                    <a:pt x="65667" y="43833"/>
                  </a:lnTo>
                  <a:lnTo>
                    <a:pt x="61482" y="47056"/>
                  </a:lnTo>
                  <a:lnTo>
                    <a:pt x="57941" y="50279"/>
                  </a:lnTo>
                  <a:lnTo>
                    <a:pt x="54078" y="53824"/>
                  </a:lnTo>
                  <a:lnTo>
                    <a:pt x="50537" y="57692"/>
                  </a:lnTo>
                  <a:lnTo>
                    <a:pt x="47318" y="61237"/>
                  </a:lnTo>
                  <a:lnTo>
                    <a:pt x="44421" y="65105"/>
                  </a:lnTo>
                  <a:lnTo>
                    <a:pt x="41202" y="69295"/>
                  </a:lnTo>
                  <a:lnTo>
                    <a:pt x="38627" y="73485"/>
                  </a:lnTo>
                  <a:lnTo>
                    <a:pt x="36052" y="77675"/>
                  </a:lnTo>
                  <a:lnTo>
                    <a:pt x="33799" y="82187"/>
                  </a:lnTo>
                  <a:lnTo>
                    <a:pt x="31867" y="87021"/>
                  </a:lnTo>
                  <a:lnTo>
                    <a:pt x="29614" y="91533"/>
                  </a:lnTo>
                  <a:lnTo>
                    <a:pt x="28326" y="96690"/>
                  </a:lnTo>
                  <a:lnTo>
                    <a:pt x="27039" y="101525"/>
                  </a:lnTo>
                  <a:lnTo>
                    <a:pt x="25429" y="106682"/>
                  </a:lnTo>
                  <a:lnTo>
                    <a:pt x="24786" y="111838"/>
                  </a:lnTo>
                  <a:lnTo>
                    <a:pt x="24142" y="116995"/>
                  </a:lnTo>
                  <a:lnTo>
                    <a:pt x="23820" y="122152"/>
                  </a:lnTo>
                  <a:lnTo>
                    <a:pt x="23498" y="127631"/>
                  </a:lnTo>
                  <a:lnTo>
                    <a:pt x="23820" y="132143"/>
                  </a:lnTo>
                  <a:lnTo>
                    <a:pt x="24142" y="136655"/>
                  </a:lnTo>
                  <a:lnTo>
                    <a:pt x="25107" y="141490"/>
                  </a:lnTo>
                  <a:lnTo>
                    <a:pt x="26073" y="146002"/>
                  </a:lnTo>
                  <a:lnTo>
                    <a:pt x="27683" y="150837"/>
                  </a:lnTo>
                  <a:lnTo>
                    <a:pt x="29292" y="155671"/>
                  </a:lnTo>
                  <a:lnTo>
                    <a:pt x="31223" y="160506"/>
                  </a:lnTo>
                  <a:lnTo>
                    <a:pt x="33155" y="165663"/>
                  </a:lnTo>
                  <a:lnTo>
                    <a:pt x="37661" y="175654"/>
                  </a:lnTo>
                  <a:lnTo>
                    <a:pt x="42812" y="185967"/>
                  </a:lnTo>
                  <a:lnTo>
                    <a:pt x="48606" y="195959"/>
                  </a:lnTo>
                  <a:lnTo>
                    <a:pt x="54400" y="206272"/>
                  </a:lnTo>
                  <a:lnTo>
                    <a:pt x="59229" y="215619"/>
                  </a:lnTo>
                  <a:lnTo>
                    <a:pt x="64379" y="224966"/>
                  </a:lnTo>
                  <a:lnTo>
                    <a:pt x="69207" y="234312"/>
                  </a:lnTo>
                  <a:lnTo>
                    <a:pt x="73714" y="243659"/>
                  </a:lnTo>
                  <a:lnTo>
                    <a:pt x="181870" y="243659"/>
                  </a:lnTo>
                  <a:lnTo>
                    <a:pt x="186377" y="234312"/>
                  </a:lnTo>
                  <a:lnTo>
                    <a:pt x="191205" y="224966"/>
                  </a:lnTo>
                  <a:lnTo>
                    <a:pt x="196356" y="215619"/>
                  </a:lnTo>
                  <a:lnTo>
                    <a:pt x="201506" y="206595"/>
                  </a:lnTo>
                  <a:lnTo>
                    <a:pt x="206978" y="195959"/>
                  </a:lnTo>
                  <a:lnTo>
                    <a:pt x="212450" y="185967"/>
                  </a:lnTo>
                  <a:lnTo>
                    <a:pt x="217923" y="175654"/>
                  </a:lnTo>
                  <a:lnTo>
                    <a:pt x="222429" y="165340"/>
                  </a:lnTo>
                  <a:lnTo>
                    <a:pt x="224360" y="160506"/>
                  </a:lnTo>
                  <a:lnTo>
                    <a:pt x="226614" y="155671"/>
                  </a:lnTo>
                  <a:lnTo>
                    <a:pt x="227901" y="150837"/>
                  </a:lnTo>
                  <a:lnTo>
                    <a:pt x="229189" y="146002"/>
                  </a:lnTo>
                  <a:lnTo>
                    <a:pt x="230798" y="141168"/>
                  </a:lnTo>
                  <a:lnTo>
                    <a:pt x="231442" y="136655"/>
                  </a:lnTo>
                  <a:lnTo>
                    <a:pt x="232086" y="132143"/>
                  </a:lnTo>
                  <a:lnTo>
                    <a:pt x="232086" y="127631"/>
                  </a:lnTo>
                  <a:lnTo>
                    <a:pt x="232086" y="122152"/>
                  </a:lnTo>
                  <a:lnTo>
                    <a:pt x="231764" y="116995"/>
                  </a:lnTo>
                  <a:lnTo>
                    <a:pt x="231120" y="111838"/>
                  </a:lnTo>
                  <a:lnTo>
                    <a:pt x="229833" y="106682"/>
                  </a:lnTo>
                  <a:lnTo>
                    <a:pt x="228867" y="101525"/>
                  </a:lnTo>
                  <a:lnTo>
                    <a:pt x="227579" y="96690"/>
                  </a:lnTo>
                  <a:lnTo>
                    <a:pt x="225648" y="91533"/>
                  </a:lnTo>
                  <a:lnTo>
                    <a:pt x="224039" y="87021"/>
                  </a:lnTo>
                  <a:lnTo>
                    <a:pt x="221463" y="82187"/>
                  </a:lnTo>
                  <a:lnTo>
                    <a:pt x="219532" y="77675"/>
                  </a:lnTo>
                  <a:lnTo>
                    <a:pt x="216957" y="73485"/>
                  </a:lnTo>
                  <a:lnTo>
                    <a:pt x="214382" y="69295"/>
                  </a:lnTo>
                  <a:lnTo>
                    <a:pt x="211163" y="65105"/>
                  </a:lnTo>
                  <a:lnTo>
                    <a:pt x="208266" y="61237"/>
                  </a:lnTo>
                  <a:lnTo>
                    <a:pt x="205047" y="57692"/>
                  </a:lnTo>
                  <a:lnTo>
                    <a:pt x="201506" y="53824"/>
                  </a:lnTo>
                  <a:lnTo>
                    <a:pt x="197965" y="50279"/>
                  </a:lnTo>
                  <a:lnTo>
                    <a:pt x="194102" y="47056"/>
                  </a:lnTo>
                  <a:lnTo>
                    <a:pt x="190240" y="43833"/>
                  </a:lnTo>
                  <a:lnTo>
                    <a:pt x="186055" y="41254"/>
                  </a:lnTo>
                  <a:lnTo>
                    <a:pt x="181870" y="38354"/>
                  </a:lnTo>
                  <a:lnTo>
                    <a:pt x="177364" y="36098"/>
                  </a:lnTo>
                  <a:lnTo>
                    <a:pt x="172857" y="33519"/>
                  </a:lnTo>
                  <a:lnTo>
                    <a:pt x="168351" y="31585"/>
                  </a:lnTo>
                  <a:lnTo>
                    <a:pt x="163522" y="29329"/>
                  </a:lnTo>
                  <a:lnTo>
                    <a:pt x="158694" y="28040"/>
                  </a:lnTo>
                  <a:lnTo>
                    <a:pt x="153866" y="26429"/>
                  </a:lnTo>
                  <a:lnTo>
                    <a:pt x="149037" y="25139"/>
                  </a:lnTo>
                  <a:lnTo>
                    <a:pt x="143887" y="24495"/>
                  </a:lnTo>
                  <a:lnTo>
                    <a:pt x="138415" y="23850"/>
                  </a:lnTo>
                  <a:lnTo>
                    <a:pt x="133264" y="23528"/>
                  </a:lnTo>
                  <a:close/>
                  <a:moveTo>
                    <a:pt x="121032" y="0"/>
                  </a:moveTo>
                  <a:lnTo>
                    <a:pt x="127792" y="0"/>
                  </a:lnTo>
                  <a:lnTo>
                    <a:pt x="134230" y="0"/>
                  </a:lnTo>
                  <a:lnTo>
                    <a:pt x="140990" y="322"/>
                  </a:lnTo>
                  <a:lnTo>
                    <a:pt x="147106" y="1611"/>
                  </a:lnTo>
                  <a:lnTo>
                    <a:pt x="153544" y="2578"/>
                  </a:lnTo>
                  <a:lnTo>
                    <a:pt x="159660" y="3867"/>
                  </a:lnTo>
                  <a:lnTo>
                    <a:pt x="165776" y="5801"/>
                  </a:lnTo>
                  <a:lnTo>
                    <a:pt x="171570" y="7735"/>
                  </a:lnTo>
                  <a:lnTo>
                    <a:pt x="177364" y="9991"/>
                  </a:lnTo>
                  <a:lnTo>
                    <a:pt x="183158" y="12570"/>
                  </a:lnTo>
                  <a:lnTo>
                    <a:pt x="188630" y="15470"/>
                  </a:lnTo>
                  <a:lnTo>
                    <a:pt x="193780" y="18693"/>
                  </a:lnTo>
                  <a:lnTo>
                    <a:pt x="198931" y="21594"/>
                  </a:lnTo>
                  <a:lnTo>
                    <a:pt x="203759" y="25139"/>
                  </a:lnTo>
                  <a:lnTo>
                    <a:pt x="208588" y="29007"/>
                  </a:lnTo>
                  <a:lnTo>
                    <a:pt x="213738" y="33197"/>
                  </a:lnTo>
                  <a:lnTo>
                    <a:pt x="217923" y="37387"/>
                  </a:lnTo>
                  <a:lnTo>
                    <a:pt x="222429" y="41899"/>
                  </a:lnTo>
                  <a:lnTo>
                    <a:pt x="226292" y="46411"/>
                  </a:lnTo>
                  <a:lnTo>
                    <a:pt x="229833" y="51246"/>
                  </a:lnTo>
                  <a:lnTo>
                    <a:pt x="233373" y="56080"/>
                  </a:lnTo>
                  <a:lnTo>
                    <a:pt x="236914" y="61237"/>
                  </a:lnTo>
                  <a:lnTo>
                    <a:pt x="240133" y="66716"/>
                  </a:lnTo>
                  <a:lnTo>
                    <a:pt x="242708" y="72195"/>
                  </a:lnTo>
                  <a:lnTo>
                    <a:pt x="245284" y="77997"/>
                  </a:lnTo>
                  <a:lnTo>
                    <a:pt x="247537" y="83798"/>
                  </a:lnTo>
                  <a:lnTo>
                    <a:pt x="249468" y="89600"/>
                  </a:lnTo>
                  <a:lnTo>
                    <a:pt x="251078" y="95723"/>
                  </a:lnTo>
                  <a:lnTo>
                    <a:pt x="252687" y="101847"/>
                  </a:lnTo>
                  <a:lnTo>
                    <a:pt x="253975" y="107971"/>
                  </a:lnTo>
                  <a:lnTo>
                    <a:pt x="254618" y="114739"/>
                  </a:lnTo>
                  <a:lnTo>
                    <a:pt x="254940" y="120863"/>
                  </a:lnTo>
                  <a:lnTo>
                    <a:pt x="255262" y="127631"/>
                  </a:lnTo>
                  <a:lnTo>
                    <a:pt x="254940" y="132143"/>
                  </a:lnTo>
                  <a:lnTo>
                    <a:pt x="254618" y="136333"/>
                  </a:lnTo>
                  <a:lnTo>
                    <a:pt x="254297" y="140845"/>
                  </a:lnTo>
                  <a:lnTo>
                    <a:pt x="253331" y="145358"/>
                  </a:lnTo>
                  <a:lnTo>
                    <a:pt x="251078" y="154060"/>
                  </a:lnTo>
                  <a:lnTo>
                    <a:pt x="248502" y="163084"/>
                  </a:lnTo>
                  <a:lnTo>
                    <a:pt x="244962" y="171786"/>
                  </a:lnTo>
                  <a:lnTo>
                    <a:pt x="241099" y="180811"/>
                  </a:lnTo>
                  <a:lnTo>
                    <a:pt x="236592" y="189835"/>
                  </a:lnTo>
                  <a:lnTo>
                    <a:pt x="232086" y="198859"/>
                  </a:lnTo>
                  <a:lnTo>
                    <a:pt x="222429" y="216586"/>
                  </a:lnTo>
                  <a:lnTo>
                    <a:pt x="212450" y="233990"/>
                  </a:lnTo>
                  <a:lnTo>
                    <a:pt x="207944" y="242692"/>
                  </a:lnTo>
                  <a:lnTo>
                    <a:pt x="203759" y="251072"/>
                  </a:lnTo>
                  <a:lnTo>
                    <a:pt x="199896" y="259452"/>
                  </a:lnTo>
                  <a:lnTo>
                    <a:pt x="196999" y="267832"/>
                  </a:lnTo>
                  <a:lnTo>
                    <a:pt x="192815" y="279757"/>
                  </a:lnTo>
                  <a:lnTo>
                    <a:pt x="189274" y="290715"/>
                  </a:lnTo>
                  <a:lnTo>
                    <a:pt x="186055" y="301351"/>
                  </a:lnTo>
                  <a:lnTo>
                    <a:pt x="183480" y="311342"/>
                  </a:lnTo>
                  <a:lnTo>
                    <a:pt x="180583" y="320367"/>
                  </a:lnTo>
                  <a:lnTo>
                    <a:pt x="177686" y="329069"/>
                  </a:lnTo>
                  <a:lnTo>
                    <a:pt x="175111" y="336804"/>
                  </a:lnTo>
                  <a:lnTo>
                    <a:pt x="172214" y="343572"/>
                  </a:lnTo>
                  <a:lnTo>
                    <a:pt x="170604" y="347118"/>
                  </a:lnTo>
                  <a:lnTo>
                    <a:pt x="168673" y="350018"/>
                  </a:lnTo>
                  <a:lnTo>
                    <a:pt x="167063" y="352919"/>
                  </a:lnTo>
                  <a:lnTo>
                    <a:pt x="165132" y="355497"/>
                  </a:lnTo>
                  <a:lnTo>
                    <a:pt x="163201" y="358076"/>
                  </a:lnTo>
                  <a:lnTo>
                    <a:pt x="161269" y="360332"/>
                  </a:lnTo>
                  <a:lnTo>
                    <a:pt x="158694" y="362588"/>
                  </a:lnTo>
                  <a:lnTo>
                    <a:pt x="156119" y="364200"/>
                  </a:lnTo>
                  <a:lnTo>
                    <a:pt x="153544" y="365811"/>
                  </a:lnTo>
                  <a:lnTo>
                    <a:pt x="150325" y="367423"/>
                  </a:lnTo>
                  <a:lnTo>
                    <a:pt x="147106" y="368389"/>
                  </a:lnTo>
                  <a:lnTo>
                    <a:pt x="144209" y="369356"/>
                  </a:lnTo>
                  <a:lnTo>
                    <a:pt x="140346" y="370001"/>
                  </a:lnTo>
                  <a:lnTo>
                    <a:pt x="136483" y="370968"/>
                  </a:lnTo>
                  <a:lnTo>
                    <a:pt x="132299" y="371290"/>
                  </a:lnTo>
                  <a:lnTo>
                    <a:pt x="127792" y="371290"/>
                  </a:lnTo>
                  <a:lnTo>
                    <a:pt x="123286" y="371290"/>
                  </a:lnTo>
                  <a:lnTo>
                    <a:pt x="119423" y="370968"/>
                  </a:lnTo>
                  <a:lnTo>
                    <a:pt x="115560" y="370001"/>
                  </a:lnTo>
                  <a:lnTo>
                    <a:pt x="111697" y="369356"/>
                  </a:lnTo>
                  <a:lnTo>
                    <a:pt x="108479" y="368389"/>
                  </a:lnTo>
                  <a:lnTo>
                    <a:pt x="105582" y="367423"/>
                  </a:lnTo>
                  <a:lnTo>
                    <a:pt x="102363" y="365811"/>
                  </a:lnTo>
                  <a:lnTo>
                    <a:pt x="99787" y="364200"/>
                  </a:lnTo>
                  <a:lnTo>
                    <a:pt x="97212" y="362588"/>
                  </a:lnTo>
                  <a:lnTo>
                    <a:pt x="94959" y="360332"/>
                  </a:lnTo>
                  <a:lnTo>
                    <a:pt x="92706" y="358076"/>
                  </a:lnTo>
                  <a:lnTo>
                    <a:pt x="90452" y="355497"/>
                  </a:lnTo>
                  <a:lnTo>
                    <a:pt x="88843" y="352597"/>
                  </a:lnTo>
                  <a:lnTo>
                    <a:pt x="86912" y="350018"/>
                  </a:lnTo>
                  <a:lnTo>
                    <a:pt x="85302" y="346795"/>
                  </a:lnTo>
                  <a:lnTo>
                    <a:pt x="83693" y="343572"/>
                  </a:lnTo>
                  <a:lnTo>
                    <a:pt x="80796" y="336804"/>
                  </a:lnTo>
                  <a:lnTo>
                    <a:pt x="77899" y="328746"/>
                  </a:lnTo>
                  <a:lnTo>
                    <a:pt x="75323" y="320367"/>
                  </a:lnTo>
                  <a:lnTo>
                    <a:pt x="72426" y="311020"/>
                  </a:lnTo>
                  <a:lnTo>
                    <a:pt x="66310" y="290393"/>
                  </a:lnTo>
                  <a:lnTo>
                    <a:pt x="58585" y="267509"/>
                  </a:lnTo>
                  <a:lnTo>
                    <a:pt x="55366" y="259130"/>
                  </a:lnTo>
                  <a:lnTo>
                    <a:pt x="51503" y="250750"/>
                  </a:lnTo>
                  <a:lnTo>
                    <a:pt x="47318" y="242370"/>
                  </a:lnTo>
                  <a:lnTo>
                    <a:pt x="42812" y="233668"/>
                  </a:lnTo>
                  <a:lnTo>
                    <a:pt x="33155" y="216264"/>
                  </a:lnTo>
                  <a:lnTo>
                    <a:pt x="23820" y="198859"/>
                  </a:lnTo>
                  <a:lnTo>
                    <a:pt x="18992" y="189835"/>
                  </a:lnTo>
                  <a:lnTo>
                    <a:pt x="14807" y="180811"/>
                  </a:lnTo>
                  <a:lnTo>
                    <a:pt x="10622" y="172109"/>
                  </a:lnTo>
                  <a:lnTo>
                    <a:pt x="7081" y="163084"/>
                  </a:lnTo>
                  <a:lnTo>
                    <a:pt x="4184" y="154382"/>
                  </a:lnTo>
                  <a:lnTo>
                    <a:pt x="2253" y="145358"/>
                  </a:lnTo>
                  <a:lnTo>
                    <a:pt x="1609" y="140845"/>
                  </a:lnTo>
                  <a:lnTo>
                    <a:pt x="965" y="136655"/>
                  </a:lnTo>
                  <a:lnTo>
                    <a:pt x="644" y="132143"/>
                  </a:lnTo>
                  <a:lnTo>
                    <a:pt x="0" y="127631"/>
                  </a:lnTo>
                  <a:lnTo>
                    <a:pt x="644" y="120863"/>
                  </a:lnTo>
                  <a:lnTo>
                    <a:pt x="965" y="114739"/>
                  </a:lnTo>
                  <a:lnTo>
                    <a:pt x="1931" y="107971"/>
                  </a:lnTo>
                  <a:lnTo>
                    <a:pt x="2897" y="101847"/>
                  </a:lnTo>
                  <a:lnTo>
                    <a:pt x="4184" y="95723"/>
                  </a:lnTo>
                  <a:lnTo>
                    <a:pt x="6116" y="89600"/>
                  </a:lnTo>
                  <a:lnTo>
                    <a:pt x="8047" y="83798"/>
                  </a:lnTo>
                  <a:lnTo>
                    <a:pt x="10300" y="77997"/>
                  </a:lnTo>
                  <a:lnTo>
                    <a:pt x="12876" y="72195"/>
                  </a:lnTo>
                  <a:lnTo>
                    <a:pt x="15773" y="66716"/>
                  </a:lnTo>
                  <a:lnTo>
                    <a:pt x="18992" y="61237"/>
                  </a:lnTo>
                  <a:lnTo>
                    <a:pt x="22210" y="56080"/>
                  </a:lnTo>
                  <a:lnTo>
                    <a:pt x="25429" y="51246"/>
                  </a:lnTo>
                  <a:lnTo>
                    <a:pt x="29292" y="46411"/>
                  </a:lnTo>
                  <a:lnTo>
                    <a:pt x="33477" y="41899"/>
                  </a:lnTo>
                  <a:lnTo>
                    <a:pt x="37661" y="37387"/>
                  </a:lnTo>
                  <a:lnTo>
                    <a:pt x="42168" y="33197"/>
                  </a:lnTo>
                  <a:lnTo>
                    <a:pt x="46674" y="29007"/>
                  </a:lnTo>
                  <a:lnTo>
                    <a:pt x="51503" y="25139"/>
                  </a:lnTo>
                  <a:lnTo>
                    <a:pt x="56331" y="21594"/>
                  </a:lnTo>
                  <a:lnTo>
                    <a:pt x="61804" y="18693"/>
                  </a:lnTo>
                  <a:lnTo>
                    <a:pt x="66954" y="15470"/>
                  </a:lnTo>
                  <a:lnTo>
                    <a:pt x="72426" y="12570"/>
                  </a:lnTo>
                  <a:lnTo>
                    <a:pt x="77899" y="9991"/>
                  </a:lnTo>
                  <a:lnTo>
                    <a:pt x="84015" y="7735"/>
                  </a:lnTo>
                  <a:lnTo>
                    <a:pt x="89809" y="5801"/>
                  </a:lnTo>
                  <a:lnTo>
                    <a:pt x="96247" y="3867"/>
                  </a:lnTo>
                  <a:lnTo>
                    <a:pt x="102041" y="2578"/>
                  </a:lnTo>
                  <a:lnTo>
                    <a:pt x="108157" y="1611"/>
                  </a:lnTo>
                  <a:lnTo>
                    <a:pt x="114916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11" name="isľiḑè"/>
            <p:cNvGrpSpPr/>
            <p:nvPr/>
          </p:nvGrpSpPr>
          <p:grpSpPr>
            <a:xfrm>
              <a:off x="5826000" y="2590800"/>
              <a:ext cx="5694488" cy="922843"/>
              <a:chOff x="5826000" y="1759661"/>
              <a:chExt cx="5694488" cy="922843"/>
            </a:xfrm>
          </p:grpSpPr>
          <p:sp>
            <p:nvSpPr>
              <p:cNvPr id="23" name="iśḷiḓè"/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24" name="îśļiḋé"/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  <a:endParaRPr lang="en-US" altLang="zh-CN" sz="1200" dirty="0"/>
              </a:p>
            </p:txBody>
          </p:sp>
        </p:grpSp>
        <p:sp>
          <p:nvSpPr>
            <p:cNvPr id="12" name="iśľîḍe"/>
            <p:cNvSpPr/>
            <p:nvPr/>
          </p:nvSpPr>
          <p:spPr bwMode="auto">
            <a:xfrm>
              <a:off x="4900661" y="4074547"/>
              <a:ext cx="476852" cy="476850"/>
            </a:xfrm>
            <a:custGeom>
              <a:avLst/>
              <a:gdLst>
                <a:gd name="T0" fmla="*/ 795 w 1116"/>
                <a:gd name="T1" fmla="*/ 774 h 1117"/>
                <a:gd name="T2" fmla="*/ 1039 w 1116"/>
                <a:gd name="T3" fmla="*/ 623 h 1117"/>
                <a:gd name="T4" fmla="*/ 970 w 1116"/>
                <a:gd name="T5" fmla="*/ 816 h 1117"/>
                <a:gd name="T6" fmla="*/ 291 w 1116"/>
                <a:gd name="T7" fmla="*/ 610 h 1117"/>
                <a:gd name="T8" fmla="*/ 309 w 1116"/>
                <a:gd name="T9" fmla="*/ 848 h 1117"/>
                <a:gd name="T10" fmla="*/ 146 w 1116"/>
                <a:gd name="T11" fmla="*/ 816 h 1117"/>
                <a:gd name="T12" fmla="*/ 77 w 1116"/>
                <a:gd name="T13" fmla="*/ 623 h 1117"/>
                <a:gd name="T14" fmla="*/ 277 w 1116"/>
                <a:gd name="T15" fmla="*/ 290 h 1117"/>
                <a:gd name="T16" fmla="*/ 293 w 1116"/>
                <a:gd name="T17" fmla="*/ 482 h 1117"/>
                <a:gd name="T18" fmla="*/ 94 w 1116"/>
                <a:gd name="T19" fmla="*/ 415 h 1117"/>
                <a:gd name="T20" fmla="*/ 182 w 1116"/>
                <a:gd name="T21" fmla="*/ 252 h 1117"/>
                <a:gd name="T22" fmla="*/ 710 w 1116"/>
                <a:gd name="T23" fmla="*/ 340 h 1117"/>
                <a:gd name="T24" fmla="*/ 790 w 1116"/>
                <a:gd name="T25" fmla="*/ 512 h 1117"/>
                <a:gd name="T26" fmla="*/ 618 w 1116"/>
                <a:gd name="T27" fmla="*/ 796 h 1117"/>
                <a:gd name="T28" fmla="*/ 769 w 1116"/>
                <a:gd name="T29" fmla="*/ 735 h 1117"/>
                <a:gd name="T30" fmla="*/ 861 w 1116"/>
                <a:gd name="T31" fmla="*/ 938 h 1117"/>
                <a:gd name="T32" fmla="*/ 734 w 1116"/>
                <a:gd name="T33" fmla="*/ 1011 h 1117"/>
                <a:gd name="T34" fmla="*/ 689 w 1116"/>
                <a:gd name="T35" fmla="*/ 980 h 1117"/>
                <a:gd name="T36" fmla="*/ 615 w 1116"/>
                <a:gd name="T37" fmla="*/ 832 h 1117"/>
                <a:gd name="T38" fmla="*/ 678 w 1116"/>
                <a:gd name="T39" fmla="*/ 933 h 1117"/>
                <a:gd name="T40" fmla="*/ 445 w 1116"/>
                <a:gd name="T41" fmla="*/ 1031 h 1117"/>
                <a:gd name="T42" fmla="*/ 308 w 1116"/>
                <a:gd name="T43" fmla="*/ 976 h 1117"/>
                <a:gd name="T44" fmla="*/ 358 w 1116"/>
                <a:gd name="T45" fmla="*/ 866 h 1117"/>
                <a:gd name="T46" fmla="*/ 540 w 1116"/>
                <a:gd name="T47" fmla="*/ 577 h 1117"/>
                <a:gd name="T48" fmla="*/ 376 w 1116"/>
                <a:gd name="T49" fmla="*/ 821 h 1117"/>
                <a:gd name="T50" fmla="*/ 540 w 1116"/>
                <a:gd name="T51" fmla="*/ 577 h 1117"/>
                <a:gd name="T52" fmla="*/ 540 w 1116"/>
                <a:gd name="T53" fmla="*/ 360 h 1117"/>
                <a:gd name="T54" fmla="*/ 356 w 1116"/>
                <a:gd name="T55" fmla="*/ 352 h 1117"/>
                <a:gd name="T56" fmla="*/ 249 w 1116"/>
                <a:gd name="T57" fmla="*/ 230 h 1117"/>
                <a:gd name="T58" fmla="*/ 322 w 1116"/>
                <a:gd name="T59" fmla="*/ 134 h 1117"/>
                <a:gd name="T60" fmla="*/ 478 w 1116"/>
                <a:gd name="T61" fmla="*/ 80 h 1117"/>
                <a:gd name="T62" fmla="*/ 540 w 1116"/>
                <a:gd name="T63" fmla="*/ 74 h 1117"/>
                <a:gd name="T64" fmla="*/ 377 w 1116"/>
                <a:gd name="T65" fmla="*/ 294 h 1117"/>
                <a:gd name="T66" fmla="*/ 539 w 1116"/>
                <a:gd name="T67" fmla="*/ 74 h 1117"/>
                <a:gd name="T68" fmla="*/ 744 w 1116"/>
                <a:gd name="T69" fmla="*/ 110 h 1117"/>
                <a:gd name="T70" fmla="*/ 883 w 1116"/>
                <a:gd name="T71" fmla="*/ 198 h 1117"/>
                <a:gd name="T72" fmla="*/ 773 w 1116"/>
                <a:gd name="T73" fmla="*/ 282 h 1117"/>
                <a:gd name="T74" fmla="*/ 578 w 1116"/>
                <a:gd name="T75" fmla="*/ 74 h 1117"/>
                <a:gd name="T76" fmla="*/ 720 w 1116"/>
                <a:gd name="T77" fmla="*/ 301 h 1117"/>
                <a:gd name="T78" fmla="*/ 577 w 1116"/>
                <a:gd name="T79" fmla="*/ 74 h 1117"/>
                <a:gd name="T80" fmla="*/ 422 w 1116"/>
                <a:gd name="T81" fmla="*/ 909 h 1117"/>
                <a:gd name="T82" fmla="*/ 521 w 1116"/>
                <a:gd name="T83" fmla="*/ 831 h 1117"/>
                <a:gd name="T84" fmla="*/ 816 w 1116"/>
                <a:gd name="T85" fmla="*/ 424 h 1117"/>
                <a:gd name="T86" fmla="*/ 873 w 1116"/>
                <a:gd name="T87" fmla="*/ 269 h 1117"/>
                <a:gd name="T88" fmla="*/ 990 w 1116"/>
                <a:gd name="T89" fmla="*/ 337 h 1117"/>
                <a:gd name="T90" fmla="*/ 1041 w 1116"/>
                <a:gd name="T91" fmla="*/ 519 h 1117"/>
                <a:gd name="T92" fmla="*/ 392 w 1116"/>
                <a:gd name="T93" fmla="*/ 26 h 1117"/>
                <a:gd name="T94" fmla="*/ 183 w 1116"/>
                <a:gd name="T95" fmla="*/ 146 h 1117"/>
                <a:gd name="T96" fmla="*/ 44 w 1116"/>
                <a:gd name="T97" fmla="*/ 342 h 1117"/>
                <a:gd name="T98" fmla="*/ 0 w 1116"/>
                <a:gd name="T99" fmla="*/ 588 h 1117"/>
                <a:gd name="T100" fmla="*/ 67 w 1116"/>
                <a:gd name="T101" fmla="*/ 824 h 1117"/>
                <a:gd name="T102" fmla="*/ 224 w 1116"/>
                <a:gd name="T103" fmla="*/ 1006 h 1117"/>
                <a:gd name="T104" fmla="*/ 445 w 1116"/>
                <a:gd name="T105" fmla="*/ 1105 h 1117"/>
                <a:gd name="T106" fmla="*/ 697 w 1116"/>
                <a:gd name="T107" fmla="*/ 1099 h 1117"/>
                <a:gd name="T108" fmla="*/ 913 w 1116"/>
                <a:gd name="T109" fmla="*/ 990 h 1117"/>
                <a:gd name="T110" fmla="*/ 1061 w 1116"/>
                <a:gd name="T111" fmla="*/ 801 h 1117"/>
                <a:gd name="T112" fmla="*/ 1116 w 1116"/>
                <a:gd name="T113" fmla="*/ 559 h 1117"/>
                <a:gd name="T114" fmla="*/ 1061 w 1116"/>
                <a:gd name="T115" fmla="*/ 317 h 1117"/>
                <a:gd name="T116" fmla="*/ 913 w 1116"/>
                <a:gd name="T117" fmla="*/ 128 h 1117"/>
                <a:gd name="T118" fmla="*/ 697 w 1116"/>
                <a:gd name="T119" fmla="*/ 1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117">
                  <a:moveTo>
                    <a:pt x="900" y="903"/>
                  </a:moveTo>
                  <a:lnTo>
                    <a:pt x="871" y="883"/>
                  </a:lnTo>
                  <a:lnTo>
                    <a:pt x="840" y="864"/>
                  </a:lnTo>
                  <a:lnTo>
                    <a:pt x="823" y="856"/>
                  </a:lnTo>
                  <a:lnTo>
                    <a:pt x="807" y="848"/>
                  </a:lnTo>
                  <a:lnTo>
                    <a:pt x="790" y="841"/>
                  </a:lnTo>
                  <a:lnTo>
                    <a:pt x="774" y="834"/>
                  </a:lnTo>
                  <a:lnTo>
                    <a:pt x="784" y="804"/>
                  </a:lnTo>
                  <a:lnTo>
                    <a:pt x="795" y="774"/>
                  </a:lnTo>
                  <a:lnTo>
                    <a:pt x="804" y="742"/>
                  </a:lnTo>
                  <a:lnTo>
                    <a:pt x="811" y="710"/>
                  </a:lnTo>
                  <a:lnTo>
                    <a:pt x="818" y="677"/>
                  </a:lnTo>
                  <a:lnTo>
                    <a:pt x="822" y="645"/>
                  </a:lnTo>
                  <a:lnTo>
                    <a:pt x="825" y="610"/>
                  </a:lnTo>
                  <a:lnTo>
                    <a:pt x="828" y="577"/>
                  </a:lnTo>
                  <a:lnTo>
                    <a:pt x="1043" y="577"/>
                  </a:lnTo>
                  <a:lnTo>
                    <a:pt x="1041" y="601"/>
                  </a:lnTo>
                  <a:lnTo>
                    <a:pt x="1039" y="623"/>
                  </a:lnTo>
                  <a:lnTo>
                    <a:pt x="1035" y="647"/>
                  </a:lnTo>
                  <a:lnTo>
                    <a:pt x="1031" y="670"/>
                  </a:lnTo>
                  <a:lnTo>
                    <a:pt x="1025" y="691"/>
                  </a:lnTo>
                  <a:lnTo>
                    <a:pt x="1018" y="714"/>
                  </a:lnTo>
                  <a:lnTo>
                    <a:pt x="1010" y="735"/>
                  </a:lnTo>
                  <a:lnTo>
                    <a:pt x="1002" y="756"/>
                  </a:lnTo>
                  <a:lnTo>
                    <a:pt x="992" y="777"/>
                  </a:lnTo>
                  <a:lnTo>
                    <a:pt x="981" y="796"/>
                  </a:lnTo>
                  <a:lnTo>
                    <a:pt x="970" y="816"/>
                  </a:lnTo>
                  <a:lnTo>
                    <a:pt x="957" y="834"/>
                  </a:lnTo>
                  <a:lnTo>
                    <a:pt x="944" y="852"/>
                  </a:lnTo>
                  <a:lnTo>
                    <a:pt x="930" y="870"/>
                  </a:lnTo>
                  <a:lnTo>
                    <a:pt x="916" y="887"/>
                  </a:lnTo>
                  <a:lnTo>
                    <a:pt x="900" y="903"/>
                  </a:lnTo>
                  <a:lnTo>
                    <a:pt x="900" y="903"/>
                  </a:lnTo>
                  <a:close/>
                  <a:moveTo>
                    <a:pt x="73" y="577"/>
                  </a:moveTo>
                  <a:lnTo>
                    <a:pt x="289" y="577"/>
                  </a:lnTo>
                  <a:lnTo>
                    <a:pt x="291" y="610"/>
                  </a:lnTo>
                  <a:lnTo>
                    <a:pt x="294" y="645"/>
                  </a:lnTo>
                  <a:lnTo>
                    <a:pt x="298" y="677"/>
                  </a:lnTo>
                  <a:lnTo>
                    <a:pt x="305" y="710"/>
                  </a:lnTo>
                  <a:lnTo>
                    <a:pt x="312" y="742"/>
                  </a:lnTo>
                  <a:lnTo>
                    <a:pt x="321" y="774"/>
                  </a:lnTo>
                  <a:lnTo>
                    <a:pt x="331" y="804"/>
                  </a:lnTo>
                  <a:lnTo>
                    <a:pt x="343" y="834"/>
                  </a:lnTo>
                  <a:lnTo>
                    <a:pt x="325" y="841"/>
                  </a:lnTo>
                  <a:lnTo>
                    <a:pt x="309" y="848"/>
                  </a:lnTo>
                  <a:lnTo>
                    <a:pt x="293" y="856"/>
                  </a:lnTo>
                  <a:lnTo>
                    <a:pt x="277" y="864"/>
                  </a:lnTo>
                  <a:lnTo>
                    <a:pt x="245" y="883"/>
                  </a:lnTo>
                  <a:lnTo>
                    <a:pt x="215" y="903"/>
                  </a:lnTo>
                  <a:lnTo>
                    <a:pt x="200" y="887"/>
                  </a:lnTo>
                  <a:lnTo>
                    <a:pt x="185" y="870"/>
                  </a:lnTo>
                  <a:lnTo>
                    <a:pt x="171" y="852"/>
                  </a:lnTo>
                  <a:lnTo>
                    <a:pt x="158" y="834"/>
                  </a:lnTo>
                  <a:lnTo>
                    <a:pt x="146" y="816"/>
                  </a:lnTo>
                  <a:lnTo>
                    <a:pt x="134" y="796"/>
                  </a:lnTo>
                  <a:lnTo>
                    <a:pt x="123" y="777"/>
                  </a:lnTo>
                  <a:lnTo>
                    <a:pt x="114" y="756"/>
                  </a:lnTo>
                  <a:lnTo>
                    <a:pt x="105" y="735"/>
                  </a:lnTo>
                  <a:lnTo>
                    <a:pt x="98" y="714"/>
                  </a:lnTo>
                  <a:lnTo>
                    <a:pt x="91" y="691"/>
                  </a:lnTo>
                  <a:lnTo>
                    <a:pt x="86" y="670"/>
                  </a:lnTo>
                  <a:lnTo>
                    <a:pt x="80" y="647"/>
                  </a:lnTo>
                  <a:lnTo>
                    <a:pt x="77" y="623"/>
                  </a:lnTo>
                  <a:lnTo>
                    <a:pt x="75" y="601"/>
                  </a:lnTo>
                  <a:lnTo>
                    <a:pt x="73" y="577"/>
                  </a:lnTo>
                  <a:lnTo>
                    <a:pt x="73" y="577"/>
                  </a:lnTo>
                  <a:close/>
                  <a:moveTo>
                    <a:pt x="196" y="236"/>
                  </a:moveTo>
                  <a:lnTo>
                    <a:pt x="211" y="248"/>
                  </a:lnTo>
                  <a:lnTo>
                    <a:pt x="227" y="258"/>
                  </a:lnTo>
                  <a:lnTo>
                    <a:pt x="243" y="269"/>
                  </a:lnTo>
                  <a:lnTo>
                    <a:pt x="260" y="280"/>
                  </a:lnTo>
                  <a:lnTo>
                    <a:pt x="277" y="290"/>
                  </a:lnTo>
                  <a:lnTo>
                    <a:pt x="294" y="298"/>
                  </a:lnTo>
                  <a:lnTo>
                    <a:pt x="312" y="307"/>
                  </a:lnTo>
                  <a:lnTo>
                    <a:pt x="330" y="315"/>
                  </a:lnTo>
                  <a:lnTo>
                    <a:pt x="321" y="342"/>
                  </a:lnTo>
                  <a:lnTo>
                    <a:pt x="314" y="369"/>
                  </a:lnTo>
                  <a:lnTo>
                    <a:pt x="306" y="396"/>
                  </a:lnTo>
                  <a:lnTo>
                    <a:pt x="301" y="424"/>
                  </a:lnTo>
                  <a:lnTo>
                    <a:pt x="296" y="453"/>
                  </a:lnTo>
                  <a:lnTo>
                    <a:pt x="293" y="482"/>
                  </a:lnTo>
                  <a:lnTo>
                    <a:pt x="290" y="511"/>
                  </a:lnTo>
                  <a:lnTo>
                    <a:pt x="289" y="540"/>
                  </a:lnTo>
                  <a:lnTo>
                    <a:pt x="73" y="540"/>
                  </a:lnTo>
                  <a:lnTo>
                    <a:pt x="74" y="519"/>
                  </a:lnTo>
                  <a:lnTo>
                    <a:pt x="76" y="497"/>
                  </a:lnTo>
                  <a:lnTo>
                    <a:pt x="79" y="477"/>
                  </a:lnTo>
                  <a:lnTo>
                    <a:pt x="83" y="455"/>
                  </a:lnTo>
                  <a:lnTo>
                    <a:pt x="89" y="434"/>
                  </a:lnTo>
                  <a:lnTo>
                    <a:pt x="94" y="415"/>
                  </a:lnTo>
                  <a:lnTo>
                    <a:pt x="101" y="394"/>
                  </a:lnTo>
                  <a:lnTo>
                    <a:pt x="108" y="375"/>
                  </a:lnTo>
                  <a:lnTo>
                    <a:pt x="117" y="356"/>
                  </a:lnTo>
                  <a:lnTo>
                    <a:pt x="126" y="337"/>
                  </a:lnTo>
                  <a:lnTo>
                    <a:pt x="135" y="319"/>
                  </a:lnTo>
                  <a:lnTo>
                    <a:pt x="146" y="302"/>
                  </a:lnTo>
                  <a:lnTo>
                    <a:pt x="158" y="284"/>
                  </a:lnTo>
                  <a:lnTo>
                    <a:pt x="170" y="268"/>
                  </a:lnTo>
                  <a:lnTo>
                    <a:pt x="182" y="252"/>
                  </a:lnTo>
                  <a:lnTo>
                    <a:pt x="196" y="236"/>
                  </a:lnTo>
                  <a:close/>
                  <a:moveTo>
                    <a:pt x="576" y="540"/>
                  </a:moveTo>
                  <a:lnTo>
                    <a:pt x="576" y="360"/>
                  </a:lnTo>
                  <a:lnTo>
                    <a:pt x="599" y="359"/>
                  </a:lnTo>
                  <a:lnTo>
                    <a:pt x="621" y="357"/>
                  </a:lnTo>
                  <a:lnTo>
                    <a:pt x="644" y="353"/>
                  </a:lnTo>
                  <a:lnTo>
                    <a:pt x="667" y="350"/>
                  </a:lnTo>
                  <a:lnTo>
                    <a:pt x="688" y="346"/>
                  </a:lnTo>
                  <a:lnTo>
                    <a:pt x="710" y="340"/>
                  </a:lnTo>
                  <a:lnTo>
                    <a:pt x="732" y="334"/>
                  </a:lnTo>
                  <a:lnTo>
                    <a:pt x="752" y="328"/>
                  </a:lnTo>
                  <a:lnTo>
                    <a:pt x="761" y="352"/>
                  </a:lnTo>
                  <a:lnTo>
                    <a:pt x="768" y="378"/>
                  </a:lnTo>
                  <a:lnTo>
                    <a:pt x="775" y="404"/>
                  </a:lnTo>
                  <a:lnTo>
                    <a:pt x="780" y="430"/>
                  </a:lnTo>
                  <a:lnTo>
                    <a:pt x="784" y="457"/>
                  </a:lnTo>
                  <a:lnTo>
                    <a:pt x="788" y="485"/>
                  </a:lnTo>
                  <a:lnTo>
                    <a:pt x="790" y="512"/>
                  </a:lnTo>
                  <a:lnTo>
                    <a:pt x="791" y="540"/>
                  </a:lnTo>
                  <a:lnTo>
                    <a:pt x="576" y="540"/>
                  </a:lnTo>
                  <a:close/>
                  <a:moveTo>
                    <a:pt x="739" y="821"/>
                  </a:moveTo>
                  <a:lnTo>
                    <a:pt x="720" y="816"/>
                  </a:lnTo>
                  <a:lnTo>
                    <a:pt x="700" y="810"/>
                  </a:lnTo>
                  <a:lnTo>
                    <a:pt x="680" y="806"/>
                  </a:lnTo>
                  <a:lnTo>
                    <a:pt x="659" y="802"/>
                  </a:lnTo>
                  <a:lnTo>
                    <a:pt x="639" y="798"/>
                  </a:lnTo>
                  <a:lnTo>
                    <a:pt x="618" y="796"/>
                  </a:lnTo>
                  <a:lnTo>
                    <a:pt x="598" y="794"/>
                  </a:lnTo>
                  <a:lnTo>
                    <a:pt x="576" y="794"/>
                  </a:lnTo>
                  <a:lnTo>
                    <a:pt x="576" y="577"/>
                  </a:lnTo>
                  <a:lnTo>
                    <a:pt x="791" y="577"/>
                  </a:lnTo>
                  <a:lnTo>
                    <a:pt x="790" y="609"/>
                  </a:lnTo>
                  <a:lnTo>
                    <a:pt x="787" y="642"/>
                  </a:lnTo>
                  <a:lnTo>
                    <a:pt x="782" y="673"/>
                  </a:lnTo>
                  <a:lnTo>
                    <a:pt x="776" y="704"/>
                  </a:lnTo>
                  <a:lnTo>
                    <a:pt x="769" y="735"/>
                  </a:lnTo>
                  <a:lnTo>
                    <a:pt x="761" y="764"/>
                  </a:lnTo>
                  <a:lnTo>
                    <a:pt x="751" y="793"/>
                  </a:lnTo>
                  <a:lnTo>
                    <a:pt x="739" y="821"/>
                  </a:lnTo>
                  <a:close/>
                  <a:moveTo>
                    <a:pt x="759" y="866"/>
                  </a:moveTo>
                  <a:lnTo>
                    <a:pt x="789" y="879"/>
                  </a:lnTo>
                  <a:lnTo>
                    <a:pt x="818" y="893"/>
                  </a:lnTo>
                  <a:lnTo>
                    <a:pt x="846" y="910"/>
                  </a:lnTo>
                  <a:lnTo>
                    <a:pt x="873" y="928"/>
                  </a:lnTo>
                  <a:lnTo>
                    <a:pt x="861" y="938"/>
                  </a:lnTo>
                  <a:lnTo>
                    <a:pt x="848" y="947"/>
                  </a:lnTo>
                  <a:lnTo>
                    <a:pt x="835" y="957"/>
                  </a:lnTo>
                  <a:lnTo>
                    <a:pt x="821" y="967"/>
                  </a:lnTo>
                  <a:lnTo>
                    <a:pt x="807" y="976"/>
                  </a:lnTo>
                  <a:lnTo>
                    <a:pt x="793" y="983"/>
                  </a:lnTo>
                  <a:lnTo>
                    <a:pt x="779" y="991"/>
                  </a:lnTo>
                  <a:lnTo>
                    <a:pt x="764" y="998"/>
                  </a:lnTo>
                  <a:lnTo>
                    <a:pt x="750" y="1005"/>
                  </a:lnTo>
                  <a:lnTo>
                    <a:pt x="734" y="1011"/>
                  </a:lnTo>
                  <a:lnTo>
                    <a:pt x="719" y="1017"/>
                  </a:lnTo>
                  <a:lnTo>
                    <a:pt x="703" y="1022"/>
                  </a:lnTo>
                  <a:lnTo>
                    <a:pt x="687" y="1026"/>
                  </a:lnTo>
                  <a:lnTo>
                    <a:pt x="671" y="1031"/>
                  </a:lnTo>
                  <a:lnTo>
                    <a:pt x="655" y="1035"/>
                  </a:lnTo>
                  <a:lnTo>
                    <a:pt x="638" y="1037"/>
                  </a:lnTo>
                  <a:lnTo>
                    <a:pt x="656" y="1019"/>
                  </a:lnTo>
                  <a:lnTo>
                    <a:pt x="673" y="999"/>
                  </a:lnTo>
                  <a:lnTo>
                    <a:pt x="689" y="980"/>
                  </a:lnTo>
                  <a:lnTo>
                    <a:pt x="705" y="958"/>
                  </a:lnTo>
                  <a:lnTo>
                    <a:pt x="720" y="937"/>
                  </a:lnTo>
                  <a:lnTo>
                    <a:pt x="734" y="914"/>
                  </a:lnTo>
                  <a:lnTo>
                    <a:pt x="747" y="890"/>
                  </a:lnTo>
                  <a:lnTo>
                    <a:pt x="759" y="866"/>
                  </a:lnTo>
                  <a:close/>
                  <a:moveTo>
                    <a:pt x="576" y="1044"/>
                  </a:moveTo>
                  <a:lnTo>
                    <a:pt x="576" y="830"/>
                  </a:lnTo>
                  <a:lnTo>
                    <a:pt x="595" y="831"/>
                  </a:lnTo>
                  <a:lnTo>
                    <a:pt x="615" y="832"/>
                  </a:lnTo>
                  <a:lnTo>
                    <a:pt x="633" y="834"/>
                  </a:lnTo>
                  <a:lnTo>
                    <a:pt x="652" y="837"/>
                  </a:lnTo>
                  <a:lnTo>
                    <a:pt x="671" y="841"/>
                  </a:lnTo>
                  <a:lnTo>
                    <a:pt x="688" y="844"/>
                  </a:lnTo>
                  <a:lnTo>
                    <a:pt x="707" y="849"/>
                  </a:lnTo>
                  <a:lnTo>
                    <a:pt x="725" y="855"/>
                  </a:lnTo>
                  <a:lnTo>
                    <a:pt x="710" y="882"/>
                  </a:lnTo>
                  <a:lnTo>
                    <a:pt x="695" y="909"/>
                  </a:lnTo>
                  <a:lnTo>
                    <a:pt x="678" y="933"/>
                  </a:lnTo>
                  <a:lnTo>
                    <a:pt x="660" y="958"/>
                  </a:lnTo>
                  <a:lnTo>
                    <a:pt x="641" y="982"/>
                  </a:lnTo>
                  <a:lnTo>
                    <a:pt x="621" y="1004"/>
                  </a:lnTo>
                  <a:lnTo>
                    <a:pt x="600" y="1024"/>
                  </a:lnTo>
                  <a:lnTo>
                    <a:pt x="578" y="1044"/>
                  </a:lnTo>
                  <a:lnTo>
                    <a:pt x="576" y="1044"/>
                  </a:lnTo>
                  <a:close/>
                  <a:moveTo>
                    <a:pt x="478" y="1037"/>
                  </a:moveTo>
                  <a:lnTo>
                    <a:pt x="462" y="1035"/>
                  </a:lnTo>
                  <a:lnTo>
                    <a:pt x="445" y="1031"/>
                  </a:lnTo>
                  <a:lnTo>
                    <a:pt x="429" y="1026"/>
                  </a:lnTo>
                  <a:lnTo>
                    <a:pt x="413" y="1022"/>
                  </a:lnTo>
                  <a:lnTo>
                    <a:pt x="398" y="1017"/>
                  </a:lnTo>
                  <a:lnTo>
                    <a:pt x="382" y="1011"/>
                  </a:lnTo>
                  <a:lnTo>
                    <a:pt x="366" y="1005"/>
                  </a:lnTo>
                  <a:lnTo>
                    <a:pt x="351" y="998"/>
                  </a:lnTo>
                  <a:lnTo>
                    <a:pt x="337" y="991"/>
                  </a:lnTo>
                  <a:lnTo>
                    <a:pt x="322" y="983"/>
                  </a:lnTo>
                  <a:lnTo>
                    <a:pt x="308" y="976"/>
                  </a:lnTo>
                  <a:lnTo>
                    <a:pt x="294" y="967"/>
                  </a:lnTo>
                  <a:lnTo>
                    <a:pt x="281" y="957"/>
                  </a:lnTo>
                  <a:lnTo>
                    <a:pt x="268" y="947"/>
                  </a:lnTo>
                  <a:lnTo>
                    <a:pt x="255" y="938"/>
                  </a:lnTo>
                  <a:lnTo>
                    <a:pt x="242" y="928"/>
                  </a:lnTo>
                  <a:lnTo>
                    <a:pt x="269" y="910"/>
                  </a:lnTo>
                  <a:lnTo>
                    <a:pt x="298" y="893"/>
                  </a:lnTo>
                  <a:lnTo>
                    <a:pt x="328" y="879"/>
                  </a:lnTo>
                  <a:lnTo>
                    <a:pt x="358" y="866"/>
                  </a:lnTo>
                  <a:lnTo>
                    <a:pt x="370" y="890"/>
                  </a:lnTo>
                  <a:lnTo>
                    <a:pt x="383" y="914"/>
                  </a:lnTo>
                  <a:lnTo>
                    <a:pt x="397" y="937"/>
                  </a:lnTo>
                  <a:lnTo>
                    <a:pt x="412" y="958"/>
                  </a:lnTo>
                  <a:lnTo>
                    <a:pt x="427" y="980"/>
                  </a:lnTo>
                  <a:lnTo>
                    <a:pt x="443" y="999"/>
                  </a:lnTo>
                  <a:lnTo>
                    <a:pt x="460" y="1019"/>
                  </a:lnTo>
                  <a:lnTo>
                    <a:pt x="478" y="1037"/>
                  </a:lnTo>
                  <a:close/>
                  <a:moveTo>
                    <a:pt x="540" y="577"/>
                  </a:moveTo>
                  <a:lnTo>
                    <a:pt x="540" y="794"/>
                  </a:lnTo>
                  <a:lnTo>
                    <a:pt x="519" y="794"/>
                  </a:lnTo>
                  <a:lnTo>
                    <a:pt x="498" y="796"/>
                  </a:lnTo>
                  <a:lnTo>
                    <a:pt x="477" y="798"/>
                  </a:lnTo>
                  <a:lnTo>
                    <a:pt x="456" y="802"/>
                  </a:lnTo>
                  <a:lnTo>
                    <a:pt x="436" y="806"/>
                  </a:lnTo>
                  <a:lnTo>
                    <a:pt x="416" y="810"/>
                  </a:lnTo>
                  <a:lnTo>
                    <a:pt x="396" y="816"/>
                  </a:lnTo>
                  <a:lnTo>
                    <a:pt x="376" y="821"/>
                  </a:lnTo>
                  <a:lnTo>
                    <a:pt x="365" y="793"/>
                  </a:lnTo>
                  <a:lnTo>
                    <a:pt x="356" y="764"/>
                  </a:lnTo>
                  <a:lnTo>
                    <a:pt x="347" y="735"/>
                  </a:lnTo>
                  <a:lnTo>
                    <a:pt x="339" y="704"/>
                  </a:lnTo>
                  <a:lnTo>
                    <a:pt x="334" y="673"/>
                  </a:lnTo>
                  <a:lnTo>
                    <a:pt x="330" y="642"/>
                  </a:lnTo>
                  <a:lnTo>
                    <a:pt x="326" y="609"/>
                  </a:lnTo>
                  <a:lnTo>
                    <a:pt x="324" y="577"/>
                  </a:lnTo>
                  <a:lnTo>
                    <a:pt x="540" y="577"/>
                  </a:lnTo>
                  <a:close/>
                  <a:moveTo>
                    <a:pt x="364" y="328"/>
                  </a:moveTo>
                  <a:lnTo>
                    <a:pt x="385" y="334"/>
                  </a:lnTo>
                  <a:lnTo>
                    <a:pt x="406" y="340"/>
                  </a:lnTo>
                  <a:lnTo>
                    <a:pt x="428" y="346"/>
                  </a:lnTo>
                  <a:lnTo>
                    <a:pt x="450" y="350"/>
                  </a:lnTo>
                  <a:lnTo>
                    <a:pt x="472" y="353"/>
                  </a:lnTo>
                  <a:lnTo>
                    <a:pt x="494" y="357"/>
                  </a:lnTo>
                  <a:lnTo>
                    <a:pt x="517" y="359"/>
                  </a:lnTo>
                  <a:lnTo>
                    <a:pt x="540" y="360"/>
                  </a:lnTo>
                  <a:lnTo>
                    <a:pt x="540" y="540"/>
                  </a:lnTo>
                  <a:lnTo>
                    <a:pt x="324" y="540"/>
                  </a:lnTo>
                  <a:lnTo>
                    <a:pt x="326" y="512"/>
                  </a:lnTo>
                  <a:lnTo>
                    <a:pt x="329" y="485"/>
                  </a:lnTo>
                  <a:lnTo>
                    <a:pt x="332" y="457"/>
                  </a:lnTo>
                  <a:lnTo>
                    <a:pt x="336" y="430"/>
                  </a:lnTo>
                  <a:lnTo>
                    <a:pt x="342" y="404"/>
                  </a:lnTo>
                  <a:lnTo>
                    <a:pt x="348" y="378"/>
                  </a:lnTo>
                  <a:lnTo>
                    <a:pt x="356" y="352"/>
                  </a:lnTo>
                  <a:lnTo>
                    <a:pt x="364" y="328"/>
                  </a:lnTo>
                  <a:lnTo>
                    <a:pt x="364" y="328"/>
                  </a:lnTo>
                  <a:close/>
                  <a:moveTo>
                    <a:pt x="344" y="282"/>
                  </a:moveTo>
                  <a:lnTo>
                    <a:pt x="328" y="275"/>
                  </a:lnTo>
                  <a:lnTo>
                    <a:pt x="311" y="267"/>
                  </a:lnTo>
                  <a:lnTo>
                    <a:pt x="295" y="258"/>
                  </a:lnTo>
                  <a:lnTo>
                    <a:pt x="279" y="250"/>
                  </a:lnTo>
                  <a:lnTo>
                    <a:pt x="264" y="240"/>
                  </a:lnTo>
                  <a:lnTo>
                    <a:pt x="249" y="230"/>
                  </a:lnTo>
                  <a:lnTo>
                    <a:pt x="235" y="221"/>
                  </a:lnTo>
                  <a:lnTo>
                    <a:pt x="221" y="210"/>
                  </a:lnTo>
                  <a:lnTo>
                    <a:pt x="234" y="198"/>
                  </a:lnTo>
                  <a:lnTo>
                    <a:pt x="248" y="186"/>
                  </a:lnTo>
                  <a:lnTo>
                    <a:pt x="262" y="174"/>
                  </a:lnTo>
                  <a:lnTo>
                    <a:pt x="276" y="163"/>
                  </a:lnTo>
                  <a:lnTo>
                    <a:pt x="291" y="154"/>
                  </a:lnTo>
                  <a:lnTo>
                    <a:pt x="306" y="144"/>
                  </a:lnTo>
                  <a:lnTo>
                    <a:pt x="322" y="134"/>
                  </a:lnTo>
                  <a:lnTo>
                    <a:pt x="338" y="126"/>
                  </a:lnTo>
                  <a:lnTo>
                    <a:pt x="355" y="118"/>
                  </a:lnTo>
                  <a:lnTo>
                    <a:pt x="371" y="110"/>
                  </a:lnTo>
                  <a:lnTo>
                    <a:pt x="388" y="104"/>
                  </a:lnTo>
                  <a:lnTo>
                    <a:pt x="405" y="97"/>
                  </a:lnTo>
                  <a:lnTo>
                    <a:pt x="424" y="92"/>
                  </a:lnTo>
                  <a:lnTo>
                    <a:pt x="441" y="88"/>
                  </a:lnTo>
                  <a:lnTo>
                    <a:pt x="459" y="83"/>
                  </a:lnTo>
                  <a:lnTo>
                    <a:pt x="478" y="80"/>
                  </a:lnTo>
                  <a:lnTo>
                    <a:pt x="458" y="102"/>
                  </a:lnTo>
                  <a:lnTo>
                    <a:pt x="438" y="124"/>
                  </a:lnTo>
                  <a:lnTo>
                    <a:pt x="419" y="148"/>
                  </a:lnTo>
                  <a:lnTo>
                    <a:pt x="402" y="173"/>
                  </a:lnTo>
                  <a:lnTo>
                    <a:pt x="386" y="199"/>
                  </a:lnTo>
                  <a:lnTo>
                    <a:pt x="371" y="225"/>
                  </a:lnTo>
                  <a:lnTo>
                    <a:pt x="357" y="253"/>
                  </a:lnTo>
                  <a:lnTo>
                    <a:pt x="344" y="282"/>
                  </a:lnTo>
                  <a:close/>
                  <a:moveTo>
                    <a:pt x="540" y="74"/>
                  </a:moveTo>
                  <a:lnTo>
                    <a:pt x="540" y="324"/>
                  </a:lnTo>
                  <a:lnTo>
                    <a:pt x="519" y="323"/>
                  </a:lnTo>
                  <a:lnTo>
                    <a:pt x="498" y="321"/>
                  </a:lnTo>
                  <a:lnTo>
                    <a:pt x="477" y="318"/>
                  </a:lnTo>
                  <a:lnTo>
                    <a:pt x="456" y="315"/>
                  </a:lnTo>
                  <a:lnTo>
                    <a:pt x="437" y="311"/>
                  </a:lnTo>
                  <a:lnTo>
                    <a:pt x="416" y="306"/>
                  </a:lnTo>
                  <a:lnTo>
                    <a:pt x="397" y="301"/>
                  </a:lnTo>
                  <a:lnTo>
                    <a:pt x="377" y="294"/>
                  </a:lnTo>
                  <a:lnTo>
                    <a:pt x="392" y="262"/>
                  </a:lnTo>
                  <a:lnTo>
                    <a:pt x="409" y="230"/>
                  </a:lnTo>
                  <a:lnTo>
                    <a:pt x="427" y="200"/>
                  </a:lnTo>
                  <a:lnTo>
                    <a:pt x="446" y="172"/>
                  </a:lnTo>
                  <a:lnTo>
                    <a:pt x="467" y="145"/>
                  </a:lnTo>
                  <a:lnTo>
                    <a:pt x="490" y="119"/>
                  </a:lnTo>
                  <a:lnTo>
                    <a:pt x="513" y="95"/>
                  </a:lnTo>
                  <a:lnTo>
                    <a:pt x="538" y="74"/>
                  </a:lnTo>
                  <a:lnTo>
                    <a:pt x="539" y="74"/>
                  </a:lnTo>
                  <a:lnTo>
                    <a:pt x="540" y="74"/>
                  </a:lnTo>
                  <a:lnTo>
                    <a:pt x="540" y="74"/>
                  </a:lnTo>
                  <a:close/>
                  <a:moveTo>
                    <a:pt x="638" y="80"/>
                  </a:moveTo>
                  <a:lnTo>
                    <a:pt x="656" y="83"/>
                  </a:lnTo>
                  <a:lnTo>
                    <a:pt x="674" y="88"/>
                  </a:lnTo>
                  <a:lnTo>
                    <a:pt x="693" y="92"/>
                  </a:lnTo>
                  <a:lnTo>
                    <a:pt x="710" y="97"/>
                  </a:lnTo>
                  <a:lnTo>
                    <a:pt x="727" y="104"/>
                  </a:lnTo>
                  <a:lnTo>
                    <a:pt x="744" y="110"/>
                  </a:lnTo>
                  <a:lnTo>
                    <a:pt x="762" y="118"/>
                  </a:lnTo>
                  <a:lnTo>
                    <a:pt x="778" y="126"/>
                  </a:lnTo>
                  <a:lnTo>
                    <a:pt x="794" y="134"/>
                  </a:lnTo>
                  <a:lnTo>
                    <a:pt x="809" y="144"/>
                  </a:lnTo>
                  <a:lnTo>
                    <a:pt x="825" y="154"/>
                  </a:lnTo>
                  <a:lnTo>
                    <a:pt x="841" y="163"/>
                  </a:lnTo>
                  <a:lnTo>
                    <a:pt x="855" y="174"/>
                  </a:lnTo>
                  <a:lnTo>
                    <a:pt x="869" y="186"/>
                  </a:lnTo>
                  <a:lnTo>
                    <a:pt x="883" y="198"/>
                  </a:lnTo>
                  <a:lnTo>
                    <a:pt x="896" y="210"/>
                  </a:lnTo>
                  <a:lnTo>
                    <a:pt x="882" y="221"/>
                  </a:lnTo>
                  <a:lnTo>
                    <a:pt x="867" y="230"/>
                  </a:lnTo>
                  <a:lnTo>
                    <a:pt x="851" y="240"/>
                  </a:lnTo>
                  <a:lnTo>
                    <a:pt x="836" y="250"/>
                  </a:lnTo>
                  <a:lnTo>
                    <a:pt x="821" y="258"/>
                  </a:lnTo>
                  <a:lnTo>
                    <a:pt x="805" y="267"/>
                  </a:lnTo>
                  <a:lnTo>
                    <a:pt x="789" y="275"/>
                  </a:lnTo>
                  <a:lnTo>
                    <a:pt x="773" y="282"/>
                  </a:lnTo>
                  <a:lnTo>
                    <a:pt x="760" y="253"/>
                  </a:lnTo>
                  <a:lnTo>
                    <a:pt x="746" y="225"/>
                  </a:lnTo>
                  <a:lnTo>
                    <a:pt x="730" y="199"/>
                  </a:lnTo>
                  <a:lnTo>
                    <a:pt x="714" y="173"/>
                  </a:lnTo>
                  <a:lnTo>
                    <a:pt x="696" y="148"/>
                  </a:lnTo>
                  <a:lnTo>
                    <a:pt x="678" y="124"/>
                  </a:lnTo>
                  <a:lnTo>
                    <a:pt x="658" y="102"/>
                  </a:lnTo>
                  <a:lnTo>
                    <a:pt x="638" y="80"/>
                  </a:lnTo>
                  <a:close/>
                  <a:moveTo>
                    <a:pt x="578" y="74"/>
                  </a:moveTo>
                  <a:lnTo>
                    <a:pt x="603" y="95"/>
                  </a:lnTo>
                  <a:lnTo>
                    <a:pt x="627" y="119"/>
                  </a:lnTo>
                  <a:lnTo>
                    <a:pt x="648" y="145"/>
                  </a:lnTo>
                  <a:lnTo>
                    <a:pt x="670" y="172"/>
                  </a:lnTo>
                  <a:lnTo>
                    <a:pt x="689" y="200"/>
                  </a:lnTo>
                  <a:lnTo>
                    <a:pt x="708" y="230"/>
                  </a:lnTo>
                  <a:lnTo>
                    <a:pt x="724" y="262"/>
                  </a:lnTo>
                  <a:lnTo>
                    <a:pt x="739" y="294"/>
                  </a:lnTo>
                  <a:lnTo>
                    <a:pt x="720" y="301"/>
                  </a:lnTo>
                  <a:lnTo>
                    <a:pt x="699" y="306"/>
                  </a:lnTo>
                  <a:lnTo>
                    <a:pt x="680" y="311"/>
                  </a:lnTo>
                  <a:lnTo>
                    <a:pt x="659" y="315"/>
                  </a:lnTo>
                  <a:lnTo>
                    <a:pt x="639" y="318"/>
                  </a:lnTo>
                  <a:lnTo>
                    <a:pt x="618" y="321"/>
                  </a:lnTo>
                  <a:lnTo>
                    <a:pt x="598" y="323"/>
                  </a:lnTo>
                  <a:lnTo>
                    <a:pt x="576" y="324"/>
                  </a:lnTo>
                  <a:lnTo>
                    <a:pt x="576" y="74"/>
                  </a:lnTo>
                  <a:lnTo>
                    <a:pt x="577" y="74"/>
                  </a:lnTo>
                  <a:lnTo>
                    <a:pt x="578" y="74"/>
                  </a:lnTo>
                  <a:lnTo>
                    <a:pt x="578" y="74"/>
                  </a:lnTo>
                  <a:close/>
                  <a:moveTo>
                    <a:pt x="538" y="1044"/>
                  </a:moveTo>
                  <a:lnTo>
                    <a:pt x="517" y="1024"/>
                  </a:lnTo>
                  <a:lnTo>
                    <a:pt x="495" y="1004"/>
                  </a:lnTo>
                  <a:lnTo>
                    <a:pt x="476" y="982"/>
                  </a:lnTo>
                  <a:lnTo>
                    <a:pt x="456" y="958"/>
                  </a:lnTo>
                  <a:lnTo>
                    <a:pt x="438" y="933"/>
                  </a:lnTo>
                  <a:lnTo>
                    <a:pt x="422" y="909"/>
                  </a:lnTo>
                  <a:lnTo>
                    <a:pt x="405" y="882"/>
                  </a:lnTo>
                  <a:lnTo>
                    <a:pt x="391" y="855"/>
                  </a:lnTo>
                  <a:lnTo>
                    <a:pt x="410" y="849"/>
                  </a:lnTo>
                  <a:lnTo>
                    <a:pt x="427" y="844"/>
                  </a:lnTo>
                  <a:lnTo>
                    <a:pt x="445" y="841"/>
                  </a:lnTo>
                  <a:lnTo>
                    <a:pt x="464" y="837"/>
                  </a:lnTo>
                  <a:lnTo>
                    <a:pt x="483" y="834"/>
                  </a:lnTo>
                  <a:lnTo>
                    <a:pt x="501" y="832"/>
                  </a:lnTo>
                  <a:lnTo>
                    <a:pt x="521" y="831"/>
                  </a:lnTo>
                  <a:lnTo>
                    <a:pt x="540" y="830"/>
                  </a:lnTo>
                  <a:lnTo>
                    <a:pt x="540" y="1044"/>
                  </a:lnTo>
                  <a:lnTo>
                    <a:pt x="538" y="1044"/>
                  </a:lnTo>
                  <a:close/>
                  <a:moveTo>
                    <a:pt x="1043" y="540"/>
                  </a:moveTo>
                  <a:lnTo>
                    <a:pt x="828" y="540"/>
                  </a:lnTo>
                  <a:lnTo>
                    <a:pt x="825" y="511"/>
                  </a:lnTo>
                  <a:lnTo>
                    <a:pt x="823" y="482"/>
                  </a:lnTo>
                  <a:lnTo>
                    <a:pt x="820" y="453"/>
                  </a:lnTo>
                  <a:lnTo>
                    <a:pt x="816" y="424"/>
                  </a:lnTo>
                  <a:lnTo>
                    <a:pt x="809" y="396"/>
                  </a:lnTo>
                  <a:lnTo>
                    <a:pt x="803" y="369"/>
                  </a:lnTo>
                  <a:lnTo>
                    <a:pt x="795" y="342"/>
                  </a:lnTo>
                  <a:lnTo>
                    <a:pt x="786" y="315"/>
                  </a:lnTo>
                  <a:lnTo>
                    <a:pt x="804" y="307"/>
                  </a:lnTo>
                  <a:lnTo>
                    <a:pt x="821" y="298"/>
                  </a:lnTo>
                  <a:lnTo>
                    <a:pt x="840" y="290"/>
                  </a:lnTo>
                  <a:lnTo>
                    <a:pt x="856" y="280"/>
                  </a:lnTo>
                  <a:lnTo>
                    <a:pt x="873" y="269"/>
                  </a:lnTo>
                  <a:lnTo>
                    <a:pt x="889" y="258"/>
                  </a:lnTo>
                  <a:lnTo>
                    <a:pt x="904" y="248"/>
                  </a:lnTo>
                  <a:lnTo>
                    <a:pt x="921" y="236"/>
                  </a:lnTo>
                  <a:lnTo>
                    <a:pt x="933" y="252"/>
                  </a:lnTo>
                  <a:lnTo>
                    <a:pt x="946" y="268"/>
                  </a:lnTo>
                  <a:lnTo>
                    <a:pt x="958" y="284"/>
                  </a:lnTo>
                  <a:lnTo>
                    <a:pt x="970" y="302"/>
                  </a:lnTo>
                  <a:lnTo>
                    <a:pt x="980" y="319"/>
                  </a:lnTo>
                  <a:lnTo>
                    <a:pt x="990" y="337"/>
                  </a:lnTo>
                  <a:lnTo>
                    <a:pt x="999" y="356"/>
                  </a:lnTo>
                  <a:lnTo>
                    <a:pt x="1007" y="375"/>
                  </a:lnTo>
                  <a:lnTo>
                    <a:pt x="1014" y="394"/>
                  </a:lnTo>
                  <a:lnTo>
                    <a:pt x="1022" y="415"/>
                  </a:lnTo>
                  <a:lnTo>
                    <a:pt x="1027" y="434"/>
                  </a:lnTo>
                  <a:lnTo>
                    <a:pt x="1033" y="455"/>
                  </a:lnTo>
                  <a:lnTo>
                    <a:pt x="1036" y="477"/>
                  </a:lnTo>
                  <a:lnTo>
                    <a:pt x="1039" y="497"/>
                  </a:lnTo>
                  <a:lnTo>
                    <a:pt x="1041" y="519"/>
                  </a:lnTo>
                  <a:lnTo>
                    <a:pt x="1043" y="540"/>
                  </a:lnTo>
                  <a:lnTo>
                    <a:pt x="1043" y="540"/>
                  </a:lnTo>
                  <a:close/>
                  <a:moveTo>
                    <a:pt x="558" y="0"/>
                  </a:moveTo>
                  <a:lnTo>
                    <a:pt x="530" y="1"/>
                  </a:lnTo>
                  <a:lnTo>
                    <a:pt x="501" y="4"/>
                  </a:lnTo>
                  <a:lnTo>
                    <a:pt x="473" y="7"/>
                  </a:lnTo>
                  <a:lnTo>
                    <a:pt x="445" y="12"/>
                  </a:lnTo>
                  <a:lnTo>
                    <a:pt x="418" y="19"/>
                  </a:lnTo>
                  <a:lnTo>
                    <a:pt x="392" y="26"/>
                  </a:lnTo>
                  <a:lnTo>
                    <a:pt x="366" y="35"/>
                  </a:lnTo>
                  <a:lnTo>
                    <a:pt x="341" y="45"/>
                  </a:lnTo>
                  <a:lnTo>
                    <a:pt x="316" y="55"/>
                  </a:lnTo>
                  <a:lnTo>
                    <a:pt x="292" y="68"/>
                  </a:lnTo>
                  <a:lnTo>
                    <a:pt x="268" y="81"/>
                  </a:lnTo>
                  <a:lnTo>
                    <a:pt x="245" y="96"/>
                  </a:lnTo>
                  <a:lnTo>
                    <a:pt x="224" y="112"/>
                  </a:lnTo>
                  <a:lnTo>
                    <a:pt x="203" y="128"/>
                  </a:lnTo>
                  <a:lnTo>
                    <a:pt x="183" y="146"/>
                  </a:lnTo>
                  <a:lnTo>
                    <a:pt x="163" y="164"/>
                  </a:lnTo>
                  <a:lnTo>
                    <a:pt x="145" y="184"/>
                  </a:lnTo>
                  <a:lnTo>
                    <a:pt x="128" y="203"/>
                  </a:lnTo>
                  <a:lnTo>
                    <a:pt x="110" y="225"/>
                  </a:lnTo>
                  <a:lnTo>
                    <a:pt x="95" y="247"/>
                  </a:lnTo>
                  <a:lnTo>
                    <a:pt x="80" y="269"/>
                  </a:lnTo>
                  <a:lnTo>
                    <a:pt x="67" y="293"/>
                  </a:lnTo>
                  <a:lnTo>
                    <a:pt x="55" y="317"/>
                  </a:lnTo>
                  <a:lnTo>
                    <a:pt x="44" y="342"/>
                  </a:lnTo>
                  <a:lnTo>
                    <a:pt x="34" y="366"/>
                  </a:lnTo>
                  <a:lnTo>
                    <a:pt x="25" y="392"/>
                  </a:lnTo>
                  <a:lnTo>
                    <a:pt x="18" y="419"/>
                  </a:lnTo>
                  <a:lnTo>
                    <a:pt x="11" y="446"/>
                  </a:lnTo>
                  <a:lnTo>
                    <a:pt x="7" y="473"/>
                  </a:lnTo>
                  <a:lnTo>
                    <a:pt x="2" y="501"/>
                  </a:lnTo>
                  <a:lnTo>
                    <a:pt x="0" y="529"/>
                  </a:lnTo>
                  <a:lnTo>
                    <a:pt x="0" y="559"/>
                  </a:lnTo>
                  <a:lnTo>
                    <a:pt x="0" y="588"/>
                  </a:lnTo>
                  <a:lnTo>
                    <a:pt x="2" y="616"/>
                  </a:lnTo>
                  <a:lnTo>
                    <a:pt x="7" y="644"/>
                  </a:lnTo>
                  <a:lnTo>
                    <a:pt x="11" y="671"/>
                  </a:lnTo>
                  <a:lnTo>
                    <a:pt x="18" y="698"/>
                  </a:lnTo>
                  <a:lnTo>
                    <a:pt x="25" y="725"/>
                  </a:lnTo>
                  <a:lnTo>
                    <a:pt x="34" y="751"/>
                  </a:lnTo>
                  <a:lnTo>
                    <a:pt x="44" y="776"/>
                  </a:lnTo>
                  <a:lnTo>
                    <a:pt x="55" y="801"/>
                  </a:lnTo>
                  <a:lnTo>
                    <a:pt x="67" y="824"/>
                  </a:lnTo>
                  <a:lnTo>
                    <a:pt x="80" y="848"/>
                  </a:lnTo>
                  <a:lnTo>
                    <a:pt x="95" y="871"/>
                  </a:lnTo>
                  <a:lnTo>
                    <a:pt x="110" y="892"/>
                  </a:lnTo>
                  <a:lnTo>
                    <a:pt x="128" y="914"/>
                  </a:lnTo>
                  <a:lnTo>
                    <a:pt x="145" y="933"/>
                  </a:lnTo>
                  <a:lnTo>
                    <a:pt x="163" y="953"/>
                  </a:lnTo>
                  <a:lnTo>
                    <a:pt x="183" y="972"/>
                  </a:lnTo>
                  <a:lnTo>
                    <a:pt x="203" y="990"/>
                  </a:lnTo>
                  <a:lnTo>
                    <a:pt x="224" y="1006"/>
                  </a:lnTo>
                  <a:lnTo>
                    <a:pt x="245" y="1021"/>
                  </a:lnTo>
                  <a:lnTo>
                    <a:pt x="268" y="1036"/>
                  </a:lnTo>
                  <a:lnTo>
                    <a:pt x="292" y="1049"/>
                  </a:lnTo>
                  <a:lnTo>
                    <a:pt x="316" y="1062"/>
                  </a:lnTo>
                  <a:lnTo>
                    <a:pt x="341" y="1073"/>
                  </a:lnTo>
                  <a:lnTo>
                    <a:pt x="366" y="1082"/>
                  </a:lnTo>
                  <a:lnTo>
                    <a:pt x="392" y="1091"/>
                  </a:lnTo>
                  <a:lnTo>
                    <a:pt x="418" y="1099"/>
                  </a:lnTo>
                  <a:lnTo>
                    <a:pt x="445" y="1105"/>
                  </a:lnTo>
                  <a:lnTo>
                    <a:pt x="473" y="1111"/>
                  </a:lnTo>
                  <a:lnTo>
                    <a:pt x="501" y="1114"/>
                  </a:lnTo>
                  <a:lnTo>
                    <a:pt x="530" y="1116"/>
                  </a:lnTo>
                  <a:lnTo>
                    <a:pt x="558" y="1117"/>
                  </a:lnTo>
                  <a:lnTo>
                    <a:pt x="587" y="1116"/>
                  </a:lnTo>
                  <a:lnTo>
                    <a:pt x="615" y="1114"/>
                  </a:lnTo>
                  <a:lnTo>
                    <a:pt x="643" y="1111"/>
                  </a:lnTo>
                  <a:lnTo>
                    <a:pt x="670" y="1105"/>
                  </a:lnTo>
                  <a:lnTo>
                    <a:pt x="697" y="1099"/>
                  </a:lnTo>
                  <a:lnTo>
                    <a:pt x="724" y="1091"/>
                  </a:lnTo>
                  <a:lnTo>
                    <a:pt x="750" y="1082"/>
                  </a:lnTo>
                  <a:lnTo>
                    <a:pt x="775" y="1073"/>
                  </a:lnTo>
                  <a:lnTo>
                    <a:pt x="800" y="1062"/>
                  </a:lnTo>
                  <a:lnTo>
                    <a:pt x="824" y="1049"/>
                  </a:lnTo>
                  <a:lnTo>
                    <a:pt x="847" y="1036"/>
                  </a:lnTo>
                  <a:lnTo>
                    <a:pt x="870" y="1021"/>
                  </a:lnTo>
                  <a:lnTo>
                    <a:pt x="891" y="1006"/>
                  </a:lnTo>
                  <a:lnTo>
                    <a:pt x="913" y="990"/>
                  </a:lnTo>
                  <a:lnTo>
                    <a:pt x="933" y="972"/>
                  </a:lnTo>
                  <a:lnTo>
                    <a:pt x="953" y="953"/>
                  </a:lnTo>
                  <a:lnTo>
                    <a:pt x="971" y="933"/>
                  </a:lnTo>
                  <a:lnTo>
                    <a:pt x="989" y="914"/>
                  </a:lnTo>
                  <a:lnTo>
                    <a:pt x="1005" y="892"/>
                  </a:lnTo>
                  <a:lnTo>
                    <a:pt x="1021" y="871"/>
                  </a:lnTo>
                  <a:lnTo>
                    <a:pt x="1035" y="848"/>
                  </a:lnTo>
                  <a:lnTo>
                    <a:pt x="1049" y="824"/>
                  </a:lnTo>
                  <a:lnTo>
                    <a:pt x="1061" y="801"/>
                  </a:lnTo>
                  <a:lnTo>
                    <a:pt x="1072" y="776"/>
                  </a:lnTo>
                  <a:lnTo>
                    <a:pt x="1083" y="751"/>
                  </a:lnTo>
                  <a:lnTo>
                    <a:pt x="1091" y="725"/>
                  </a:lnTo>
                  <a:lnTo>
                    <a:pt x="1099" y="698"/>
                  </a:lnTo>
                  <a:lnTo>
                    <a:pt x="1104" y="671"/>
                  </a:lnTo>
                  <a:lnTo>
                    <a:pt x="1110" y="644"/>
                  </a:lnTo>
                  <a:lnTo>
                    <a:pt x="1113" y="616"/>
                  </a:lnTo>
                  <a:lnTo>
                    <a:pt x="1115" y="588"/>
                  </a:lnTo>
                  <a:lnTo>
                    <a:pt x="1116" y="559"/>
                  </a:lnTo>
                  <a:lnTo>
                    <a:pt x="1115" y="529"/>
                  </a:lnTo>
                  <a:lnTo>
                    <a:pt x="1113" y="501"/>
                  </a:lnTo>
                  <a:lnTo>
                    <a:pt x="1110" y="473"/>
                  </a:lnTo>
                  <a:lnTo>
                    <a:pt x="1104" y="446"/>
                  </a:lnTo>
                  <a:lnTo>
                    <a:pt x="1099" y="419"/>
                  </a:lnTo>
                  <a:lnTo>
                    <a:pt x="1091" y="392"/>
                  </a:lnTo>
                  <a:lnTo>
                    <a:pt x="1083" y="366"/>
                  </a:lnTo>
                  <a:lnTo>
                    <a:pt x="1072" y="342"/>
                  </a:lnTo>
                  <a:lnTo>
                    <a:pt x="1061" y="317"/>
                  </a:lnTo>
                  <a:lnTo>
                    <a:pt x="1049" y="293"/>
                  </a:lnTo>
                  <a:lnTo>
                    <a:pt x="1035" y="269"/>
                  </a:lnTo>
                  <a:lnTo>
                    <a:pt x="1021" y="247"/>
                  </a:lnTo>
                  <a:lnTo>
                    <a:pt x="1005" y="225"/>
                  </a:lnTo>
                  <a:lnTo>
                    <a:pt x="989" y="203"/>
                  </a:lnTo>
                  <a:lnTo>
                    <a:pt x="971" y="184"/>
                  </a:lnTo>
                  <a:lnTo>
                    <a:pt x="953" y="164"/>
                  </a:lnTo>
                  <a:lnTo>
                    <a:pt x="933" y="146"/>
                  </a:lnTo>
                  <a:lnTo>
                    <a:pt x="913" y="128"/>
                  </a:lnTo>
                  <a:lnTo>
                    <a:pt x="891" y="112"/>
                  </a:lnTo>
                  <a:lnTo>
                    <a:pt x="870" y="96"/>
                  </a:lnTo>
                  <a:lnTo>
                    <a:pt x="847" y="81"/>
                  </a:lnTo>
                  <a:lnTo>
                    <a:pt x="824" y="68"/>
                  </a:lnTo>
                  <a:lnTo>
                    <a:pt x="800" y="55"/>
                  </a:lnTo>
                  <a:lnTo>
                    <a:pt x="775" y="45"/>
                  </a:lnTo>
                  <a:lnTo>
                    <a:pt x="750" y="35"/>
                  </a:lnTo>
                  <a:lnTo>
                    <a:pt x="724" y="26"/>
                  </a:lnTo>
                  <a:lnTo>
                    <a:pt x="697" y="19"/>
                  </a:lnTo>
                  <a:lnTo>
                    <a:pt x="670" y="12"/>
                  </a:lnTo>
                  <a:lnTo>
                    <a:pt x="643" y="7"/>
                  </a:lnTo>
                  <a:lnTo>
                    <a:pt x="615" y="4"/>
                  </a:lnTo>
                  <a:lnTo>
                    <a:pt x="587" y="1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3" name="íṡḷíḓê"/>
            <p:cNvGrpSpPr/>
            <p:nvPr/>
          </p:nvGrpSpPr>
          <p:grpSpPr>
            <a:xfrm>
              <a:off x="5826000" y="3851550"/>
              <a:ext cx="5694488" cy="922843"/>
              <a:chOff x="5826000" y="1759661"/>
              <a:chExt cx="5694488" cy="922843"/>
            </a:xfrm>
          </p:grpSpPr>
          <p:sp>
            <p:nvSpPr>
              <p:cNvPr id="21" name="ïṡḷîďé"/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22" name="ïslíďé"/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  <a:endParaRPr lang="en-US" altLang="zh-CN" sz="1200" dirty="0"/>
              </a:p>
            </p:txBody>
          </p:sp>
        </p:grpSp>
        <p:sp>
          <p:nvSpPr>
            <p:cNvPr id="14" name="îş1ïḑe"/>
            <p:cNvSpPr/>
            <p:nvPr/>
          </p:nvSpPr>
          <p:spPr bwMode="auto">
            <a:xfrm>
              <a:off x="4867973" y="5339458"/>
              <a:ext cx="542228" cy="468526"/>
            </a:xfrm>
            <a:custGeom>
              <a:avLst/>
              <a:gdLst>
                <a:gd name="connsiteX0" fmla="*/ 247879 w 371819"/>
                <a:gd name="connsiteY0" fmla="*/ 108297 h 321281"/>
                <a:gd name="connsiteX1" fmla="*/ 251088 w 371819"/>
                <a:gd name="connsiteY1" fmla="*/ 108704 h 321281"/>
                <a:gd name="connsiteX2" fmla="*/ 254297 w 371819"/>
                <a:gd name="connsiteY2" fmla="*/ 109110 h 321281"/>
                <a:gd name="connsiteX3" fmla="*/ 256302 w 371819"/>
                <a:gd name="connsiteY3" fmla="*/ 111141 h 321281"/>
                <a:gd name="connsiteX4" fmla="*/ 258709 w 371819"/>
                <a:gd name="connsiteY4" fmla="*/ 112767 h 321281"/>
                <a:gd name="connsiteX5" fmla="*/ 260313 w 371819"/>
                <a:gd name="connsiteY5" fmla="*/ 115205 h 321281"/>
                <a:gd name="connsiteX6" fmla="*/ 262319 w 371819"/>
                <a:gd name="connsiteY6" fmla="*/ 118049 h 321281"/>
                <a:gd name="connsiteX7" fmla="*/ 262720 w 371819"/>
                <a:gd name="connsiteY7" fmla="*/ 120893 h 321281"/>
                <a:gd name="connsiteX8" fmla="*/ 263522 w 371819"/>
                <a:gd name="connsiteY8" fmla="*/ 123737 h 321281"/>
                <a:gd name="connsiteX9" fmla="*/ 262720 w 371819"/>
                <a:gd name="connsiteY9" fmla="*/ 126988 h 321281"/>
                <a:gd name="connsiteX10" fmla="*/ 262319 w 371819"/>
                <a:gd name="connsiteY10" fmla="*/ 129832 h 321281"/>
                <a:gd name="connsiteX11" fmla="*/ 260313 w 371819"/>
                <a:gd name="connsiteY11" fmla="*/ 132676 h 321281"/>
                <a:gd name="connsiteX12" fmla="*/ 258709 w 371819"/>
                <a:gd name="connsiteY12" fmla="*/ 135114 h 321281"/>
                <a:gd name="connsiteX13" fmla="*/ 256302 w 371819"/>
                <a:gd name="connsiteY13" fmla="*/ 136739 h 321281"/>
                <a:gd name="connsiteX14" fmla="*/ 254297 w 371819"/>
                <a:gd name="connsiteY14" fmla="*/ 138364 h 321281"/>
                <a:gd name="connsiteX15" fmla="*/ 251088 w 371819"/>
                <a:gd name="connsiteY15" fmla="*/ 139177 h 321281"/>
                <a:gd name="connsiteX16" fmla="*/ 247879 w 371819"/>
                <a:gd name="connsiteY16" fmla="*/ 139583 h 321281"/>
                <a:gd name="connsiteX17" fmla="*/ 245072 w 371819"/>
                <a:gd name="connsiteY17" fmla="*/ 139177 h 321281"/>
                <a:gd name="connsiteX18" fmla="*/ 241863 w 371819"/>
                <a:gd name="connsiteY18" fmla="*/ 138364 h 321281"/>
                <a:gd name="connsiteX19" fmla="*/ 239055 w 371819"/>
                <a:gd name="connsiteY19" fmla="*/ 136739 h 321281"/>
                <a:gd name="connsiteX20" fmla="*/ 236648 w 371819"/>
                <a:gd name="connsiteY20" fmla="*/ 135114 h 321281"/>
                <a:gd name="connsiteX21" fmla="*/ 235044 w 371819"/>
                <a:gd name="connsiteY21" fmla="*/ 132676 h 321281"/>
                <a:gd name="connsiteX22" fmla="*/ 233440 w 371819"/>
                <a:gd name="connsiteY22" fmla="*/ 129832 h 321281"/>
                <a:gd name="connsiteX23" fmla="*/ 232637 w 371819"/>
                <a:gd name="connsiteY23" fmla="*/ 126988 h 321281"/>
                <a:gd name="connsiteX24" fmla="*/ 232236 w 371819"/>
                <a:gd name="connsiteY24" fmla="*/ 123737 h 321281"/>
                <a:gd name="connsiteX25" fmla="*/ 232637 w 371819"/>
                <a:gd name="connsiteY25" fmla="*/ 120893 h 321281"/>
                <a:gd name="connsiteX26" fmla="*/ 233440 w 371819"/>
                <a:gd name="connsiteY26" fmla="*/ 118049 h 321281"/>
                <a:gd name="connsiteX27" fmla="*/ 235044 w 371819"/>
                <a:gd name="connsiteY27" fmla="*/ 115205 h 321281"/>
                <a:gd name="connsiteX28" fmla="*/ 236648 w 371819"/>
                <a:gd name="connsiteY28" fmla="*/ 112767 h 321281"/>
                <a:gd name="connsiteX29" fmla="*/ 239055 w 371819"/>
                <a:gd name="connsiteY29" fmla="*/ 111141 h 321281"/>
                <a:gd name="connsiteX30" fmla="*/ 241863 w 371819"/>
                <a:gd name="connsiteY30" fmla="*/ 109110 h 321281"/>
                <a:gd name="connsiteX31" fmla="*/ 245072 w 371819"/>
                <a:gd name="connsiteY31" fmla="*/ 108704 h 321281"/>
                <a:gd name="connsiteX32" fmla="*/ 186512 w 371819"/>
                <a:gd name="connsiteY32" fmla="*/ 108297 h 321281"/>
                <a:gd name="connsiteX33" fmla="*/ 189320 w 371819"/>
                <a:gd name="connsiteY33" fmla="*/ 108704 h 321281"/>
                <a:gd name="connsiteX34" fmla="*/ 192128 w 371819"/>
                <a:gd name="connsiteY34" fmla="*/ 109110 h 321281"/>
                <a:gd name="connsiteX35" fmla="*/ 194935 w 371819"/>
                <a:gd name="connsiteY35" fmla="*/ 111141 h 321281"/>
                <a:gd name="connsiteX36" fmla="*/ 197342 w 371819"/>
                <a:gd name="connsiteY36" fmla="*/ 112767 h 321281"/>
                <a:gd name="connsiteX37" fmla="*/ 198946 w 371819"/>
                <a:gd name="connsiteY37" fmla="*/ 115205 h 321281"/>
                <a:gd name="connsiteX38" fmla="*/ 200952 w 371819"/>
                <a:gd name="connsiteY38" fmla="*/ 118049 h 321281"/>
                <a:gd name="connsiteX39" fmla="*/ 201353 w 371819"/>
                <a:gd name="connsiteY39" fmla="*/ 120893 h 321281"/>
                <a:gd name="connsiteX40" fmla="*/ 202155 w 371819"/>
                <a:gd name="connsiteY40" fmla="*/ 123737 h 321281"/>
                <a:gd name="connsiteX41" fmla="*/ 201353 w 371819"/>
                <a:gd name="connsiteY41" fmla="*/ 126988 h 321281"/>
                <a:gd name="connsiteX42" fmla="*/ 200952 w 371819"/>
                <a:gd name="connsiteY42" fmla="*/ 129832 h 321281"/>
                <a:gd name="connsiteX43" fmla="*/ 198946 w 371819"/>
                <a:gd name="connsiteY43" fmla="*/ 132676 h 321281"/>
                <a:gd name="connsiteX44" fmla="*/ 197342 w 371819"/>
                <a:gd name="connsiteY44" fmla="*/ 135114 h 321281"/>
                <a:gd name="connsiteX45" fmla="*/ 194935 w 371819"/>
                <a:gd name="connsiteY45" fmla="*/ 136739 h 321281"/>
                <a:gd name="connsiteX46" fmla="*/ 192128 w 371819"/>
                <a:gd name="connsiteY46" fmla="*/ 138364 h 321281"/>
                <a:gd name="connsiteX47" fmla="*/ 189320 w 371819"/>
                <a:gd name="connsiteY47" fmla="*/ 139177 h 321281"/>
                <a:gd name="connsiteX48" fmla="*/ 186512 w 371819"/>
                <a:gd name="connsiteY48" fmla="*/ 139583 h 321281"/>
                <a:gd name="connsiteX49" fmla="*/ 182902 w 371819"/>
                <a:gd name="connsiteY49" fmla="*/ 139177 h 321281"/>
                <a:gd name="connsiteX50" fmla="*/ 180095 w 371819"/>
                <a:gd name="connsiteY50" fmla="*/ 138364 h 321281"/>
                <a:gd name="connsiteX51" fmla="*/ 177688 w 371819"/>
                <a:gd name="connsiteY51" fmla="*/ 136739 h 321281"/>
                <a:gd name="connsiteX52" fmla="*/ 175281 w 371819"/>
                <a:gd name="connsiteY52" fmla="*/ 135114 h 321281"/>
                <a:gd name="connsiteX53" fmla="*/ 173677 w 371819"/>
                <a:gd name="connsiteY53" fmla="*/ 132676 h 321281"/>
                <a:gd name="connsiteX54" fmla="*/ 172073 w 371819"/>
                <a:gd name="connsiteY54" fmla="*/ 129832 h 321281"/>
                <a:gd name="connsiteX55" fmla="*/ 171270 w 371819"/>
                <a:gd name="connsiteY55" fmla="*/ 126988 h 321281"/>
                <a:gd name="connsiteX56" fmla="*/ 170869 w 371819"/>
                <a:gd name="connsiteY56" fmla="*/ 123737 h 321281"/>
                <a:gd name="connsiteX57" fmla="*/ 171270 w 371819"/>
                <a:gd name="connsiteY57" fmla="*/ 120893 h 321281"/>
                <a:gd name="connsiteX58" fmla="*/ 172073 w 371819"/>
                <a:gd name="connsiteY58" fmla="*/ 118049 h 321281"/>
                <a:gd name="connsiteX59" fmla="*/ 173677 w 371819"/>
                <a:gd name="connsiteY59" fmla="*/ 115205 h 321281"/>
                <a:gd name="connsiteX60" fmla="*/ 175281 w 371819"/>
                <a:gd name="connsiteY60" fmla="*/ 112767 h 321281"/>
                <a:gd name="connsiteX61" fmla="*/ 177688 w 371819"/>
                <a:gd name="connsiteY61" fmla="*/ 111141 h 321281"/>
                <a:gd name="connsiteX62" fmla="*/ 180095 w 371819"/>
                <a:gd name="connsiteY62" fmla="*/ 109110 h 321281"/>
                <a:gd name="connsiteX63" fmla="*/ 182902 w 371819"/>
                <a:gd name="connsiteY63" fmla="*/ 108704 h 321281"/>
                <a:gd name="connsiteX64" fmla="*/ 124351 w 371819"/>
                <a:gd name="connsiteY64" fmla="*/ 108297 h 321281"/>
                <a:gd name="connsiteX65" fmla="*/ 127233 w 371819"/>
                <a:gd name="connsiteY65" fmla="*/ 108704 h 321281"/>
                <a:gd name="connsiteX66" fmla="*/ 130115 w 371819"/>
                <a:gd name="connsiteY66" fmla="*/ 109110 h 321281"/>
                <a:gd name="connsiteX67" fmla="*/ 132996 w 371819"/>
                <a:gd name="connsiteY67" fmla="*/ 111141 h 321281"/>
                <a:gd name="connsiteX68" fmla="*/ 135466 w 371819"/>
                <a:gd name="connsiteY68" fmla="*/ 112767 h 321281"/>
                <a:gd name="connsiteX69" fmla="*/ 137113 w 371819"/>
                <a:gd name="connsiteY69" fmla="*/ 115205 h 321281"/>
                <a:gd name="connsiteX70" fmla="*/ 138348 w 371819"/>
                <a:gd name="connsiteY70" fmla="*/ 118049 h 321281"/>
                <a:gd name="connsiteX71" fmla="*/ 139583 w 371819"/>
                <a:gd name="connsiteY71" fmla="*/ 120893 h 321281"/>
                <a:gd name="connsiteX72" fmla="*/ 139583 w 371819"/>
                <a:gd name="connsiteY72" fmla="*/ 123737 h 321281"/>
                <a:gd name="connsiteX73" fmla="*/ 139583 w 371819"/>
                <a:gd name="connsiteY73" fmla="*/ 126988 h 321281"/>
                <a:gd name="connsiteX74" fmla="*/ 138348 w 371819"/>
                <a:gd name="connsiteY74" fmla="*/ 129832 h 321281"/>
                <a:gd name="connsiteX75" fmla="*/ 137113 w 371819"/>
                <a:gd name="connsiteY75" fmla="*/ 132676 h 321281"/>
                <a:gd name="connsiteX76" fmla="*/ 135466 w 371819"/>
                <a:gd name="connsiteY76" fmla="*/ 135114 h 321281"/>
                <a:gd name="connsiteX77" fmla="*/ 132996 w 371819"/>
                <a:gd name="connsiteY77" fmla="*/ 136739 h 321281"/>
                <a:gd name="connsiteX78" fmla="*/ 130115 w 371819"/>
                <a:gd name="connsiteY78" fmla="*/ 138364 h 321281"/>
                <a:gd name="connsiteX79" fmla="*/ 127233 w 371819"/>
                <a:gd name="connsiteY79" fmla="*/ 139177 h 321281"/>
                <a:gd name="connsiteX80" fmla="*/ 124351 w 371819"/>
                <a:gd name="connsiteY80" fmla="*/ 139583 h 321281"/>
                <a:gd name="connsiteX81" fmla="*/ 120646 w 371819"/>
                <a:gd name="connsiteY81" fmla="*/ 139177 h 321281"/>
                <a:gd name="connsiteX82" fmla="*/ 117765 w 371819"/>
                <a:gd name="connsiteY82" fmla="*/ 138364 h 321281"/>
                <a:gd name="connsiteX83" fmla="*/ 115295 w 371819"/>
                <a:gd name="connsiteY83" fmla="*/ 136739 h 321281"/>
                <a:gd name="connsiteX84" fmla="*/ 112825 w 371819"/>
                <a:gd name="connsiteY84" fmla="*/ 135114 h 321281"/>
                <a:gd name="connsiteX85" fmla="*/ 110355 w 371819"/>
                <a:gd name="connsiteY85" fmla="*/ 132676 h 321281"/>
                <a:gd name="connsiteX86" fmla="*/ 109532 w 371819"/>
                <a:gd name="connsiteY86" fmla="*/ 129832 h 321281"/>
                <a:gd name="connsiteX87" fmla="*/ 108297 w 371819"/>
                <a:gd name="connsiteY87" fmla="*/ 126988 h 321281"/>
                <a:gd name="connsiteX88" fmla="*/ 108297 w 371819"/>
                <a:gd name="connsiteY88" fmla="*/ 123737 h 321281"/>
                <a:gd name="connsiteX89" fmla="*/ 108297 w 371819"/>
                <a:gd name="connsiteY89" fmla="*/ 120893 h 321281"/>
                <a:gd name="connsiteX90" fmla="*/ 109532 w 371819"/>
                <a:gd name="connsiteY90" fmla="*/ 118049 h 321281"/>
                <a:gd name="connsiteX91" fmla="*/ 110355 w 371819"/>
                <a:gd name="connsiteY91" fmla="*/ 115205 h 321281"/>
                <a:gd name="connsiteX92" fmla="*/ 112825 w 371819"/>
                <a:gd name="connsiteY92" fmla="*/ 112767 h 321281"/>
                <a:gd name="connsiteX93" fmla="*/ 115295 w 371819"/>
                <a:gd name="connsiteY93" fmla="*/ 111141 h 321281"/>
                <a:gd name="connsiteX94" fmla="*/ 117765 w 371819"/>
                <a:gd name="connsiteY94" fmla="*/ 109110 h 321281"/>
                <a:gd name="connsiteX95" fmla="*/ 120646 w 371819"/>
                <a:gd name="connsiteY95" fmla="*/ 108704 h 321281"/>
                <a:gd name="connsiteX96" fmla="*/ 23264 w 371819"/>
                <a:gd name="connsiteY96" fmla="*/ 15261 h 321281"/>
                <a:gd name="connsiteX97" fmla="*/ 22060 w 371819"/>
                <a:gd name="connsiteY97" fmla="*/ 15662 h 321281"/>
                <a:gd name="connsiteX98" fmla="*/ 20055 w 371819"/>
                <a:gd name="connsiteY98" fmla="*/ 15662 h 321281"/>
                <a:gd name="connsiteX99" fmla="*/ 19253 w 371819"/>
                <a:gd name="connsiteY99" fmla="*/ 16867 h 321281"/>
                <a:gd name="connsiteX100" fmla="*/ 18049 w 371819"/>
                <a:gd name="connsiteY100" fmla="*/ 17269 h 321281"/>
                <a:gd name="connsiteX101" fmla="*/ 16846 w 371819"/>
                <a:gd name="connsiteY101" fmla="*/ 18473 h 321281"/>
                <a:gd name="connsiteX102" fmla="*/ 16044 w 371819"/>
                <a:gd name="connsiteY102" fmla="*/ 20481 h 321281"/>
                <a:gd name="connsiteX103" fmla="*/ 15643 w 371819"/>
                <a:gd name="connsiteY103" fmla="*/ 21686 h 321281"/>
                <a:gd name="connsiteX104" fmla="*/ 15643 w 371819"/>
                <a:gd name="connsiteY104" fmla="*/ 23293 h 321281"/>
                <a:gd name="connsiteX105" fmla="*/ 15643 w 371819"/>
                <a:gd name="connsiteY105" fmla="*/ 224495 h 321281"/>
                <a:gd name="connsiteX106" fmla="*/ 15643 w 371819"/>
                <a:gd name="connsiteY106" fmla="*/ 226102 h 321281"/>
                <a:gd name="connsiteX107" fmla="*/ 16044 w 371819"/>
                <a:gd name="connsiteY107" fmla="*/ 228110 h 321281"/>
                <a:gd name="connsiteX108" fmla="*/ 16846 w 371819"/>
                <a:gd name="connsiteY108" fmla="*/ 229315 h 321281"/>
                <a:gd name="connsiteX109" fmla="*/ 18049 w 371819"/>
                <a:gd name="connsiteY109" fmla="*/ 230118 h 321281"/>
                <a:gd name="connsiteX110" fmla="*/ 19253 w 371819"/>
                <a:gd name="connsiteY110" fmla="*/ 230921 h 321281"/>
                <a:gd name="connsiteX111" fmla="*/ 20055 w 371819"/>
                <a:gd name="connsiteY111" fmla="*/ 232126 h 321281"/>
                <a:gd name="connsiteX112" fmla="*/ 22060 w 371819"/>
                <a:gd name="connsiteY112" fmla="*/ 232527 h 321281"/>
                <a:gd name="connsiteX113" fmla="*/ 23264 w 371819"/>
                <a:gd name="connsiteY113" fmla="*/ 232527 h 321281"/>
                <a:gd name="connsiteX114" fmla="*/ 61769 w 371819"/>
                <a:gd name="connsiteY114" fmla="*/ 232527 h 321281"/>
                <a:gd name="connsiteX115" fmla="*/ 61769 w 371819"/>
                <a:gd name="connsiteY115" fmla="*/ 283531 h 321281"/>
                <a:gd name="connsiteX116" fmla="*/ 113110 w 371819"/>
                <a:gd name="connsiteY116" fmla="*/ 232527 h 321281"/>
                <a:gd name="connsiteX117" fmla="*/ 348154 w 371819"/>
                <a:gd name="connsiteY117" fmla="*/ 232527 h 321281"/>
                <a:gd name="connsiteX118" fmla="*/ 350160 w 371819"/>
                <a:gd name="connsiteY118" fmla="*/ 232527 h 321281"/>
                <a:gd name="connsiteX119" fmla="*/ 351764 w 371819"/>
                <a:gd name="connsiteY119" fmla="*/ 232126 h 321281"/>
                <a:gd name="connsiteX120" fmla="*/ 352968 w 371819"/>
                <a:gd name="connsiteY120" fmla="*/ 230921 h 321281"/>
                <a:gd name="connsiteX121" fmla="*/ 354171 w 371819"/>
                <a:gd name="connsiteY121" fmla="*/ 230118 h 321281"/>
                <a:gd name="connsiteX122" fmla="*/ 355374 w 371819"/>
                <a:gd name="connsiteY122" fmla="*/ 229315 h 321281"/>
                <a:gd name="connsiteX123" fmla="*/ 355775 w 371819"/>
                <a:gd name="connsiteY123" fmla="*/ 228110 h 321281"/>
                <a:gd name="connsiteX124" fmla="*/ 356176 w 371819"/>
                <a:gd name="connsiteY124" fmla="*/ 226102 h 321281"/>
                <a:gd name="connsiteX125" fmla="*/ 356176 w 371819"/>
                <a:gd name="connsiteY125" fmla="*/ 224495 h 321281"/>
                <a:gd name="connsiteX126" fmla="*/ 356176 w 371819"/>
                <a:gd name="connsiteY126" fmla="*/ 23293 h 321281"/>
                <a:gd name="connsiteX127" fmla="*/ 356176 w 371819"/>
                <a:gd name="connsiteY127" fmla="*/ 21686 h 321281"/>
                <a:gd name="connsiteX128" fmla="*/ 355775 w 371819"/>
                <a:gd name="connsiteY128" fmla="*/ 20481 h 321281"/>
                <a:gd name="connsiteX129" fmla="*/ 355374 w 371819"/>
                <a:gd name="connsiteY129" fmla="*/ 18473 h 321281"/>
                <a:gd name="connsiteX130" fmla="*/ 354171 w 371819"/>
                <a:gd name="connsiteY130" fmla="*/ 17269 h 321281"/>
                <a:gd name="connsiteX131" fmla="*/ 352968 w 371819"/>
                <a:gd name="connsiteY131" fmla="*/ 16867 h 321281"/>
                <a:gd name="connsiteX132" fmla="*/ 351764 w 371819"/>
                <a:gd name="connsiteY132" fmla="*/ 15662 h 321281"/>
                <a:gd name="connsiteX133" fmla="*/ 350160 w 371819"/>
                <a:gd name="connsiteY133" fmla="*/ 15662 h 321281"/>
                <a:gd name="connsiteX134" fmla="*/ 348154 w 371819"/>
                <a:gd name="connsiteY134" fmla="*/ 15261 h 321281"/>
                <a:gd name="connsiteX135" fmla="*/ 18450 w 371819"/>
                <a:gd name="connsiteY135" fmla="*/ 0 h 321281"/>
                <a:gd name="connsiteX136" fmla="*/ 23264 w 371819"/>
                <a:gd name="connsiteY136" fmla="*/ 0 h 321281"/>
                <a:gd name="connsiteX137" fmla="*/ 348154 w 371819"/>
                <a:gd name="connsiteY137" fmla="*/ 0 h 321281"/>
                <a:gd name="connsiteX138" fmla="*/ 353369 w 371819"/>
                <a:gd name="connsiteY138" fmla="*/ 0 h 321281"/>
                <a:gd name="connsiteX139" fmla="*/ 357380 w 371819"/>
                <a:gd name="connsiteY139" fmla="*/ 2008 h 321281"/>
                <a:gd name="connsiteX140" fmla="*/ 361391 w 371819"/>
                <a:gd name="connsiteY140" fmla="*/ 3614 h 321281"/>
                <a:gd name="connsiteX141" fmla="*/ 365001 w 371819"/>
                <a:gd name="connsiteY141" fmla="*/ 6425 h 321281"/>
                <a:gd name="connsiteX142" fmla="*/ 367808 w 371819"/>
                <a:gd name="connsiteY142" fmla="*/ 10040 h 321281"/>
                <a:gd name="connsiteX143" fmla="*/ 369814 w 371819"/>
                <a:gd name="connsiteY143" fmla="*/ 14056 h 321281"/>
                <a:gd name="connsiteX144" fmla="*/ 371418 w 371819"/>
                <a:gd name="connsiteY144" fmla="*/ 18473 h 321281"/>
                <a:gd name="connsiteX145" fmla="*/ 371819 w 371819"/>
                <a:gd name="connsiteY145" fmla="*/ 23293 h 321281"/>
                <a:gd name="connsiteX146" fmla="*/ 371819 w 371819"/>
                <a:gd name="connsiteY146" fmla="*/ 224495 h 321281"/>
                <a:gd name="connsiteX147" fmla="*/ 371418 w 371819"/>
                <a:gd name="connsiteY147" fmla="*/ 229315 h 321281"/>
                <a:gd name="connsiteX148" fmla="*/ 369814 w 371819"/>
                <a:gd name="connsiteY148" fmla="*/ 233732 h 321281"/>
                <a:gd name="connsiteX149" fmla="*/ 367808 w 371819"/>
                <a:gd name="connsiteY149" fmla="*/ 237748 h 321281"/>
                <a:gd name="connsiteX150" fmla="*/ 365001 w 371819"/>
                <a:gd name="connsiteY150" fmla="*/ 241363 h 321281"/>
                <a:gd name="connsiteX151" fmla="*/ 361391 w 371819"/>
                <a:gd name="connsiteY151" fmla="*/ 244174 h 321281"/>
                <a:gd name="connsiteX152" fmla="*/ 357380 w 371819"/>
                <a:gd name="connsiteY152" fmla="*/ 245780 h 321281"/>
                <a:gd name="connsiteX153" fmla="*/ 353369 w 371819"/>
                <a:gd name="connsiteY153" fmla="*/ 247788 h 321281"/>
                <a:gd name="connsiteX154" fmla="*/ 348154 w 371819"/>
                <a:gd name="connsiteY154" fmla="*/ 248190 h 321281"/>
                <a:gd name="connsiteX155" fmla="*/ 119527 w 371819"/>
                <a:gd name="connsiteY155" fmla="*/ 248190 h 321281"/>
                <a:gd name="connsiteX156" fmla="*/ 46126 w 371819"/>
                <a:gd name="connsiteY156" fmla="*/ 321281 h 321281"/>
                <a:gd name="connsiteX157" fmla="*/ 46126 w 371819"/>
                <a:gd name="connsiteY157" fmla="*/ 248190 h 321281"/>
                <a:gd name="connsiteX158" fmla="*/ 23264 w 371819"/>
                <a:gd name="connsiteY158" fmla="*/ 248190 h 321281"/>
                <a:gd name="connsiteX159" fmla="*/ 18450 w 371819"/>
                <a:gd name="connsiteY159" fmla="*/ 247788 h 321281"/>
                <a:gd name="connsiteX160" fmla="*/ 14439 w 371819"/>
                <a:gd name="connsiteY160" fmla="*/ 245780 h 321281"/>
                <a:gd name="connsiteX161" fmla="*/ 10428 w 371819"/>
                <a:gd name="connsiteY161" fmla="*/ 244174 h 321281"/>
                <a:gd name="connsiteX162" fmla="*/ 6818 w 371819"/>
                <a:gd name="connsiteY162" fmla="*/ 241363 h 321281"/>
                <a:gd name="connsiteX163" fmla="*/ 4011 w 371819"/>
                <a:gd name="connsiteY163" fmla="*/ 237748 h 321281"/>
                <a:gd name="connsiteX164" fmla="*/ 1604 w 371819"/>
                <a:gd name="connsiteY164" fmla="*/ 233732 h 321281"/>
                <a:gd name="connsiteX165" fmla="*/ 401 w 371819"/>
                <a:gd name="connsiteY165" fmla="*/ 229315 h 321281"/>
                <a:gd name="connsiteX166" fmla="*/ 0 w 371819"/>
                <a:gd name="connsiteY166" fmla="*/ 224495 h 321281"/>
                <a:gd name="connsiteX167" fmla="*/ 0 w 371819"/>
                <a:gd name="connsiteY167" fmla="*/ 23293 h 321281"/>
                <a:gd name="connsiteX168" fmla="*/ 401 w 371819"/>
                <a:gd name="connsiteY168" fmla="*/ 18473 h 321281"/>
                <a:gd name="connsiteX169" fmla="*/ 1604 w 371819"/>
                <a:gd name="connsiteY169" fmla="*/ 14056 h 321281"/>
                <a:gd name="connsiteX170" fmla="*/ 4011 w 371819"/>
                <a:gd name="connsiteY170" fmla="*/ 10040 h 321281"/>
                <a:gd name="connsiteX171" fmla="*/ 6818 w 371819"/>
                <a:gd name="connsiteY171" fmla="*/ 6425 h 321281"/>
                <a:gd name="connsiteX172" fmla="*/ 10428 w 371819"/>
                <a:gd name="connsiteY172" fmla="*/ 3614 h 321281"/>
                <a:gd name="connsiteX173" fmla="*/ 14439 w 371819"/>
                <a:gd name="connsiteY173" fmla="*/ 2008 h 32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71819" h="321281">
                  <a:moveTo>
                    <a:pt x="247879" y="108297"/>
                  </a:moveTo>
                  <a:lnTo>
                    <a:pt x="251088" y="108704"/>
                  </a:lnTo>
                  <a:lnTo>
                    <a:pt x="254297" y="109110"/>
                  </a:lnTo>
                  <a:lnTo>
                    <a:pt x="256302" y="111141"/>
                  </a:lnTo>
                  <a:lnTo>
                    <a:pt x="258709" y="112767"/>
                  </a:lnTo>
                  <a:lnTo>
                    <a:pt x="260313" y="115205"/>
                  </a:lnTo>
                  <a:lnTo>
                    <a:pt x="262319" y="118049"/>
                  </a:lnTo>
                  <a:lnTo>
                    <a:pt x="262720" y="120893"/>
                  </a:lnTo>
                  <a:lnTo>
                    <a:pt x="263522" y="123737"/>
                  </a:lnTo>
                  <a:lnTo>
                    <a:pt x="262720" y="126988"/>
                  </a:lnTo>
                  <a:lnTo>
                    <a:pt x="262319" y="129832"/>
                  </a:lnTo>
                  <a:lnTo>
                    <a:pt x="260313" y="132676"/>
                  </a:lnTo>
                  <a:lnTo>
                    <a:pt x="258709" y="135114"/>
                  </a:lnTo>
                  <a:lnTo>
                    <a:pt x="256302" y="136739"/>
                  </a:lnTo>
                  <a:lnTo>
                    <a:pt x="254297" y="138364"/>
                  </a:lnTo>
                  <a:lnTo>
                    <a:pt x="251088" y="139177"/>
                  </a:lnTo>
                  <a:lnTo>
                    <a:pt x="247879" y="139583"/>
                  </a:lnTo>
                  <a:lnTo>
                    <a:pt x="245072" y="139177"/>
                  </a:lnTo>
                  <a:lnTo>
                    <a:pt x="241863" y="138364"/>
                  </a:lnTo>
                  <a:lnTo>
                    <a:pt x="239055" y="136739"/>
                  </a:lnTo>
                  <a:lnTo>
                    <a:pt x="236648" y="135114"/>
                  </a:lnTo>
                  <a:lnTo>
                    <a:pt x="235044" y="132676"/>
                  </a:lnTo>
                  <a:lnTo>
                    <a:pt x="233440" y="129832"/>
                  </a:lnTo>
                  <a:lnTo>
                    <a:pt x="232637" y="126988"/>
                  </a:lnTo>
                  <a:lnTo>
                    <a:pt x="232236" y="123737"/>
                  </a:lnTo>
                  <a:lnTo>
                    <a:pt x="232637" y="120893"/>
                  </a:lnTo>
                  <a:lnTo>
                    <a:pt x="233440" y="118049"/>
                  </a:lnTo>
                  <a:lnTo>
                    <a:pt x="235044" y="115205"/>
                  </a:lnTo>
                  <a:lnTo>
                    <a:pt x="236648" y="112767"/>
                  </a:lnTo>
                  <a:lnTo>
                    <a:pt x="239055" y="111141"/>
                  </a:lnTo>
                  <a:lnTo>
                    <a:pt x="241863" y="109110"/>
                  </a:lnTo>
                  <a:lnTo>
                    <a:pt x="245072" y="108704"/>
                  </a:lnTo>
                  <a:close/>
                  <a:moveTo>
                    <a:pt x="186512" y="108297"/>
                  </a:moveTo>
                  <a:lnTo>
                    <a:pt x="189320" y="108704"/>
                  </a:lnTo>
                  <a:lnTo>
                    <a:pt x="192128" y="109110"/>
                  </a:lnTo>
                  <a:lnTo>
                    <a:pt x="194935" y="111141"/>
                  </a:lnTo>
                  <a:lnTo>
                    <a:pt x="197342" y="112767"/>
                  </a:lnTo>
                  <a:lnTo>
                    <a:pt x="198946" y="115205"/>
                  </a:lnTo>
                  <a:lnTo>
                    <a:pt x="200952" y="118049"/>
                  </a:lnTo>
                  <a:lnTo>
                    <a:pt x="201353" y="120893"/>
                  </a:lnTo>
                  <a:lnTo>
                    <a:pt x="202155" y="123737"/>
                  </a:lnTo>
                  <a:lnTo>
                    <a:pt x="201353" y="126988"/>
                  </a:lnTo>
                  <a:lnTo>
                    <a:pt x="200952" y="129832"/>
                  </a:lnTo>
                  <a:lnTo>
                    <a:pt x="198946" y="132676"/>
                  </a:lnTo>
                  <a:lnTo>
                    <a:pt x="197342" y="135114"/>
                  </a:lnTo>
                  <a:lnTo>
                    <a:pt x="194935" y="136739"/>
                  </a:lnTo>
                  <a:lnTo>
                    <a:pt x="192128" y="138364"/>
                  </a:lnTo>
                  <a:lnTo>
                    <a:pt x="189320" y="139177"/>
                  </a:lnTo>
                  <a:lnTo>
                    <a:pt x="186512" y="139583"/>
                  </a:lnTo>
                  <a:lnTo>
                    <a:pt x="182902" y="139177"/>
                  </a:lnTo>
                  <a:lnTo>
                    <a:pt x="180095" y="138364"/>
                  </a:lnTo>
                  <a:lnTo>
                    <a:pt x="177688" y="136739"/>
                  </a:lnTo>
                  <a:lnTo>
                    <a:pt x="175281" y="135114"/>
                  </a:lnTo>
                  <a:lnTo>
                    <a:pt x="173677" y="132676"/>
                  </a:lnTo>
                  <a:lnTo>
                    <a:pt x="172073" y="129832"/>
                  </a:lnTo>
                  <a:lnTo>
                    <a:pt x="171270" y="126988"/>
                  </a:lnTo>
                  <a:lnTo>
                    <a:pt x="170869" y="123737"/>
                  </a:lnTo>
                  <a:lnTo>
                    <a:pt x="171270" y="120893"/>
                  </a:lnTo>
                  <a:lnTo>
                    <a:pt x="172073" y="118049"/>
                  </a:lnTo>
                  <a:lnTo>
                    <a:pt x="173677" y="115205"/>
                  </a:lnTo>
                  <a:lnTo>
                    <a:pt x="175281" y="112767"/>
                  </a:lnTo>
                  <a:lnTo>
                    <a:pt x="177688" y="111141"/>
                  </a:lnTo>
                  <a:lnTo>
                    <a:pt x="180095" y="109110"/>
                  </a:lnTo>
                  <a:lnTo>
                    <a:pt x="182902" y="108704"/>
                  </a:lnTo>
                  <a:close/>
                  <a:moveTo>
                    <a:pt x="124351" y="108297"/>
                  </a:moveTo>
                  <a:lnTo>
                    <a:pt x="127233" y="108704"/>
                  </a:lnTo>
                  <a:lnTo>
                    <a:pt x="130115" y="109110"/>
                  </a:lnTo>
                  <a:lnTo>
                    <a:pt x="132996" y="111141"/>
                  </a:lnTo>
                  <a:lnTo>
                    <a:pt x="135466" y="112767"/>
                  </a:lnTo>
                  <a:lnTo>
                    <a:pt x="137113" y="115205"/>
                  </a:lnTo>
                  <a:lnTo>
                    <a:pt x="138348" y="118049"/>
                  </a:lnTo>
                  <a:lnTo>
                    <a:pt x="139583" y="120893"/>
                  </a:lnTo>
                  <a:lnTo>
                    <a:pt x="139583" y="123737"/>
                  </a:lnTo>
                  <a:lnTo>
                    <a:pt x="139583" y="126988"/>
                  </a:lnTo>
                  <a:lnTo>
                    <a:pt x="138348" y="129832"/>
                  </a:lnTo>
                  <a:lnTo>
                    <a:pt x="137113" y="132676"/>
                  </a:lnTo>
                  <a:lnTo>
                    <a:pt x="135466" y="135114"/>
                  </a:lnTo>
                  <a:lnTo>
                    <a:pt x="132996" y="136739"/>
                  </a:lnTo>
                  <a:lnTo>
                    <a:pt x="130115" y="138364"/>
                  </a:lnTo>
                  <a:lnTo>
                    <a:pt x="127233" y="139177"/>
                  </a:lnTo>
                  <a:lnTo>
                    <a:pt x="124351" y="139583"/>
                  </a:lnTo>
                  <a:lnTo>
                    <a:pt x="120646" y="139177"/>
                  </a:lnTo>
                  <a:lnTo>
                    <a:pt x="117765" y="138364"/>
                  </a:lnTo>
                  <a:lnTo>
                    <a:pt x="115295" y="136739"/>
                  </a:lnTo>
                  <a:lnTo>
                    <a:pt x="112825" y="135114"/>
                  </a:lnTo>
                  <a:lnTo>
                    <a:pt x="110355" y="132676"/>
                  </a:lnTo>
                  <a:lnTo>
                    <a:pt x="109532" y="129832"/>
                  </a:lnTo>
                  <a:lnTo>
                    <a:pt x="108297" y="126988"/>
                  </a:lnTo>
                  <a:lnTo>
                    <a:pt x="108297" y="123737"/>
                  </a:lnTo>
                  <a:lnTo>
                    <a:pt x="108297" y="120893"/>
                  </a:lnTo>
                  <a:lnTo>
                    <a:pt x="109532" y="118049"/>
                  </a:lnTo>
                  <a:lnTo>
                    <a:pt x="110355" y="115205"/>
                  </a:lnTo>
                  <a:lnTo>
                    <a:pt x="112825" y="112767"/>
                  </a:lnTo>
                  <a:lnTo>
                    <a:pt x="115295" y="111141"/>
                  </a:lnTo>
                  <a:lnTo>
                    <a:pt x="117765" y="109110"/>
                  </a:lnTo>
                  <a:lnTo>
                    <a:pt x="120646" y="108704"/>
                  </a:lnTo>
                  <a:close/>
                  <a:moveTo>
                    <a:pt x="23264" y="15261"/>
                  </a:moveTo>
                  <a:lnTo>
                    <a:pt x="22060" y="15662"/>
                  </a:lnTo>
                  <a:lnTo>
                    <a:pt x="20055" y="15662"/>
                  </a:lnTo>
                  <a:lnTo>
                    <a:pt x="19253" y="16867"/>
                  </a:lnTo>
                  <a:lnTo>
                    <a:pt x="18049" y="17269"/>
                  </a:lnTo>
                  <a:lnTo>
                    <a:pt x="16846" y="18473"/>
                  </a:lnTo>
                  <a:lnTo>
                    <a:pt x="16044" y="20481"/>
                  </a:lnTo>
                  <a:lnTo>
                    <a:pt x="15643" y="21686"/>
                  </a:lnTo>
                  <a:lnTo>
                    <a:pt x="15643" y="23293"/>
                  </a:lnTo>
                  <a:lnTo>
                    <a:pt x="15643" y="224495"/>
                  </a:lnTo>
                  <a:lnTo>
                    <a:pt x="15643" y="226102"/>
                  </a:lnTo>
                  <a:lnTo>
                    <a:pt x="16044" y="228110"/>
                  </a:lnTo>
                  <a:lnTo>
                    <a:pt x="16846" y="229315"/>
                  </a:lnTo>
                  <a:lnTo>
                    <a:pt x="18049" y="230118"/>
                  </a:lnTo>
                  <a:lnTo>
                    <a:pt x="19253" y="230921"/>
                  </a:lnTo>
                  <a:lnTo>
                    <a:pt x="20055" y="232126"/>
                  </a:lnTo>
                  <a:lnTo>
                    <a:pt x="22060" y="232527"/>
                  </a:lnTo>
                  <a:lnTo>
                    <a:pt x="23264" y="232527"/>
                  </a:lnTo>
                  <a:lnTo>
                    <a:pt x="61769" y="232527"/>
                  </a:lnTo>
                  <a:lnTo>
                    <a:pt x="61769" y="283531"/>
                  </a:lnTo>
                  <a:lnTo>
                    <a:pt x="113110" y="232527"/>
                  </a:lnTo>
                  <a:lnTo>
                    <a:pt x="348154" y="232527"/>
                  </a:lnTo>
                  <a:lnTo>
                    <a:pt x="350160" y="232527"/>
                  </a:lnTo>
                  <a:lnTo>
                    <a:pt x="351764" y="232126"/>
                  </a:lnTo>
                  <a:lnTo>
                    <a:pt x="352968" y="230921"/>
                  </a:lnTo>
                  <a:lnTo>
                    <a:pt x="354171" y="230118"/>
                  </a:lnTo>
                  <a:lnTo>
                    <a:pt x="355374" y="229315"/>
                  </a:lnTo>
                  <a:lnTo>
                    <a:pt x="355775" y="228110"/>
                  </a:lnTo>
                  <a:lnTo>
                    <a:pt x="356176" y="226102"/>
                  </a:lnTo>
                  <a:lnTo>
                    <a:pt x="356176" y="224495"/>
                  </a:lnTo>
                  <a:lnTo>
                    <a:pt x="356176" y="23293"/>
                  </a:lnTo>
                  <a:lnTo>
                    <a:pt x="356176" y="21686"/>
                  </a:lnTo>
                  <a:lnTo>
                    <a:pt x="355775" y="20481"/>
                  </a:lnTo>
                  <a:lnTo>
                    <a:pt x="355374" y="18473"/>
                  </a:lnTo>
                  <a:lnTo>
                    <a:pt x="354171" y="17269"/>
                  </a:lnTo>
                  <a:lnTo>
                    <a:pt x="352968" y="16867"/>
                  </a:lnTo>
                  <a:lnTo>
                    <a:pt x="351764" y="15662"/>
                  </a:lnTo>
                  <a:lnTo>
                    <a:pt x="350160" y="15662"/>
                  </a:lnTo>
                  <a:lnTo>
                    <a:pt x="348154" y="15261"/>
                  </a:lnTo>
                  <a:close/>
                  <a:moveTo>
                    <a:pt x="18450" y="0"/>
                  </a:moveTo>
                  <a:lnTo>
                    <a:pt x="23264" y="0"/>
                  </a:lnTo>
                  <a:lnTo>
                    <a:pt x="348154" y="0"/>
                  </a:lnTo>
                  <a:lnTo>
                    <a:pt x="353369" y="0"/>
                  </a:lnTo>
                  <a:lnTo>
                    <a:pt x="357380" y="2008"/>
                  </a:lnTo>
                  <a:lnTo>
                    <a:pt x="361391" y="3614"/>
                  </a:lnTo>
                  <a:lnTo>
                    <a:pt x="365001" y="6425"/>
                  </a:lnTo>
                  <a:lnTo>
                    <a:pt x="367808" y="10040"/>
                  </a:lnTo>
                  <a:lnTo>
                    <a:pt x="369814" y="14056"/>
                  </a:lnTo>
                  <a:lnTo>
                    <a:pt x="371418" y="18473"/>
                  </a:lnTo>
                  <a:lnTo>
                    <a:pt x="371819" y="23293"/>
                  </a:lnTo>
                  <a:lnTo>
                    <a:pt x="371819" y="224495"/>
                  </a:lnTo>
                  <a:lnTo>
                    <a:pt x="371418" y="229315"/>
                  </a:lnTo>
                  <a:lnTo>
                    <a:pt x="369814" y="233732"/>
                  </a:lnTo>
                  <a:lnTo>
                    <a:pt x="367808" y="237748"/>
                  </a:lnTo>
                  <a:lnTo>
                    <a:pt x="365001" y="241363"/>
                  </a:lnTo>
                  <a:lnTo>
                    <a:pt x="361391" y="244174"/>
                  </a:lnTo>
                  <a:lnTo>
                    <a:pt x="357380" y="245780"/>
                  </a:lnTo>
                  <a:lnTo>
                    <a:pt x="353369" y="247788"/>
                  </a:lnTo>
                  <a:lnTo>
                    <a:pt x="348154" y="248190"/>
                  </a:lnTo>
                  <a:lnTo>
                    <a:pt x="119527" y="248190"/>
                  </a:lnTo>
                  <a:lnTo>
                    <a:pt x="46126" y="321281"/>
                  </a:lnTo>
                  <a:lnTo>
                    <a:pt x="46126" y="248190"/>
                  </a:lnTo>
                  <a:lnTo>
                    <a:pt x="23264" y="248190"/>
                  </a:lnTo>
                  <a:lnTo>
                    <a:pt x="18450" y="247788"/>
                  </a:lnTo>
                  <a:lnTo>
                    <a:pt x="14439" y="245780"/>
                  </a:lnTo>
                  <a:lnTo>
                    <a:pt x="10428" y="244174"/>
                  </a:lnTo>
                  <a:lnTo>
                    <a:pt x="6818" y="241363"/>
                  </a:lnTo>
                  <a:lnTo>
                    <a:pt x="4011" y="237748"/>
                  </a:lnTo>
                  <a:lnTo>
                    <a:pt x="1604" y="233732"/>
                  </a:lnTo>
                  <a:lnTo>
                    <a:pt x="401" y="229315"/>
                  </a:lnTo>
                  <a:lnTo>
                    <a:pt x="0" y="224495"/>
                  </a:lnTo>
                  <a:lnTo>
                    <a:pt x="0" y="23293"/>
                  </a:lnTo>
                  <a:lnTo>
                    <a:pt x="401" y="18473"/>
                  </a:lnTo>
                  <a:lnTo>
                    <a:pt x="1604" y="14056"/>
                  </a:lnTo>
                  <a:lnTo>
                    <a:pt x="4011" y="10040"/>
                  </a:lnTo>
                  <a:lnTo>
                    <a:pt x="6818" y="6425"/>
                  </a:lnTo>
                  <a:lnTo>
                    <a:pt x="10428" y="3614"/>
                  </a:lnTo>
                  <a:lnTo>
                    <a:pt x="14439" y="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grpSp>
          <p:nvGrpSpPr>
            <p:cNvPr id="15" name="iṥḻïďê"/>
            <p:cNvGrpSpPr/>
            <p:nvPr/>
          </p:nvGrpSpPr>
          <p:grpSpPr>
            <a:xfrm>
              <a:off x="5826000" y="5112299"/>
              <a:ext cx="5694488" cy="922843"/>
              <a:chOff x="5826000" y="1759661"/>
              <a:chExt cx="5694488" cy="922843"/>
            </a:xfrm>
          </p:grpSpPr>
          <p:sp>
            <p:nvSpPr>
              <p:cNvPr id="19" name="îṩḻíḍê"/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20" name="îSḻiḋe"/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  <a:endParaRPr lang="en-US" altLang="zh-CN" sz="1200" dirty="0"/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5961000" y="24408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61000" y="36600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961000" y="4913477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1íḓè"/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ṣlïḓè"/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ḻíḓê"/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şļïďè"/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ŝ1iḑè"/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ļïḋé"/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sḻiďê"/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ṣḷíḋe"/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îS1iḋé"/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şlïḓe"/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$ḻïḑe"/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s1íḍé"/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ïṣ1îḋe"/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śļïḑé"/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íşlïḑè"/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02405"/>
            <a:ext cx="10845800" cy="5197425"/>
            <a:chOff x="673100" y="1802405"/>
            <a:chExt cx="10845800" cy="5197425"/>
          </a:xfrm>
        </p:grpSpPr>
        <p:sp>
          <p:nvSpPr>
            <p:cNvPr id="6" name="íšľíďé"/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ïṥḻiḋè"/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5" name="ïṧ1íḍé"/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ṧľïde"/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ṥľíḋe"/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îṩḻiḋé"/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ïśļiḋe"/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íšľîḍé"/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ṧļîďé"/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îśľïḑe"/>
            <p:cNvGrpSpPr/>
            <p:nvPr/>
          </p:nvGrpSpPr>
          <p:grpSpPr>
            <a:xfrm>
              <a:off x="3709408" y="2116302"/>
              <a:ext cx="4771595" cy="2569997"/>
              <a:chOff x="3258303" y="1873336"/>
              <a:chExt cx="5673806" cy="3055931"/>
            </a:xfrm>
          </p:grpSpPr>
          <p:sp>
            <p:nvSpPr>
              <p:cNvPr id="25" name="íŝḻîḑè"/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Sļiḓè"/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íḑe"/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ṥľíḍe"/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ṥ1îdè"/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šļíḓé"/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ïsḷíḋè"/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ś1ïḓé"/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işlîḓè"/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şlîďê"/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ṧļíḍé"/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20" name="íṡļiḍé"/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3" name="ísḻiḍê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ïś1ïḍè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1" name="íṣliḓe"/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iŝḷíḑe"/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" name="íslíḋê"/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slïde"/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ṡḷiḋè"/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î$ľîḋe"/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şliḑe"/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íš1ïḓé"/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6" name="íšļîďè"/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îṩ1iḑè"/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íṥļiḓè"/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íşļiḓè"/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  <a:endPara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37c3e3c8-5c36-4e8f-8505-dded3efe467a" descr="ZgQAAB+LCAAAAAAABACVk8tuwjAQRf/FbXcpSoLKIzugSsWiDwFqFxULl5jEVewgx6moUP694yTOA9wWds7MHc+548kBXcvvHUEeWjIs5D3FocBsLglDFpoHyONZHFtoSnlAefggkmyXIu/9UJe1M29URq84zoiq5VRSHJef3oleyx4ppyxjlczu2RDC+1bIscsgDYKYtGVzLon4qjs4Klacl1JAAz8RDEtoeLDzG1SlkDcc9excFQdkDxdZaFViaZ4KTw3A6FMllM1J8JmlkhEum6IXDKMjQGXwe1rXqGsc93get2PDRNyhXXiobl5GeEee4CrFW01AhRy0rt11aKExHDq+c+tX4BXZX2hRVbTNmd7jT/yiZQNfEZiw1wbwehNnSZyI/zdRy07yz9st3ZAF2UBbLVqEH2ol3cFdvz8ADyJLI5Be+b4/mrjjGdLUTm7aMn3NuVt2pD9n+kVJe/xgIyVysmlslP9PGZ8KGkaSkzStwhr/ov3SnJ03KoPwRuv8B+MScKVmBAAA"/>
          <p:cNvGrpSpPr>
            <a:grpSpLocks noChangeAspect="1"/>
          </p:cNvGrpSpPr>
          <p:nvPr/>
        </p:nvGrpSpPr>
        <p:grpSpPr>
          <a:xfrm>
            <a:off x="3244082" y="1715430"/>
            <a:ext cx="5703836" cy="3427141"/>
            <a:chOff x="3244076" y="1715429"/>
            <a:chExt cx="5703836" cy="3427141"/>
          </a:xfrm>
        </p:grpSpPr>
        <p:sp>
          <p:nvSpPr>
            <p:cNvPr id="6" name="ExtraShape"/>
            <p:cNvSpPr/>
            <p:nvPr/>
          </p:nvSpPr>
          <p:spPr>
            <a:xfrm>
              <a:off x="3244076" y="1715429"/>
              <a:ext cx="3427141" cy="3427141"/>
            </a:xfrm>
            <a:prstGeom prst="ellipse">
              <a:avLst/>
            </a:prstGeom>
            <a:solidFill>
              <a:srgbClr val="6C6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ExtraShape"/>
            <p:cNvSpPr/>
            <p:nvPr/>
          </p:nvSpPr>
          <p:spPr>
            <a:xfrm>
              <a:off x="3604017" y="2075371"/>
              <a:ext cx="2707258" cy="2707258"/>
            </a:xfrm>
            <a:prstGeom prst="ellipse">
              <a:avLst/>
            </a:prstGeom>
            <a:solidFill>
              <a:srgbClr val="716B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ExtraShape"/>
            <p:cNvSpPr/>
            <p:nvPr/>
          </p:nvSpPr>
          <p:spPr>
            <a:xfrm>
              <a:off x="3941806" y="2445383"/>
              <a:ext cx="1967233" cy="1967233"/>
            </a:xfrm>
            <a:prstGeom prst="ellipse">
              <a:avLst/>
            </a:prstGeom>
            <a:solidFill>
              <a:srgbClr val="777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ExtraShape"/>
            <p:cNvSpPr/>
            <p:nvPr/>
          </p:nvSpPr>
          <p:spPr>
            <a:xfrm>
              <a:off x="4306260" y="2820206"/>
              <a:ext cx="1217587" cy="1217587"/>
            </a:xfrm>
            <a:prstGeom prst="ellipse">
              <a:avLst/>
            </a:prstGeom>
            <a:solidFill>
              <a:srgbClr val="8584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ValueShape1"/>
            <p:cNvSpPr/>
            <p:nvPr/>
          </p:nvSpPr>
          <p:spPr>
            <a:xfrm>
              <a:off x="4295110" y="2803101"/>
              <a:ext cx="1236052" cy="1236052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ValueShape1"/>
            <p:cNvSpPr/>
            <p:nvPr/>
          </p:nvSpPr>
          <p:spPr>
            <a:xfrm>
              <a:off x="3963066" y="2445383"/>
              <a:ext cx="1952247" cy="1952247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ValueShape1"/>
            <p:cNvSpPr/>
            <p:nvPr/>
          </p:nvSpPr>
          <p:spPr>
            <a:xfrm>
              <a:off x="3604017" y="2075371"/>
              <a:ext cx="2707258" cy="2707258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IconShape"/>
            <p:cNvSpPr/>
            <p:nvPr/>
          </p:nvSpPr>
          <p:spPr bwMode="auto">
            <a:xfrm>
              <a:off x="4755878" y="3250929"/>
              <a:ext cx="339087" cy="356141"/>
            </a:xfrm>
            <a:custGeom>
              <a:avLst/>
              <a:gdLst>
                <a:gd name="connsiteX0" fmla="*/ 369039 w 548533"/>
                <a:gd name="connsiteY0" fmla="*/ 44370 h 576120"/>
                <a:gd name="connsiteX1" fmla="*/ 548533 w 548533"/>
                <a:gd name="connsiteY1" fmla="*/ 302362 h 576120"/>
                <a:gd name="connsiteX2" fmla="*/ 274267 w 548533"/>
                <a:gd name="connsiteY2" fmla="*/ 576120 h 576120"/>
                <a:gd name="connsiteX3" fmla="*/ 0 w 548533"/>
                <a:gd name="connsiteY3" fmla="*/ 302362 h 576120"/>
                <a:gd name="connsiteX4" fmla="*/ 163698 w 548533"/>
                <a:gd name="connsiteY4" fmla="*/ 51537 h 576120"/>
                <a:gd name="connsiteX5" fmla="*/ 163698 w 548533"/>
                <a:gd name="connsiteY5" fmla="*/ 127501 h 576120"/>
                <a:gd name="connsiteX6" fmla="*/ 67489 w 548533"/>
                <a:gd name="connsiteY6" fmla="*/ 302362 h 576120"/>
                <a:gd name="connsiteX7" fmla="*/ 274267 w 548533"/>
                <a:gd name="connsiteY7" fmla="*/ 508756 h 576120"/>
                <a:gd name="connsiteX8" fmla="*/ 481044 w 548533"/>
                <a:gd name="connsiteY8" fmla="*/ 302362 h 576120"/>
                <a:gd name="connsiteX9" fmla="*/ 369039 w 548533"/>
                <a:gd name="connsiteY9" fmla="*/ 117468 h 576120"/>
                <a:gd name="connsiteX10" fmla="*/ 268519 w 548533"/>
                <a:gd name="connsiteY10" fmla="*/ 0 h 576120"/>
                <a:gd name="connsiteX11" fmla="*/ 301624 w 548533"/>
                <a:gd name="connsiteY11" fmla="*/ 40129 h 576120"/>
                <a:gd name="connsiteX12" fmla="*/ 301624 w 548533"/>
                <a:gd name="connsiteY12" fmla="*/ 298102 h 576120"/>
                <a:gd name="connsiteX13" fmla="*/ 268519 w 548533"/>
                <a:gd name="connsiteY13" fmla="*/ 336798 h 576120"/>
                <a:gd name="connsiteX14" fmla="*/ 235414 w 548533"/>
                <a:gd name="connsiteY14" fmla="*/ 298102 h 576120"/>
                <a:gd name="connsiteX15" fmla="*/ 235414 w 548533"/>
                <a:gd name="connsiteY15" fmla="*/ 40129 h 576120"/>
                <a:gd name="connsiteX16" fmla="*/ 268519 w 548533"/>
                <a:gd name="connsiteY16" fmla="*/ 0 h 5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8533" h="576120">
                  <a:moveTo>
                    <a:pt x="369039" y="44370"/>
                  </a:moveTo>
                  <a:cubicBezTo>
                    <a:pt x="473864" y="83069"/>
                    <a:pt x="548533" y="183399"/>
                    <a:pt x="548533" y="302362"/>
                  </a:cubicBezTo>
                  <a:cubicBezTo>
                    <a:pt x="548533" y="452857"/>
                    <a:pt x="426477" y="576120"/>
                    <a:pt x="274267" y="576120"/>
                  </a:cubicBezTo>
                  <a:cubicBezTo>
                    <a:pt x="122056" y="576120"/>
                    <a:pt x="0" y="452857"/>
                    <a:pt x="0" y="302362"/>
                  </a:cubicBezTo>
                  <a:cubicBezTo>
                    <a:pt x="0" y="190566"/>
                    <a:pt x="67489" y="94535"/>
                    <a:pt x="163698" y="51537"/>
                  </a:cubicBezTo>
                  <a:lnTo>
                    <a:pt x="163698" y="127501"/>
                  </a:lnTo>
                  <a:cubicBezTo>
                    <a:pt x="104824" y="163333"/>
                    <a:pt x="67489" y="227831"/>
                    <a:pt x="67489" y="302362"/>
                  </a:cubicBezTo>
                  <a:cubicBezTo>
                    <a:pt x="67489" y="415592"/>
                    <a:pt x="159390" y="508756"/>
                    <a:pt x="274267" y="508756"/>
                  </a:cubicBezTo>
                  <a:cubicBezTo>
                    <a:pt x="389143" y="508756"/>
                    <a:pt x="481044" y="415592"/>
                    <a:pt x="481044" y="302362"/>
                  </a:cubicBezTo>
                  <a:cubicBezTo>
                    <a:pt x="481044" y="222098"/>
                    <a:pt x="436529" y="151867"/>
                    <a:pt x="369039" y="117468"/>
                  </a:cubicBezTo>
                  <a:close/>
                  <a:moveTo>
                    <a:pt x="268519" y="0"/>
                  </a:moveTo>
                  <a:cubicBezTo>
                    <a:pt x="298746" y="0"/>
                    <a:pt x="301624" y="17198"/>
                    <a:pt x="301624" y="40129"/>
                  </a:cubicBezTo>
                  <a:lnTo>
                    <a:pt x="301624" y="298102"/>
                  </a:lnTo>
                  <a:cubicBezTo>
                    <a:pt x="301624" y="319600"/>
                    <a:pt x="298746" y="336798"/>
                    <a:pt x="268519" y="336798"/>
                  </a:cubicBezTo>
                  <a:cubicBezTo>
                    <a:pt x="238293" y="336798"/>
                    <a:pt x="235414" y="319600"/>
                    <a:pt x="235414" y="298102"/>
                  </a:cubicBezTo>
                  <a:lnTo>
                    <a:pt x="235414" y="40129"/>
                  </a:lnTo>
                  <a:cubicBezTo>
                    <a:pt x="235414" y="17198"/>
                    <a:pt x="238293" y="0"/>
                    <a:pt x="2685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ValueText"/>
            <p:cNvSpPr txBox="1"/>
            <p:nvPr/>
          </p:nvSpPr>
          <p:spPr>
            <a:xfrm>
              <a:off x="7229180" y="2928050"/>
              <a:ext cx="861011" cy="64575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78%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  <p:sp>
          <p:nvSpPr>
            <p:cNvPr id="15" name="CustomText"/>
            <p:cNvSpPr/>
            <p:nvPr/>
          </p:nvSpPr>
          <p:spPr>
            <a:xfrm>
              <a:off x="6913982" y="4114236"/>
              <a:ext cx="2033930" cy="37254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CustomText"/>
            <p:cNvSpPr/>
            <p:nvPr/>
          </p:nvSpPr>
          <p:spPr>
            <a:xfrm>
              <a:off x="6913980" y="3723504"/>
              <a:ext cx="2033931" cy="46287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effectLst/>
                  <a:uLnTx/>
                  <a:uFillTx/>
                </a:rPr>
                <a:t>TEXT HERE</a:t>
              </a:r>
              <a:endParaRPr kumimoji="0" lang="en-US" altLang="zh-CN" sz="3000" b="1" i="0" u="none" strike="noStrike" kern="1200" cap="none" spc="0" normalizeH="0" baseline="0" noProof="0" dirty="0"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44613" y="1960244"/>
            <a:ext cx="1172165" cy="1174274"/>
            <a:chOff x="1497013" y="2112644"/>
            <a:chExt cx="1172165" cy="1174274"/>
          </a:xfrm>
        </p:grpSpPr>
        <p:sp>
          <p:nvSpPr>
            <p:cNvPr id="16" name="文本框 15"/>
            <p:cNvSpPr txBox="1"/>
            <p:nvPr/>
          </p:nvSpPr>
          <p:spPr>
            <a:xfrm>
              <a:off x="1756808" y="2442510"/>
              <a:ext cx="652575" cy="567390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/</a:t>
              </a:r>
              <a:r>
                <a:rPr lang="en-US" altLang="zh-CN" spc="100" dirty="0" smtClean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05</a:t>
              </a:r>
              <a:endParaRPr lang="zh-CN" altLang="en-US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97013" y="2112644"/>
              <a:ext cx="1172165" cy="1174274"/>
            </a:xfrm>
            <a:custGeom>
              <a:avLst/>
              <a:gdLst>
                <a:gd name="T0" fmla="*/ 608 w 703"/>
                <a:gd name="T1" fmla="*/ 704 h 704"/>
                <a:gd name="T2" fmla="*/ 94 w 703"/>
                <a:gd name="T3" fmla="*/ 704 h 704"/>
                <a:gd name="T4" fmla="*/ 0 w 703"/>
                <a:gd name="T5" fmla="*/ 609 h 704"/>
                <a:gd name="T6" fmla="*/ 0 w 703"/>
                <a:gd name="T7" fmla="*/ 95 h 704"/>
                <a:gd name="T8" fmla="*/ 94 w 703"/>
                <a:gd name="T9" fmla="*/ 0 h 704"/>
                <a:gd name="T10" fmla="*/ 608 w 703"/>
                <a:gd name="T11" fmla="*/ 0 h 704"/>
                <a:gd name="T12" fmla="*/ 703 w 703"/>
                <a:gd name="T13" fmla="*/ 95 h 704"/>
                <a:gd name="T14" fmla="*/ 703 w 703"/>
                <a:gd name="T15" fmla="*/ 609 h 704"/>
                <a:gd name="T16" fmla="*/ 608 w 703"/>
                <a:gd name="T17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704">
                  <a:moveTo>
                    <a:pt x="608" y="704"/>
                  </a:moveTo>
                  <a:cubicBezTo>
                    <a:pt x="94" y="704"/>
                    <a:pt x="94" y="704"/>
                    <a:pt x="94" y="704"/>
                  </a:cubicBezTo>
                  <a:cubicBezTo>
                    <a:pt x="42" y="704"/>
                    <a:pt x="0" y="661"/>
                    <a:pt x="0" y="60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60" y="0"/>
                    <a:pt x="703" y="43"/>
                    <a:pt x="703" y="95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703" y="661"/>
                    <a:pt x="660" y="704"/>
                    <a:pt x="608" y="704"/>
                  </a:cubicBezTo>
                  <a:close/>
                </a:path>
              </a:pathLst>
            </a:custGeom>
            <a:noFill/>
            <a:ln w="60325" cap="flat">
              <a:solidFill>
                <a:srgbClr val="F06D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20" name="2075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003" y="1833843"/>
            <a:ext cx="10859294" cy="3596714"/>
            <a:chOff x="660003" y="1833843"/>
            <a:chExt cx="10859294" cy="3596714"/>
          </a:xfrm>
        </p:grpSpPr>
        <p:sp>
          <p:nvSpPr>
            <p:cNvPr id="21" name="î$ļidé"/>
            <p:cNvSpPr/>
            <p:nvPr/>
          </p:nvSpPr>
          <p:spPr bwMode="auto">
            <a:xfrm rot="915861" flipH="1">
              <a:off x="6494413" y="3435083"/>
              <a:ext cx="1694390" cy="384819"/>
            </a:xfrm>
            <a:custGeom>
              <a:avLst/>
              <a:gdLst>
                <a:gd name="T0" fmla="*/ 546 w 578"/>
                <a:gd name="T1" fmla="*/ 16 h 131"/>
                <a:gd name="T2" fmla="*/ 546 w 578"/>
                <a:gd name="T3" fmla="*/ 34 h 131"/>
                <a:gd name="T4" fmla="*/ 331 w 578"/>
                <a:gd name="T5" fmla="*/ 105 h 131"/>
                <a:gd name="T6" fmla="*/ 65 w 578"/>
                <a:gd name="T7" fmla="*/ 71 h 131"/>
                <a:gd name="T8" fmla="*/ 69 w 578"/>
                <a:gd name="T9" fmla="*/ 51 h 131"/>
                <a:gd name="T10" fmla="*/ 326 w 578"/>
                <a:gd name="T11" fmla="*/ 35 h 131"/>
                <a:gd name="T12" fmla="*/ 546 w 578"/>
                <a:gd name="T13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131">
                  <a:moveTo>
                    <a:pt x="546" y="16"/>
                  </a:moveTo>
                  <a:cubicBezTo>
                    <a:pt x="578" y="26"/>
                    <a:pt x="578" y="29"/>
                    <a:pt x="546" y="34"/>
                  </a:cubicBezTo>
                  <a:cubicBezTo>
                    <a:pt x="491" y="41"/>
                    <a:pt x="415" y="83"/>
                    <a:pt x="331" y="105"/>
                  </a:cubicBezTo>
                  <a:cubicBezTo>
                    <a:pt x="245" y="128"/>
                    <a:pt x="151" y="131"/>
                    <a:pt x="65" y="71"/>
                  </a:cubicBezTo>
                  <a:cubicBezTo>
                    <a:pt x="0" y="26"/>
                    <a:pt x="26" y="43"/>
                    <a:pt x="69" y="51"/>
                  </a:cubicBezTo>
                  <a:cubicBezTo>
                    <a:pt x="144" y="66"/>
                    <a:pt x="238" y="52"/>
                    <a:pt x="326" y="35"/>
                  </a:cubicBezTo>
                  <a:cubicBezTo>
                    <a:pt x="414" y="18"/>
                    <a:pt x="495" y="0"/>
                    <a:pt x="546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2" name="îšḻïďê"/>
            <p:cNvSpPr/>
            <p:nvPr/>
          </p:nvSpPr>
          <p:spPr bwMode="auto">
            <a:xfrm rot="915861" flipH="1">
              <a:off x="6597734" y="3104516"/>
              <a:ext cx="2019802" cy="487790"/>
            </a:xfrm>
            <a:custGeom>
              <a:avLst/>
              <a:gdLst>
                <a:gd name="T0" fmla="*/ 663 w 689"/>
                <a:gd name="T1" fmla="*/ 109 h 166"/>
                <a:gd name="T2" fmla="*/ 655 w 689"/>
                <a:gd name="T3" fmla="*/ 122 h 166"/>
                <a:gd name="T4" fmla="*/ 342 w 689"/>
                <a:gd name="T5" fmla="*/ 156 h 166"/>
                <a:gd name="T6" fmla="*/ 41 w 689"/>
                <a:gd name="T7" fmla="*/ 55 h 166"/>
                <a:gd name="T8" fmla="*/ 57 w 689"/>
                <a:gd name="T9" fmla="*/ 43 h 166"/>
                <a:gd name="T10" fmla="*/ 376 w 689"/>
                <a:gd name="T11" fmla="*/ 82 h 166"/>
                <a:gd name="T12" fmla="*/ 663 w 689"/>
                <a:gd name="T13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166">
                  <a:moveTo>
                    <a:pt x="663" y="109"/>
                  </a:moveTo>
                  <a:cubicBezTo>
                    <a:pt x="689" y="126"/>
                    <a:pt x="689" y="127"/>
                    <a:pt x="655" y="122"/>
                  </a:cubicBezTo>
                  <a:cubicBezTo>
                    <a:pt x="573" y="111"/>
                    <a:pt x="456" y="146"/>
                    <a:pt x="342" y="156"/>
                  </a:cubicBezTo>
                  <a:cubicBezTo>
                    <a:pt x="225" y="166"/>
                    <a:pt x="111" y="150"/>
                    <a:pt x="41" y="55"/>
                  </a:cubicBezTo>
                  <a:cubicBezTo>
                    <a:pt x="0" y="0"/>
                    <a:pt x="18" y="22"/>
                    <a:pt x="57" y="43"/>
                  </a:cubicBezTo>
                  <a:cubicBezTo>
                    <a:pt x="144" y="92"/>
                    <a:pt x="263" y="90"/>
                    <a:pt x="376" y="82"/>
                  </a:cubicBezTo>
                  <a:cubicBezTo>
                    <a:pt x="487" y="75"/>
                    <a:pt x="594" y="63"/>
                    <a:pt x="663" y="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3" name="íṧḷïḓê"/>
            <p:cNvSpPr/>
            <p:nvPr/>
          </p:nvSpPr>
          <p:spPr bwMode="auto">
            <a:xfrm rot="915861" flipH="1">
              <a:off x="6217562" y="2872025"/>
              <a:ext cx="2498351" cy="839604"/>
            </a:xfrm>
            <a:custGeom>
              <a:avLst/>
              <a:gdLst>
                <a:gd name="T0" fmla="*/ 796 w 852"/>
                <a:gd name="T1" fmla="*/ 266 h 286"/>
                <a:gd name="T2" fmla="*/ 779 w 852"/>
                <a:gd name="T3" fmla="*/ 276 h 286"/>
                <a:gd name="T4" fmla="*/ 732 w 852"/>
                <a:gd name="T5" fmla="*/ 197 h 286"/>
                <a:gd name="T6" fmla="*/ 440 w 852"/>
                <a:gd name="T7" fmla="*/ 119 h 286"/>
                <a:gd name="T8" fmla="*/ 38 w 852"/>
                <a:gd name="T9" fmla="*/ 37 h 286"/>
                <a:gd name="T10" fmla="*/ 49 w 852"/>
                <a:gd name="T11" fmla="*/ 25 h 286"/>
                <a:gd name="T12" fmla="*/ 507 w 852"/>
                <a:gd name="T13" fmla="*/ 38 h 286"/>
                <a:gd name="T14" fmla="*/ 835 w 852"/>
                <a:gd name="T15" fmla="*/ 108 h 286"/>
                <a:gd name="T16" fmla="*/ 796 w 852"/>
                <a:gd name="T17" fmla="*/ 2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286">
                  <a:moveTo>
                    <a:pt x="796" y="266"/>
                  </a:moveTo>
                  <a:cubicBezTo>
                    <a:pt x="801" y="284"/>
                    <a:pt x="798" y="286"/>
                    <a:pt x="779" y="276"/>
                  </a:cubicBezTo>
                  <a:cubicBezTo>
                    <a:pt x="758" y="263"/>
                    <a:pt x="748" y="248"/>
                    <a:pt x="732" y="197"/>
                  </a:cubicBezTo>
                  <a:cubicBezTo>
                    <a:pt x="703" y="104"/>
                    <a:pt x="581" y="114"/>
                    <a:pt x="440" y="119"/>
                  </a:cubicBezTo>
                  <a:cubicBezTo>
                    <a:pt x="298" y="124"/>
                    <a:pt x="135" y="122"/>
                    <a:pt x="38" y="37"/>
                  </a:cubicBezTo>
                  <a:cubicBezTo>
                    <a:pt x="0" y="3"/>
                    <a:pt x="1" y="0"/>
                    <a:pt x="49" y="25"/>
                  </a:cubicBezTo>
                  <a:cubicBezTo>
                    <a:pt x="162" y="81"/>
                    <a:pt x="346" y="59"/>
                    <a:pt x="507" y="38"/>
                  </a:cubicBezTo>
                  <a:cubicBezTo>
                    <a:pt x="665" y="17"/>
                    <a:pt x="802" y="2"/>
                    <a:pt x="835" y="108"/>
                  </a:cubicBezTo>
                  <a:cubicBezTo>
                    <a:pt x="852" y="163"/>
                    <a:pt x="783" y="211"/>
                    <a:pt x="796" y="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4" name="ïśḷîḋe"/>
            <p:cNvSpPr/>
            <p:nvPr/>
          </p:nvSpPr>
          <p:spPr bwMode="auto">
            <a:xfrm rot="915861" flipH="1">
              <a:off x="6436765" y="3509090"/>
              <a:ext cx="1081848" cy="396700"/>
            </a:xfrm>
            <a:custGeom>
              <a:avLst/>
              <a:gdLst>
                <a:gd name="T0" fmla="*/ 333 w 369"/>
                <a:gd name="T1" fmla="*/ 0 h 135"/>
                <a:gd name="T2" fmla="*/ 336 w 369"/>
                <a:gd name="T3" fmla="*/ 24 h 135"/>
                <a:gd name="T4" fmla="*/ 191 w 369"/>
                <a:gd name="T5" fmla="*/ 103 h 135"/>
                <a:gd name="T6" fmla="*/ 58 w 369"/>
                <a:gd name="T7" fmla="*/ 119 h 135"/>
                <a:gd name="T8" fmla="*/ 57 w 369"/>
                <a:gd name="T9" fmla="*/ 95 h 135"/>
                <a:gd name="T10" fmla="*/ 201 w 369"/>
                <a:gd name="T11" fmla="*/ 43 h 135"/>
                <a:gd name="T12" fmla="*/ 333 w 369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35">
                  <a:moveTo>
                    <a:pt x="333" y="0"/>
                  </a:moveTo>
                  <a:cubicBezTo>
                    <a:pt x="368" y="0"/>
                    <a:pt x="369" y="6"/>
                    <a:pt x="336" y="24"/>
                  </a:cubicBezTo>
                  <a:cubicBezTo>
                    <a:pt x="287" y="49"/>
                    <a:pt x="238" y="82"/>
                    <a:pt x="191" y="103"/>
                  </a:cubicBezTo>
                  <a:cubicBezTo>
                    <a:pt x="144" y="124"/>
                    <a:pt x="99" y="135"/>
                    <a:pt x="58" y="119"/>
                  </a:cubicBezTo>
                  <a:cubicBezTo>
                    <a:pt x="0" y="96"/>
                    <a:pt x="30" y="100"/>
                    <a:pt x="57" y="95"/>
                  </a:cubicBezTo>
                  <a:cubicBezTo>
                    <a:pt x="99" y="87"/>
                    <a:pt x="151" y="65"/>
                    <a:pt x="201" y="43"/>
                  </a:cubicBezTo>
                  <a:cubicBezTo>
                    <a:pt x="251" y="21"/>
                    <a:pt x="299" y="0"/>
                    <a:pt x="33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5" name="íṧliḍè"/>
            <p:cNvSpPr/>
            <p:nvPr/>
          </p:nvSpPr>
          <p:spPr bwMode="auto">
            <a:xfrm rot="20684139">
              <a:off x="3991290" y="3440364"/>
              <a:ext cx="1694390" cy="384819"/>
            </a:xfrm>
            <a:custGeom>
              <a:avLst/>
              <a:gdLst>
                <a:gd name="T0" fmla="*/ 546 w 578"/>
                <a:gd name="T1" fmla="*/ 16 h 131"/>
                <a:gd name="T2" fmla="*/ 546 w 578"/>
                <a:gd name="T3" fmla="*/ 34 h 131"/>
                <a:gd name="T4" fmla="*/ 331 w 578"/>
                <a:gd name="T5" fmla="*/ 105 h 131"/>
                <a:gd name="T6" fmla="*/ 65 w 578"/>
                <a:gd name="T7" fmla="*/ 71 h 131"/>
                <a:gd name="T8" fmla="*/ 69 w 578"/>
                <a:gd name="T9" fmla="*/ 51 h 131"/>
                <a:gd name="T10" fmla="*/ 326 w 578"/>
                <a:gd name="T11" fmla="*/ 35 h 131"/>
                <a:gd name="T12" fmla="*/ 546 w 578"/>
                <a:gd name="T13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131">
                  <a:moveTo>
                    <a:pt x="546" y="16"/>
                  </a:moveTo>
                  <a:cubicBezTo>
                    <a:pt x="578" y="26"/>
                    <a:pt x="578" y="29"/>
                    <a:pt x="546" y="34"/>
                  </a:cubicBezTo>
                  <a:cubicBezTo>
                    <a:pt x="491" y="41"/>
                    <a:pt x="415" y="83"/>
                    <a:pt x="331" y="105"/>
                  </a:cubicBezTo>
                  <a:cubicBezTo>
                    <a:pt x="245" y="128"/>
                    <a:pt x="151" y="131"/>
                    <a:pt x="65" y="71"/>
                  </a:cubicBezTo>
                  <a:cubicBezTo>
                    <a:pt x="0" y="26"/>
                    <a:pt x="26" y="43"/>
                    <a:pt x="69" y="51"/>
                  </a:cubicBezTo>
                  <a:cubicBezTo>
                    <a:pt x="144" y="66"/>
                    <a:pt x="238" y="52"/>
                    <a:pt x="326" y="35"/>
                  </a:cubicBezTo>
                  <a:cubicBezTo>
                    <a:pt x="414" y="18"/>
                    <a:pt x="495" y="0"/>
                    <a:pt x="546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6" name="iṩ1íḍè"/>
            <p:cNvSpPr/>
            <p:nvPr/>
          </p:nvSpPr>
          <p:spPr bwMode="auto">
            <a:xfrm rot="20684139">
              <a:off x="3562556" y="3109797"/>
              <a:ext cx="2019802" cy="487790"/>
            </a:xfrm>
            <a:custGeom>
              <a:avLst/>
              <a:gdLst>
                <a:gd name="T0" fmla="*/ 663 w 689"/>
                <a:gd name="T1" fmla="*/ 109 h 166"/>
                <a:gd name="T2" fmla="*/ 655 w 689"/>
                <a:gd name="T3" fmla="*/ 122 h 166"/>
                <a:gd name="T4" fmla="*/ 342 w 689"/>
                <a:gd name="T5" fmla="*/ 156 h 166"/>
                <a:gd name="T6" fmla="*/ 41 w 689"/>
                <a:gd name="T7" fmla="*/ 55 h 166"/>
                <a:gd name="T8" fmla="*/ 57 w 689"/>
                <a:gd name="T9" fmla="*/ 43 h 166"/>
                <a:gd name="T10" fmla="*/ 376 w 689"/>
                <a:gd name="T11" fmla="*/ 82 h 166"/>
                <a:gd name="T12" fmla="*/ 663 w 689"/>
                <a:gd name="T13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166">
                  <a:moveTo>
                    <a:pt x="663" y="109"/>
                  </a:moveTo>
                  <a:cubicBezTo>
                    <a:pt x="689" y="126"/>
                    <a:pt x="689" y="127"/>
                    <a:pt x="655" y="122"/>
                  </a:cubicBezTo>
                  <a:cubicBezTo>
                    <a:pt x="573" y="111"/>
                    <a:pt x="456" y="146"/>
                    <a:pt x="342" y="156"/>
                  </a:cubicBezTo>
                  <a:cubicBezTo>
                    <a:pt x="225" y="166"/>
                    <a:pt x="111" y="150"/>
                    <a:pt x="41" y="55"/>
                  </a:cubicBezTo>
                  <a:cubicBezTo>
                    <a:pt x="0" y="0"/>
                    <a:pt x="18" y="22"/>
                    <a:pt x="57" y="43"/>
                  </a:cubicBezTo>
                  <a:cubicBezTo>
                    <a:pt x="144" y="92"/>
                    <a:pt x="263" y="90"/>
                    <a:pt x="376" y="82"/>
                  </a:cubicBezTo>
                  <a:cubicBezTo>
                    <a:pt x="487" y="75"/>
                    <a:pt x="594" y="63"/>
                    <a:pt x="663" y="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7" name="îṩľiḍê"/>
            <p:cNvSpPr/>
            <p:nvPr/>
          </p:nvSpPr>
          <p:spPr bwMode="auto">
            <a:xfrm rot="20684139">
              <a:off x="3464181" y="2877307"/>
              <a:ext cx="2498351" cy="839604"/>
            </a:xfrm>
            <a:custGeom>
              <a:avLst/>
              <a:gdLst>
                <a:gd name="T0" fmla="*/ 796 w 852"/>
                <a:gd name="T1" fmla="*/ 266 h 286"/>
                <a:gd name="T2" fmla="*/ 779 w 852"/>
                <a:gd name="T3" fmla="*/ 276 h 286"/>
                <a:gd name="T4" fmla="*/ 732 w 852"/>
                <a:gd name="T5" fmla="*/ 197 h 286"/>
                <a:gd name="T6" fmla="*/ 440 w 852"/>
                <a:gd name="T7" fmla="*/ 119 h 286"/>
                <a:gd name="T8" fmla="*/ 38 w 852"/>
                <a:gd name="T9" fmla="*/ 37 h 286"/>
                <a:gd name="T10" fmla="*/ 49 w 852"/>
                <a:gd name="T11" fmla="*/ 25 h 286"/>
                <a:gd name="T12" fmla="*/ 507 w 852"/>
                <a:gd name="T13" fmla="*/ 38 h 286"/>
                <a:gd name="T14" fmla="*/ 835 w 852"/>
                <a:gd name="T15" fmla="*/ 108 h 286"/>
                <a:gd name="T16" fmla="*/ 796 w 852"/>
                <a:gd name="T17" fmla="*/ 2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286">
                  <a:moveTo>
                    <a:pt x="796" y="266"/>
                  </a:moveTo>
                  <a:cubicBezTo>
                    <a:pt x="801" y="284"/>
                    <a:pt x="798" y="286"/>
                    <a:pt x="779" y="276"/>
                  </a:cubicBezTo>
                  <a:cubicBezTo>
                    <a:pt x="758" y="263"/>
                    <a:pt x="748" y="248"/>
                    <a:pt x="732" y="197"/>
                  </a:cubicBezTo>
                  <a:cubicBezTo>
                    <a:pt x="703" y="104"/>
                    <a:pt x="581" y="114"/>
                    <a:pt x="440" y="119"/>
                  </a:cubicBezTo>
                  <a:cubicBezTo>
                    <a:pt x="298" y="124"/>
                    <a:pt x="135" y="122"/>
                    <a:pt x="38" y="37"/>
                  </a:cubicBezTo>
                  <a:cubicBezTo>
                    <a:pt x="0" y="3"/>
                    <a:pt x="1" y="0"/>
                    <a:pt x="49" y="25"/>
                  </a:cubicBezTo>
                  <a:cubicBezTo>
                    <a:pt x="162" y="81"/>
                    <a:pt x="346" y="59"/>
                    <a:pt x="507" y="38"/>
                  </a:cubicBezTo>
                  <a:cubicBezTo>
                    <a:pt x="665" y="17"/>
                    <a:pt x="802" y="2"/>
                    <a:pt x="835" y="108"/>
                  </a:cubicBezTo>
                  <a:cubicBezTo>
                    <a:pt x="852" y="163"/>
                    <a:pt x="783" y="211"/>
                    <a:pt x="796" y="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8" name="íṩļîďé"/>
            <p:cNvSpPr/>
            <p:nvPr/>
          </p:nvSpPr>
          <p:spPr bwMode="auto">
            <a:xfrm rot="20684139">
              <a:off x="4661481" y="3514371"/>
              <a:ext cx="1081848" cy="396700"/>
            </a:xfrm>
            <a:custGeom>
              <a:avLst/>
              <a:gdLst>
                <a:gd name="T0" fmla="*/ 333 w 369"/>
                <a:gd name="T1" fmla="*/ 0 h 135"/>
                <a:gd name="T2" fmla="*/ 336 w 369"/>
                <a:gd name="T3" fmla="*/ 24 h 135"/>
                <a:gd name="T4" fmla="*/ 191 w 369"/>
                <a:gd name="T5" fmla="*/ 103 h 135"/>
                <a:gd name="T6" fmla="*/ 58 w 369"/>
                <a:gd name="T7" fmla="*/ 119 h 135"/>
                <a:gd name="T8" fmla="*/ 57 w 369"/>
                <a:gd name="T9" fmla="*/ 95 h 135"/>
                <a:gd name="T10" fmla="*/ 201 w 369"/>
                <a:gd name="T11" fmla="*/ 43 h 135"/>
                <a:gd name="T12" fmla="*/ 333 w 369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35">
                  <a:moveTo>
                    <a:pt x="333" y="0"/>
                  </a:moveTo>
                  <a:cubicBezTo>
                    <a:pt x="368" y="0"/>
                    <a:pt x="369" y="6"/>
                    <a:pt x="336" y="24"/>
                  </a:cubicBezTo>
                  <a:cubicBezTo>
                    <a:pt x="287" y="49"/>
                    <a:pt x="238" y="82"/>
                    <a:pt x="191" y="103"/>
                  </a:cubicBezTo>
                  <a:cubicBezTo>
                    <a:pt x="144" y="124"/>
                    <a:pt x="99" y="135"/>
                    <a:pt x="58" y="119"/>
                  </a:cubicBezTo>
                  <a:cubicBezTo>
                    <a:pt x="0" y="96"/>
                    <a:pt x="30" y="100"/>
                    <a:pt x="57" y="95"/>
                  </a:cubicBezTo>
                  <a:cubicBezTo>
                    <a:pt x="99" y="87"/>
                    <a:pt x="151" y="65"/>
                    <a:pt x="201" y="43"/>
                  </a:cubicBezTo>
                  <a:cubicBezTo>
                    <a:pt x="251" y="21"/>
                    <a:pt x="299" y="0"/>
                    <a:pt x="33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9" name="íṥľîde"/>
            <p:cNvSpPr/>
            <p:nvPr/>
          </p:nvSpPr>
          <p:spPr bwMode="auto">
            <a:xfrm>
              <a:off x="5300196" y="1958975"/>
              <a:ext cx="1738375" cy="3346450"/>
            </a:xfrm>
            <a:custGeom>
              <a:avLst/>
              <a:gdLst>
                <a:gd name="connsiteX0" fmla="*/ 566782 w 2807209"/>
                <a:gd name="connsiteY0" fmla="*/ 0 h 5404003"/>
                <a:gd name="connsiteX1" fmla="*/ 600010 w 2807209"/>
                <a:gd name="connsiteY1" fmla="*/ 60781 h 5404003"/>
                <a:gd name="connsiteX2" fmla="*/ 616624 w 2807209"/>
                <a:gd name="connsiteY2" fmla="*/ 77358 h 5404003"/>
                <a:gd name="connsiteX3" fmla="*/ 660928 w 2807209"/>
                <a:gd name="connsiteY3" fmla="*/ 38679 h 5404003"/>
                <a:gd name="connsiteX4" fmla="*/ 655390 w 2807209"/>
                <a:gd name="connsiteY4" fmla="*/ 110511 h 5404003"/>
                <a:gd name="connsiteX5" fmla="*/ 638776 w 2807209"/>
                <a:gd name="connsiteY5" fmla="*/ 165767 h 5404003"/>
                <a:gd name="connsiteX6" fmla="*/ 600010 w 2807209"/>
                <a:gd name="connsiteY6" fmla="*/ 226548 h 5404003"/>
                <a:gd name="connsiteX7" fmla="*/ 572320 w 2807209"/>
                <a:gd name="connsiteY7" fmla="*/ 270753 h 5404003"/>
                <a:gd name="connsiteX8" fmla="*/ 605548 w 2807209"/>
                <a:gd name="connsiteY8" fmla="*/ 381264 h 5404003"/>
                <a:gd name="connsiteX9" fmla="*/ 622162 w 2807209"/>
                <a:gd name="connsiteY9" fmla="*/ 447571 h 5404003"/>
                <a:gd name="connsiteX10" fmla="*/ 683080 w 2807209"/>
                <a:gd name="connsiteY10" fmla="*/ 558082 h 5404003"/>
                <a:gd name="connsiteX11" fmla="*/ 782764 w 2807209"/>
                <a:gd name="connsiteY11" fmla="*/ 812258 h 5404003"/>
                <a:gd name="connsiteX12" fmla="*/ 876910 w 2807209"/>
                <a:gd name="connsiteY12" fmla="*/ 1005653 h 5404003"/>
                <a:gd name="connsiteX13" fmla="*/ 943366 w 2807209"/>
                <a:gd name="connsiteY13" fmla="*/ 1143792 h 5404003"/>
                <a:gd name="connsiteX14" fmla="*/ 1009822 w 2807209"/>
                <a:gd name="connsiteY14" fmla="*/ 1281931 h 5404003"/>
                <a:gd name="connsiteX15" fmla="*/ 1065202 w 2807209"/>
                <a:gd name="connsiteY15" fmla="*/ 1320610 h 5404003"/>
                <a:gd name="connsiteX16" fmla="*/ 1209190 w 2807209"/>
                <a:gd name="connsiteY16" fmla="*/ 1403494 h 5404003"/>
                <a:gd name="connsiteX17" fmla="*/ 1391944 w 2807209"/>
                <a:gd name="connsiteY17" fmla="*/ 1083011 h 5404003"/>
                <a:gd name="connsiteX18" fmla="*/ 1580236 w 2807209"/>
                <a:gd name="connsiteY18" fmla="*/ 1315085 h 5404003"/>
                <a:gd name="connsiteX19" fmla="*/ 1519318 w 2807209"/>
                <a:gd name="connsiteY19" fmla="*/ 1453224 h 5404003"/>
                <a:gd name="connsiteX20" fmla="*/ 1619002 w 2807209"/>
                <a:gd name="connsiteY20" fmla="*/ 1453224 h 5404003"/>
                <a:gd name="connsiteX21" fmla="*/ 1646692 w 2807209"/>
                <a:gd name="connsiteY21" fmla="*/ 1447698 h 5404003"/>
                <a:gd name="connsiteX22" fmla="*/ 1679920 w 2807209"/>
                <a:gd name="connsiteY22" fmla="*/ 1420071 h 5404003"/>
                <a:gd name="connsiteX23" fmla="*/ 1735300 w 2807209"/>
                <a:gd name="connsiteY23" fmla="*/ 1425596 h 5404003"/>
                <a:gd name="connsiteX24" fmla="*/ 1790680 w 2807209"/>
                <a:gd name="connsiteY24" fmla="*/ 1353764 h 5404003"/>
                <a:gd name="connsiteX25" fmla="*/ 1929129 w 2807209"/>
                <a:gd name="connsiteY25" fmla="*/ 1210099 h 5404003"/>
                <a:gd name="connsiteX26" fmla="*/ 2001123 w 2807209"/>
                <a:gd name="connsiteY26" fmla="*/ 1149318 h 5404003"/>
                <a:gd name="connsiteX27" fmla="*/ 2145111 w 2807209"/>
                <a:gd name="connsiteY27" fmla="*/ 972500 h 5404003"/>
                <a:gd name="connsiteX28" fmla="*/ 2338941 w 2807209"/>
                <a:gd name="connsiteY28" fmla="*/ 779105 h 5404003"/>
                <a:gd name="connsiteX29" fmla="*/ 2361352 w 2807209"/>
                <a:gd name="connsiteY29" fmla="*/ 753549 h 5404003"/>
                <a:gd name="connsiteX30" fmla="*/ 2366375 w 2807209"/>
                <a:gd name="connsiteY30" fmla="*/ 747822 h 5404003"/>
                <a:gd name="connsiteX31" fmla="*/ 2365274 w 2807209"/>
                <a:gd name="connsiteY31" fmla="*/ 747076 h 5404003"/>
                <a:gd name="connsiteX32" fmla="*/ 2409749 w 2807209"/>
                <a:gd name="connsiteY32" fmla="*/ 686302 h 5404003"/>
                <a:gd name="connsiteX33" fmla="*/ 2409749 w 2807209"/>
                <a:gd name="connsiteY33" fmla="*/ 631053 h 5404003"/>
                <a:gd name="connsiteX34" fmla="*/ 2409749 w 2807209"/>
                <a:gd name="connsiteY34" fmla="*/ 537129 h 5404003"/>
                <a:gd name="connsiteX35" fmla="*/ 2415308 w 2807209"/>
                <a:gd name="connsiteY35" fmla="*/ 476355 h 5404003"/>
                <a:gd name="connsiteX36" fmla="*/ 2437545 w 2807209"/>
                <a:gd name="connsiteY36" fmla="*/ 443206 h 5404003"/>
                <a:gd name="connsiteX37" fmla="*/ 2465342 w 2807209"/>
                <a:gd name="connsiteY37" fmla="*/ 498455 h 5404003"/>
                <a:gd name="connsiteX38" fmla="*/ 2482020 w 2807209"/>
                <a:gd name="connsiteY38" fmla="*/ 481880 h 5404003"/>
                <a:gd name="connsiteX39" fmla="*/ 2532053 w 2807209"/>
                <a:gd name="connsiteY39" fmla="*/ 437681 h 5404003"/>
                <a:gd name="connsiteX40" fmla="*/ 2515376 w 2807209"/>
                <a:gd name="connsiteY40" fmla="*/ 520555 h 5404003"/>
                <a:gd name="connsiteX41" fmla="*/ 2526494 w 2807209"/>
                <a:gd name="connsiteY41" fmla="*/ 531604 h 5404003"/>
                <a:gd name="connsiteX42" fmla="*/ 2570969 w 2807209"/>
                <a:gd name="connsiteY42" fmla="*/ 503980 h 5404003"/>
                <a:gd name="connsiteX43" fmla="*/ 2565409 w 2807209"/>
                <a:gd name="connsiteY43" fmla="*/ 548179 h 5404003"/>
                <a:gd name="connsiteX44" fmla="*/ 2559850 w 2807209"/>
                <a:gd name="connsiteY44" fmla="*/ 597903 h 5404003"/>
                <a:gd name="connsiteX45" fmla="*/ 2609884 w 2807209"/>
                <a:gd name="connsiteY45" fmla="*/ 570279 h 5404003"/>
                <a:gd name="connsiteX46" fmla="*/ 2648799 w 2807209"/>
                <a:gd name="connsiteY46" fmla="*/ 559229 h 5404003"/>
                <a:gd name="connsiteX47" fmla="*/ 2632121 w 2807209"/>
                <a:gd name="connsiteY47" fmla="*/ 603428 h 5404003"/>
                <a:gd name="connsiteX48" fmla="*/ 2615443 w 2807209"/>
                <a:gd name="connsiteY48" fmla="*/ 642102 h 5404003"/>
                <a:gd name="connsiteX49" fmla="*/ 2682155 w 2807209"/>
                <a:gd name="connsiteY49" fmla="*/ 636577 h 5404003"/>
                <a:gd name="connsiteX50" fmla="*/ 2709951 w 2807209"/>
                <a:gd name="connsiteY50" fmla="*/ 658677 h 5404003"/>
                <a:gd name="connsiteX51" fmla="*/ 2632121 w 2807209"/>
                <a:gd name="connsiteY51" fmla="*/ 702876 h 5404003"/>
                <a:gd name="connsiteX52" fmla="*/ 2559850 w 2807209"/>
                <a:gd name="connsiteY52" fmla="*/ 769175 h 5404003"/>
                <a:gd name="connsiteX53" fmla="*/ 2526494 w 2807209"/>
                <a:gd name="connsiteY53" fmla="*/ 780225 h 5404003"/>
                <a:gd name="connsiteX54" fmla="*/ 2510077 w 2807209"/>
                <a:gd name="connsiteY54" fmla="*/ 801202 h 5404003"/>
                <a:gd name="connsiteX55" fmla="*/ 2488458 w 2807209"/>
                <a:gd name="connsiteY55" fmla="*/ 828827 h 5404003"/>
                <a:gd name="connsiteX56" fmla="*/ 2488467 w 2807209"/>
                <a:gd name="connsiteY56" fmla="*/ 828835 h 5404003"/>
                <a:gd name="connsiteX57" fmla="*/ 2355555 w 2807209"/>
                <a:gd name="connsiteY57" fmla="*/ 1038806 h 5404003"/>
                <a:gd name="connsiteX58" fmla="*/ 2222643 w 2807209"/>
                <a:gd name="connsiteY58" fmla="*/ 1182471 h 5404003"/>
                <a:gd name="connsiteX59" fmla="*/ 2128497 w 2807209"/>
                <a:gd name="connsiteY59" fmla="*/ 1292983 h 5404003"/>
                <a:gd name="connsiteX60" fmla="*/ 2023275 w 2807209"/>
                <a:gd name="connsiteY60" fmla="*/ 1442173 h 5404003"/>
                <a:gd name="connsiteX61" fmla="*/ 1978971 w 2807209"/>
                <a:gd name="connsiteY61" fmla="*/ 1491903 h 5404003"/>
                <a:gd name="connsiteX62" fmla="*/ 1890363 w 2807209"/>
                <a:gd name="connsiteY62" fmla="*/ 1624516 h 5404003"/>
                <a:gd name="connsiteX63" fmla="*/ 1818370 w 2807209"/>
                <a:gd name="connsiteY63" fmla="*/ 1679772 h 5404003"/>
                <a:gd name="connsiteX64" fmla="*/ 1768528 w 2807209"/>
                <a:gd name="connsiteY64" fmla="*/ 1768181 h 5404003"/>
                <a:gd name="connsiteX65" fmla="*/ 1729762 w 2807209"/>
                <a:gd name="connsiteY65" fmla="*/ 1828962 h 5404003"/>
                <a:gd name="connsiteX66" fmla="*/ 1718686 w 2807209"/>
                <a:gd name="connsiteY66" fmla="*/ 1994729 h 5404003"/>
                <a:gd name="connsiteX67" fmla="*/ 1713148 w 2807209"/>
                <a:gd name="connsiteY67" fmla="*/ 2226803 h 5404003"/>
                <a:gd name="connsiteX68" fmla="*/ 1713148 w 2807209"/>
                <a:gd name="connsiteY68" fmla="*/ 2315212 h 5404003"/>
                <a:gd name="connsiteX69" fmla="*/ 1707610 w 2807209"/>
                <a:gd name="connsiteY69" fmla="*/ 2431249 h 5404003"/>
                <a:gd name="connsiteX70" fmla="*/ 1657768 w 2807209"/>
                <a:gd name="connsiteY70" fmla="*/ 2530709 h 5404003"/>
                <a:gd name="connsiteX71" fmla="*/ 1646692 w 2807209"/>
                <a:gd name="connsiteY71" fmla="*/ 2668848 h 5404003"/>
                <a:gd name="connsiteX72" fmla="*/ 1624540 w 2807209"/>
                <a:gd name="connsiteY72" fmla="*/ 2757257 h 5404003"/>
                <a:gd name="connsiteX73" fmla="*/ 1646692 w 2807209"/>
                <a:gd name="connsiteY73" fmla="*/ 2823564 h 5404003"/>
                <a:gd name="connsiteX74" fmla="*/ 1685458 w 2807209"/>
                <a:gd name="connsiteY74" fmla="*/ 2939601 h 5404003"/>
                <a:gd name="connsiteX75" fmla="*/ 1696534 w 2807209"/>
                <a:gd name="connsiteY75" fmla="*/ 2956178 h 5404003"/>
                <a:gd name="connsiteX76" fmla="*/ 1751914 w 2807209"/>
                <a:gd name="connsiteY76" fmla="*/ 3055638 h 5404003"/>
                <a:gd name="connsiteX77" fmla="*/ 1834984 w 2807209"/>
                <a:gd name="connsiteY77" fmla="*/ 3221405 h 5404003"/>
                <a:gd name="connsiteX78" fmla="*/ 2034351 w 2807209"/>
                <a:gd name="connsiteY78" fmla="*/ 3630297 h 5404003"/>
                <a:gd name="connsiteX79" fmla="*/ 2106345 w 2807209"/>
                <a:gd name="connsiteY79" fmla="*/ 3735282 h 5404003"/>
                <a:gd name="connsiteX80" fmla="*/ 2150649 w 2807209"/>
                <a:gd name="connsiteY80" fmla="*/ 3790538 h 5404003"/>
                <a:gd name="connsiteX81" fmla="*/ 2233719 w 2807209"/>
                <a:gd name="connsiteY81" fmla="*/ 3873421 h 5404003"/>
                <a:gd name="connsiteX82" fmla="*/ 2305713 w 2807209"/>
                <a:gd name="connsiteY82" fmla="*/ 4055765 h 5404003"/>
                <a:gd name="connsiteX83" fmla="*/ 2527233 w 2807209"/>
                <a:gd name="connsiteY83" fmla="*/ 4448080 h 5404003"/>
                <a:gd name="connsiteX84" fmla="*/ 2637993 w 2807209"/>
                <a:gd name="connsiteY84" fmla="*/ 4652526 h 5404003"/>
                <a:gd name="connsiteX85" fmla="*/ 2649069 w 2807209"/>
                <a:gd name="connsiteY85" fmla="*/ 4724359 h 5404003"/>
                <a:gd name="connsiteX86" fmla="*/ 2765367 w 2807209"/>
                <a:gd name="connsiteY86" fmla="*/ 4923279 h 5404003"/>
                <a:gd name="connsiteX87" fmla="*/ 2765367 w 2807209"/>
                <a:gd name="connsiteY87" fmla="*/ 5055893 h 5404003"/>
                <a:gd name="connsiteX88" fmla="*/ 2466315 w 2807209"/>
                <a:gd name="connsiteY88" fmla="*/ 4939856 h 5404003"/>
                <a:gd name="connsiteX89" fmla="*/ 2366631 w 2807209"/>
                <a:gd name="connsiteY89" fmla="*/ 4696731 h 5404003"/>
                <a:gd name="connsiteX90" fmla="*/ 2244795 w 2807209"/>
                <a:gd name="connsiteY90" fmla="*/ 4674629 h 5404003"/>
                <a:gd name="connsiteX91" fmla="*/ 2250333 w 2807209"/>
                <a:gd name="connsiteY91" fmla="*/ 4619373 h 5404003"/>
                <a:gd name="connsiteX92" fmla="*/ 2244795 w 2807209"/>
                <a:gd name="connsiteY92" fmla="*/ 4542015 h 5404003"/>
                <a:gd name="connsiteX93" fmla="*/ 2228181 w 2807209"/>
                <a:gd name="connsiteY93" fmla="*/ 4508862 h 5404003"/>
                <a:gd name="connsiteX94" fmla="*/ 2200491 w 2807209"/>
                <a:gd name="connsiteY94" fmla="*/ 4414927 h 5404003"/>
                <a:gd name="connsiteX95" fmla="*/ 2172801 w 2807209"/>
                <a:gd name="connsiteY95" fmla="*/ 4370723 h 5404003"/>
                <a:gd name="connsiteX96" fmla="*/ 2117421 w 2807209"/>
                <a:gd name="connsiteY96" fmla="*/ 4282313 h 5404003"/>
                <a:gd name="connsiteX97" fmla="*/ 1945743 w 2807209"/>
                <a:gd name="connsiteY97" fmla="*/ 4072342 h 5404003"/>
                <a:gd name="connsiteX98" fmla="*/ 1846060 w 2807209"/>
                <a:gd name="connsiteY98" fmla="*/ 3906575 h 5404003"/>
                <a:gd name="connsiteX99" fmla="*/ 1762990 w 2807209"/>
                <a:gd name="connsiteY99" fmla="*/ 3834743 h 5404003"/>
                <a:gd name="connsiteX100" fmla="*/ 1729762 w 2807209"/>
                <a:gd name="connsiteY100" fmla="*/ 3807115 h 5404003"/>
                <a:gd name="connsiteX101" fmla="*/ 1663306 w 2807209"/>
                <a:gd name="connsiteY101" fmla="*/ 3724231 h 5404003"/>
                <a:gd name="connsiteX102" fmla="*/ 1463938 w 2807209"/>
                <a:gd name="connsiteY102" fmla="*/ 3530836 h 5404003"/>
                <a:gd name="connsiteX103" fmla="*/ 1203652 w 2807209"/>
                <a:gd name="connsiteY103" fmla="*/ 3470055 h 5404003"/>
                <a:gd name="connsiteX104" fmla="*/ 1004284 w 2807209"/>
                <a:gd name="connsiteY104" fmla="*/ 3724231 h 5404003"/>
                <a:gd name="connsiteX105" fmla="*/ 915676 w 2807209"/>
                <a:gd name="connsiteY105" fmla="*/ 3851319 h 5404003"/>
                <a:gd name="connsiteX106" fmla="*/ 777226 w 2807209"/>
                <a:gd name="connsiteY106" fmla="*/ 4077867 h 5404003"/>
                <a:gd name="connsiteX107" fmla="*/ 672004 w 2807209"/>
                <a:gd name="connsiteY107" fmla="*/ 4332044 h 5404003"/>
                <a:gd name="connsiteX108" fmla="*/ 516940 w 2807209"/>
                <a:gd name="connsiteY108" fmla="*/ 4553066 h 5404003"/>
                <a:gd name="connsiteX109" fmla="*/ 483712 w 2807209"/>
                <a:gd name="connsiteY109" fmla="*/ 4619373 h 5404003"/>
                <a:gd name="connsiteX110" fmla="*/ 450484 w 2807209"/>
                <a:gd name="connsiteY110" fmla="*/ 4713308 h 5404003"/>
                <a:gd name="connsiteX111" fmla="*/ 395104 w 2807209"/>
                <a:gd name="connsiteY111" fmla="*/ 4823819 h 5404003"/>
                <a:gd name="connsiteX112" fmla="*/ 422794 w 2807209"/>
                <a:gd name="connsiteY112" fmla="*/ 4961958 h 5404003"/>
                <a:gd name="connsiteX113" fmla="*/ 384028 w 2807209"/>
                <a:gd name="connsiteY113" fmla="*/ 5022739 h 5404003"/>
                <a:gd name="connsiteX114" fmla="*/ 328649 w 2807209"/>
                <a:gd name="connsiteY114" fmla="*/ 5133251 h 5404003"/>
                <a:gd name="connsiteX115" fmla="*/ 295421 w 2807209"/>
                <a:gd name="connsiteY115" fmla="*/ 5282441 h 5404003"/>
                <a:gd name="connsiteX116" fmla="*/ 129281 w 2807209"/>
                <a:gd name="connsiteY116" fmla="*/ 5404003 h 5404003"/>
                <a:gd name="connsiteX117" fmla="*/ 18521 w 2807209"/>
                <a:gd name="connsiteY117" fmla="*/ 5254813 h 5404003"/>
                <a:gd name="connsiteX118" fmla="*/ 112667 w 2807209"/>
                <a:gd name="connsiteY118" fmla="*/ 4939856 h 5404003"/>
                <a:gd name="connsiteX119" fmla="*/ 51749 w 2807209"/>
                <a:gd name="connsiteY119" fmla="*/ 4840396 h 5404003"/>
                <a:gd name="connsiteX120" fmla="*/ 57287 w 2807209"/>
                <a:gd name="connsiteY120" fmla="*/ 4746461 h 5404003"/>
                <a:gd name="connsiteX121" fmla="*/ 112667 w 2807209"/>
                <a:gd name="connsiteY121" fmla="*/ 4635950 h 5404003"/>
                <a:gd name="connsiteX122" fmla="*/ 201275 w 2807209"/>
                <a:gd name="connsiteY122" fmla="*/ 4414927 h 5404003"/>
                <a:gd name="connsiteX123" fmla="*/ 345263 w 2807209"/>
                <a:gd name="connsiteY123" fmla="*/ 4127598 h 5404003"/>
                <a:gd name="connsiteX124" fmla="*/ 361876 w 2807209"/>
                <a:gd name="connsiteY124" fmla="*/ 4077867 h 5404003"/>
                <a:gd name="connsiteX125" fmla="*/ 400642 w 2807209"/>
                <a:gd name="connsiteY125" fmla="*/ 3994984 h 5404003"/>
                <a:gd name="connsiteX126" fmla="*/ 500326 w 2807209"/>
                <a:gd name="connsiteY126" fmla="*/ 3956305 h 5404003"/>
                <a:gd name="connsiteX127" fmla="*/ 522478 w 2807209"/>
                <a:gd name="connsiteY127" fmla="*/ 3901049 h 5404003"/>
                <a:gd name="connsiteX128" fmla="*/ 550168 w 2807209"/>
                <a:gd name="connsiteY128" fmla="*/ 3812640 h 5404003"/>
                <a:gd name="connsiteX129" fmla="*/ 688618 w 2807209"/>
                <a:gd name="connsiteY129" fmla="*/ 3287712 h 5404003"/>
                <a:gd name="connsiteX130" fmla="*/ 760612 w 2807209"/>
                <a:gd name="connsiteY130" fmla="*/ 3088791 h 5404003"/>
                <a:gd name="connsiteX131" fmla="*/ 777226 w 2807209"/>
                <a:gd name="connsiteY131" fmla="*/ 3028010 h 5404003"/>
                <a:gd name="connsiteX132" fmla="*/ 766150 w 2807209"/>
                <a:gd name="connsiteY132" fmla="*/ 2945127 h 5404003"/>
                <a:gd name="connsiteX133" fmla="*/ 788302 w 2807209"/>
                <a:gd name="connsiteY133" fmla="*/ 2806987 h 5404003"/>
                <a:gd name="connsiteX134" fmla="*/ 799378 w 2807209"/>
                <a:gd name="connsiteY134" fmla="*/ 2696476 h 5404003"/>
                <a:gd name="connsiteX135" fmla="*/ 793840 w 2807209"/>
                <a:gd name="connsiteY135" fmla="*/ 2646746 h 5404003"/>
                <a:gd name="connsiteX136" fmla="*/ 793840 w 2807209"/>
                <a:gd name="connsiteY136" fmla="*/ 2563862 h 5404003"/>
                <a:gd name="connsiteX137" fmla="*/ 782764 w 2807209"/>
                <a:gd name="connsiteY137" fmla="*/ 2204701 h 5404003"/>
                <a:gd name="connsiteX138" fmla="*/ 810454 w 2807209"/>
                <a:gd name="connsiteY138" fmla="*/ 2033408 h 5404003"/>
                <a:gd name="connsiteX139" fmla="*/ 815992 w 2807209"/>
                <a:gd name="connsiteY139" fmla="*/ 1856590 h 5404003"/>
                <a:gd name="connsiteX140" fmla="*/ 827068 w 2807209"/>
                <a:gd name="connsiteY140" fmla="*/ 1613465 h 5404003"/>
                <a:gd name="connsiteX141" fmla="*/ 766150 w 2807209"/>
                <a:gd name="connsiteY141" fmla="*/ 1403494 h 5404003"/>
                <a:gd name="connsiteX142" fmla="*/ 705232 w 2807209"/>
                <a:gd name="connsiteY142" fmla="*/ 1176946 h 5404003"/>
                <a:gd name="connsiteX143" fmla="*/ 633238 w 2807209"/>
                <a:gd name="connsiteY143" fmla="*/ 966974 h 5404003"/>
                <a:gd name="connsiteX144" fmla="*/ 500326 w 2807209"/>
                <a:gd name="connsiteY144" fmla="*/ 596761 h 5404003"/>
                <a:gd name="connsiteX145" fmla="*/ 439408 w 2807209"/>
                <a:gd name="connsiteY145" fmla="*/ 337060 h 5404003"/>
                <a:gd name="connsiteX146" fmla="*/ 417256 w 2807209"/>
                <a:gd name="connsiteY146" fmla="*/ 292855 h 5404003"/>
                <a:gd name="connsiteX147" fmla="*/ 395104 w 2807209"/>
                <a:gd name="connsiteY147" fmla="*/ 248650 h 5404003"/>
                <a:gd name="connsiteX148" fmla="*/ 384028 w 2807209"/>
                <a:gd name="connsiteY148" fmla="*/ 209972 h 5404003"/>
                <a:gd name="connsiteX149" fmla="*/ 312035 w 2807209"/>
                <a:gd name="connsiteY149" fmla="*/ 138139 h 5404003"/>
                <a:gd name="connsiteX150" fmla="*/ 350801 w 2807209"/>
                <a:gd name="connsiteY150" fmla="*/ 138139 h 5404003"/>
                <a:gd name="connsiteX151" fmla="*/ 400642 w 2807209"/>
                <a:gd name="connsiteY151" fmla="*/ 149190 h 5404003"/>
                <a:gd name="connsiteX152" fmla="*/ 411718 w 2807209"/>
                <a:gd name="connsiteY152" fmla="*/ 60781 h 5404003"/>
                <a:gd name="connsiteX153" fmla="*/ 456022 w 2807209"/>
                <a:gd name="connsiteY153" fmla="*/ 116037 h 5404003"/>
                <a:gd name="connsiteX154" fmla="*/ 483712 w 2807209"/>
                <a:gd name="connsiteY154" fmla="*/ 116037 h 5404003"/>
                <a:gd name="connsiteX155" fmla="*/ 505864 w 2807209"/>
                <a:gd name="connsiteY155" fmla="*/ 38679 h 5404003"/>
                <a:gd name="connsiteX156" fmla="*/ 533554 w 2807209"/>
                <a:gd name="connsiteY156" fmla="*/ 88409 h 5404003"/>
                <a:gd name="connsiteX157" fmla="*/ 550168 w 2807209"/>
                <a:gd name="connsiteY157" fmla="*/ 60781 h 5404003"/>
                <a:gd name="connsiteX158" fmla="*/ 566782 w 2807209"/>
                <a:gd name="connsiteY158" fmla="*/ 0 h 540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2807209" h="5404003">
                  <a:moveTo>
                    <a:pt x="566782" y="0"/>
                  </a:moveTo>
                  <a:cubicBezTo>
                    <a:pt x="583396" y="0"/>
                    <a:pt x="600010" y="22102"/>
                    <a:pt x="600010" y="60781"/>
                  </a:cubicBezTo>
                  <a:cubicBezTo>
                    <a:pt x="600010" y="104986"/>
                    <a:pt x="611086" y="104986"/>
                    <a:pt x="616624" y="77358"/>
                  </a:cubicBezTo>
                  <a:cubicBezTo>
                    <a:pt x="622162" y="55256"/>
                    <a:pt x="649852" y="27628"/>
                    <a:pt x="660928" y="38679"/>
                  </a:cubicBezTo>
                  <a:cubicBezTo>
                    <a:pt x="672004" y="55256"/>
                    <a:pt x="666466" y="77358"/>
                    <a:pt x="655390" y="110511"/>
                  </a:cubicBezTo>
                  <a:cubicBezTo>
                    <a:pt x="638776" y="138139"/>
                    <a:pt x="638776" y="160241"/>
                    <a:pt x="638776" y="165767"/>
                  </a:cubicBezTo>
                  <a:cubicBezTo>
                    <a:pt x="638776" y="171293"/>
                    <a:pt x="627700" y="221023"/>
                    <a:pt x="600010" y="226548"/>
                  </a:cubicBezTo>
                  <a:cubicBezTo>
                    <a:pt x="572320" y="232074"/>
                    <a:pt x="572320" y="243125"/>
                    <a:pt x="572320" y="270753"/>
                  </a:cubicBezTo>
                  <a:cubicBezTo>
                    <a:pt x="572320" y="303906"/>
                    <a:pt x="594472" y="370213"/>
                    <a:pt x="605548" y="381264"/>
                  </a:cubicBezTo>
                  <a:cubicBezTo>
                    <a:pt x="611086" y="392315"/>
                    <a:pt x="616624" y="425469"/>
                    <a:pt x="622162" y="447571"/>
                  </a:cubicBezTo>
                  <a:cubicBezTo>
                    <a:pt x="627700" y="469673"/>
                    <a:pt x="666466" y="541506"/>
                    <a:pt x="683080" y="558082"/>
                  </a:cubicBezTo>
                  <a:cubicBezTo>
                    <a:pt x="699694" y="574659"/>
                    <a:pt x="782764" y="734900"/>
                    <a:pt x="782764" y="812258"/>
                  </a:cubicBezTo>
                  <a:cubicBezTo>
                    <a:pt x="782764" y="889616"/>
                    <a:pt x="876910" y="1005653"/>
                    <a:pt x="876910" y="1005653"/>
                  </a:cubicBezTo>
                  <a:cubicBezTo>
                    <a:pt x="876910" y="1005653"/>
                    <a:pt x="937828" y="1094062"/>
                    <a:pt x="943366" y="1143792"/>
                  </a:cubicBezTo>
                  <a:cubicBezTo>
                    <a:pt x="943366" y="1143792"/>
                    <a:pt x="982132" y="1193522"/>
                    <a:pt x="1009822" y="1281931"/>
                  </a:cubicBezTo>
                  <a:cubicBezTo>
                    <a:pt x="1009822" y="1281931"/>
                    <a:pt x="1048588" y="1298508"/>
                    <a:pt x="1065202" y="1320610"/>
                  </a:cubicBezTo>
                  <a:cubicBezTo>
                    <a:pt x="1065202" y="1320610"/>
                    <a:pt x="1187038" y="1359289"/>
                    <a:pt x="1209190" y="1403494"/>
                  </a:cubicBezTo>
                  <a:cubicBezTo>
                    <a:pt x="1209190" y="1403494"/>
                    <a:pt x="1131658" y="1088537"/>
                    <a:pt x="1391944" y="1083011"/>
                  </a:cubicBezTo>
                  <a:cubicBezTo>
                    <a:pt x="1602388" y="1083011"/>
                    <a:pt x="1602388" y="1265355"/>
                    <a:pt x="1580236" y="1315085"/>
                  </a:cubicBezTo>
                  <a:cubicBezTo>
                    <a:pt x="1563622" y="1364815"/>
                    <a:pt x="1519318" y="1453224"/>
                    <a:pt x="1519318" y="1453224"/>
                  </a:cubicBezTo>
                  <a:cubicBezTo>
                    <a:pt x="1519318" y="1453224"/>
                    <a:pt x="1602388" y="1409019"/>
                    <a:pt x="1619002" y="1453224"/>
                  </a:cubicBezTo>
                  <a:cubicBezTo>
                    <a:pt x="1619002" y="1453224"/>
                    <a:pt x="1630078" y="1436647"/>
                    <a:pt x="1646692" y="1447698"/>
                  </a:cubicBezTo>
                  <a:cubicBezTo>
                    <a:pt x="1646692" y="1447698"/>
                    <a:pt x="1646692" y="1425596"/>
                    <a:pt x="1679920" y="1420071"/>
                  </a:cubicBezTo>
                  <a:cubicBezTo>
                    <a:pt x="1713148" y="1414545"/>
                    <a:pt x="1735300" y="1425596"/>
                    <a:pt x="1735300" y="1425596"/>
                  </a:cubicBezTo>
                  <a:cubicBezTo>
                    <a:pt x="1735300" y="1425596"/>
                    <a:pt x="1685458" y="1397968"/>
                    <a:pt x="1790680" y="1353764"/>
                  </a:cubicBezTo>
                  <a:cubicBezTo>
                    <a:pt x="1790680" y="1353764"/>
                    <a:pt x="1801756" y="1292983"/>
                    <a:pt x="1929129" y="1210099"/>
                  </a:cubicBezTo>
                  <a:cubicBezTo>
                    <a:pt x="1929129" y="1210099"/>
                    <a:pt x="1990047" y="1176946"/>
                    <a:pt x="2001123" y="1149318"/>
                  </a:cubicBezTo>
                  <a:cubicBezTo>
                    <a:pt x="2012199" y="1121690"/>
                    <a:pt x="2045427" y="1055383"/>
                    <a:pt x="2145111" y="972500"/>
                  </a:cubicBezTo>
                  <a:cubicBezTo>
                    <a:pt x="2250333" y="895142"/>
                    <a:pt x="2338941" y="779105"/>
                    <a:pt x="2338941" y="779105"/>
                  </a:cubicBezTo>
                  <a:cubicBezTo>
                    <a:pt x="2348632" y="768054"/>
                    <a:pt x="2355901" y="759765"/>
                    <a:pt x="2361352" y="753549"/>
                  </a:cubicBezTo>
                  <a:lnTo>
                    <a:pt x="2366375" y="747822"/>
                  </a:lnTo>
                  <a:lnTo>
                    <a:pt x="2365274" y="747076"/>
                  </a:lnTo>
                  <a:cubicBezTo>
                    <a:pt x="2365274" y="747076"/>
                    <a:pt x="2387511" y="719451"/>
                    <a:pt x="2409749" y="686302"/>
                  </a:cubicBezTo>
                  <a:cubicBezTo>
                    <a:pt x="2426427" y="658677"/>
                    <a:pt x="2426427" y="653152"/>
                    <a:pt x="2409749" y="631053"/>
                  </a:cubicBezTo>
                  <a:cubicBezTo>
                    <a:pt x="2393071" y="603428"/>
                    <a:pt x="2404189" y="548179"/>
                    <a:pt x="2409749" y="537129"/>
                  </a:cubicBezTo>
                  <a:cubicBezTo>
                    <a:pt x="2409749" y="526079"/>
                    <a:pt x="2415308" y="492930"/>
                    <a:pt x="2415308" y="476355"/>
                  </a:cubicBezTo>
                  <a:cubicBezTo>
                    <a:pt x="2409749" y="454256"/>
                    <a:pt x="2420867" y="437681"/>
                    <a:pt x="2437545" y="443206"/>
                  </a:cubicBezTo>
                  <a:cubicBezTo>
                    <a:pt x="2448664" y="443206"/>
                    <a:pt x="2465342" y="487405"/>
                    <a:pt x="2465342" y="498455"/>
                  </a:cubicBezTo>
                  <a:cubicBezTo>
                    <a:pt x="2465342" y="503980"/>
                    <a:pt x="2470901" y="509505"/>
                    <a:pt x="2482020" y="481880"/>
                  </a:cubicBezTo>
                  <a:cubicBezTo>
                    <a:pt x="2493138" y="459780"/>
                    <a:pt x="2509816" y="426631"/>
                    <a:pt x="2532053" y="437681"/>
                  </a:cubicBezTo>
                  <a:cubicBezTo>
                    <a:pt x="2548731" y="443206"/>
                    <a:pt x="2526494" y="498455"/>
                    <a:pt x="2515376" y="520555"/>
                  </a:cubicBezTo>
                  <a:cubicBezTo>
                    <a:pt x="2504257" y="548179"/>
                    <a:pt x="2515376" y="564754"/>
                    <a:pt x="2526494" y="531604"/>
                  </a:cubicBezTo>
                  <a:cubicBezTo>
                    <a:pt x="2537613" y="503980"/>
                    <a:pt x="2565409" y="492930"/>
                    <a:pt x="2570969" y="503980"/>
                  </a:cubicBezTo>
                  <a:cubicBezTo>
                    <a:pt x="2582087" y="509505"/>
                    <a:pt x="2582087" y="526079"/>
                    <a:pt x="2565409" y="548179"/>
                  </a:cubicBezTo>
                  <a:cubicBezTo>
                    <a:pt x="2554291" y="570279"/>
                    <a:pt x="2554291" y="586853"/>
                    <a:pt x="2559850" y="597903"/>
                  </a:cubicBezTo>
                  <a:cubicBezTo>
                    <a:pt x="2565409" y="608953"/>
                    <a:pt x="2582087" y="597903"/>
                    <a:pt x="2609884" y="570279"/>
                  </a:cubicBezTo>
                  <a:cubicBezTo>
                    <a:pt x="2637680" y="537129"/>
                    <a:pt x="2648799" y="559229"/>
                    <a:pt x="2648799" y="559229"/>
                  </a:cubicBezTo>
                  <a:cubicBezTo>
                    <a:pt x="2648799" y="559229"/>
                    <a:pt x="2659918" y="575804"/>
                    <a:pt x="2632121" y="603428"/>
                  </a:cubicBezTo>
                  <a:cubicBezTo>
                    <a:pt x="2609884" y="636577"/>
                    <a:pt x="2615443" y="642102"/>
                    <a:pt x="2615443" y="642102"/>
                  </a:cubicBezTo>
                  <a:cubicBezTo>
                    <a:pt x="2626562" y="653152"/>
                    <a:pt x="2682155" y="642102"/>
                    <a:pt x="2682155" y="636577"/>
                  </a:cubicBezTo>
                  <a:cubicBezTo>
                    <a:pt x="2687714" y="631053"/>
                    <a:pt x="2726629" y="631053"/>
                    <a:pt x="2709951" y="658677"/>
                  </a:cubicBezTo>
                  <a:cubicBezTo>
                    <a:pt x="2693273" y="697351"/>
                    <a:pt x="2632121" y="702876"/>
                    <a:pt x="2632121" y="702876"/>
                  </a:cubicBezTo>
                  <a:cubicBezTo>
                    <a:pt x="2604324" y="691826"/>
                    <a:pt x="2576528" y="747076"/>
                    <a:pt x="2559850" y="769175"/>
                  </a:cubicBezTo>
                  <a:cubicBezTo>
                    <a:pt x="2548731" y="785750"/>
                    <a:pt x="2526494" y="780225"/>
                    <a:pt x="2526494" y="780225"/>
                  </a:cubicBezTo>
                  <a:cubicBezTo>
                    <a:pt x="2526494" y="780225"/>
                    <a:pt x="2526494" y="780225"/>
                    <a:pt x="2510077" y="801202"/>
                  </a:cubicBezTo>
                  <a:lnTo>
                    <a:pt x="2488458" y="828827"/>
                  </a:lnTo>
                  <a:lnTo>
                    <a:pt x="2488467" y="828835"/>
                  </a:lnTo>
                  <a:cubicBezTo>
                    <a:pt x="2488467" y="828835"/>
                    <a:pt x="2399859" y="983551"/>
                    <a:pt x="2355555" y="1038806"/>
                  </a:cubicBezTo>
                  <a:cubicBezTo>
                    <a:pt x="2316789" y="1099588"/>
                    <a:pt x="2266947" y="1143792"/>
                    <a:pt x="2222643" y="1182471"/>
                  </a:cubicBezTo>
                  <a:cubicBezTo>
                    <a:pt x="2183877" y="1221150"/>
                    <a:pt x="2139573" y="1259829"/>
                    <a:pt x="2128497" y="1292983"/>
                  </a:cubicBezTo>
                  <a:cubicBezTo>
                    <a:pt x="2111883" y="1320610"/>
                    <a:pt x="2067579" y="1409019"/>
                    <a:pt x="2023275" y="1442173"/>
                  </a:cubicBezTo>
                  <a:cubicBezTo>
                    <a:pt x="2023275" y="1442173"/>
                    <a:pt x="2001123" y="1453224"/>
                    <a:pt x="1978971" y="1491903"/>
                  </a:cubicBezTo>
                  <a:cubicBezTo>
                    <a:pt x="1962357" y="1530582"/>
                    <a:pt x="1901439" y="1618991"/>
                    <a:pt x="1890363" y="1624516"/>
                  </a:cubicBezTo>
                  <a:cubicBezTo>
                    <a:pt x="1890363" y="1624516"/>
                    <a:pt x="1851598" y="1657670"/>
                    <a:pt x="1818370" y="1679772"/>
                  </a:cubicBezTo>
                  <a:cubicBezTo>
                    <a:pt x="1790680" y="1707400"/>
                    <a:pt x="1785142" y="1762656"/>
                    <a:pt x="1768528" y="1768181"/>
                  </a:cubicBezTo>
                  <a:cubicBezTo>
                    <a:pt x="1768528" y="1768181"/>
                    <a:pt x="1740838" y="1823437"/>
                    <a:pt x="1729762" y="1828962"/>
                  </a:cubicBezTo>
                  <a:cubicBezTo>
                    <a:pt x="1729762" y="1828962"/>
                    <a:pt x="1724224" y="1944999"/>
                    <a:pt x="1718686" y="1994729"/>
                  </a:cubicBezTo>
                  <a:cubicBezTo>
                    <a:pt x="1718686" y="2038934"/>
                    <a:pt x="1724224" y="2154971"/>
                    <a:pt x="1713148" y="2226803"/>
                  </a:cubicBezTo>
                  <a:cubicBezTo>
                    <a:pt x="1696534" y="2298635"/>
                    <a:pt x="1707610" y="2309686"/>
                    <a:pt x="1713148" y="2315212"/>
                  </a:cubicBezTo>
                  <a:cubicBezTo>
                    <a:pt x="1713148" y="2320738"/>
                    <a:pt x="1735300" y="2359417"/>
                    <a:pt x="1707610" y="2431249"/>
                  </a:cubicBezTo>
                  <a:cubicBezTo>
                    <a:pt x="1674382" y="2497556"/>
                    <a:pt x="1657768" y="2497556"/>
                    <a:pt x="1657768" y="2530709"/>
                  </a:cubicBezTo>
                  <a:cubicBezTo>
                    <a:pt x="1657768" y="2558337"/>
                    <a:pt x="1641154" y="2624644"/>
                    <a:pt x="1646692" y="2668848"/>
                  </a:cubicBezTo>
                  <a:cubicBezTo>
                    <a:pt x="1652230" y="2713053"/>
                    <a:pt x="1646692" y="2762783"/>
                    <a:pt x="1624540" y="2757257"/>
                  </a:cubicBezTo>
                  <a:cubicBezTo>
                    <a:pt x="1607926" y="2746206"/>
                    <a:pt x="1635616" y="2812513"/>
                    <a:pt x="1646692" y="2823564"/>
                  </a:cubicBezTo>
                  <a:cubicBezTo>
                    <a:pt x="1657768" y="2834615"/>
                    <a:pt x="1685458" y="2906448"/>
                    <a:pt x="1685458" y="2939601"/>
                  </a:cubicBezTo>
                  <a:cubicBezTo>
                    <a:pt x="1685458" y="2939601"/>
                    <a:pt x="1685458" y="2945127"/>
                    <a:pt x="1696534" y="2956178"/>
                  </a:cubicBezTo>
                  <a:cubicBezTo>
                    <a:pt x="1707610" y="2961703"/>
                    <a:pt x="1746376" y="3016959"/>
                    <a:pt x="1751914" y="3055638"/>
                  </a:cubicBezTo>
                  <a:cubicBezTo>
                    <a:pt x="1751914" y="3055638"/>
                    <a:pt x="1785142" y="3144047"/>
                    <a:pt x="1834984" y="3221405"/>
                  </a:cubicBezTo>
                  <a:cubicBezTo>
                    <a:pt x="1890363" y="3298763"/>
                    <a:pt x="2028813" y="3536362"/>
                    <a:pt x="2034351" y="3630297"/>
                  </a:cubicBezTo>
                  <a:cubicBezTo>
                    <a:pt x="2034351" y="3630297"/>
                    <a:pt x="2067579" y="3718706"/>
                    <a:pt x="2106345" y="3735282"/>
                  </a:cubicBezTo>
                  <a:cubicBezTo>
                    <a:pt x="2150649" y="3746333"/>
                    <a:pt x="2150649" y="3762910"/>
                    <a:pt x="2150649" y="3790538"/>
                  </a:cubicBezTo>
                  <a:cubicBezTo>
                    <a:pt x="2150649" y="3812640"/>
                    <a:pt x="2217105" y="3840268"/>
                    <a:pt x="2233719" y="3873421"/>
                  </a:cubicBezTo>
                  <a:cubicBezTo>
                    <a:pt x="2233719" y="3873421"/>
                    <a:pt x="2294637" y="3983933"/>
                    <a:pt x="2305713" y="4055765"/>
                  </a:cubicBezTo>
                  <a:cubicBezTo>
                    <a:pt x="2311251" y="4122072"/>
                    <a:pt x="2527233" y="4448080"/>
                    <a:pt x="2527233" y="4448080"/>
                  </a:cubicBezTo>
                  <a:cubicBezTo>
                    <a:pt x="2527233" y="4448080"/>
                    <a:pt x="2682297" y="4641475"/>
                    <a:pt x="2637993" y="4652526"/>
                  </a:cubicBezTo>
                  <a:cubicBezTo>
                    <a:pt x="2637993" y="4652526"/>
                    <a:pt x="2682297" y="4696731"/>
                    <a:pt x="2649069" y="4724359"/>
                  </a:cubicBezTo>
                  <a:cubicBezTo>
                    <a:pt x="2649069" y="4724359"/>
                    <a:pt x="2660145" y="4868023"/>
                    <a:pt x="2765367" y="4923279"/>
                  </a:cubicBezTo>
                  <a:cubicBezTo>
                    <a:pt x="2765367" y="4923279"/>
                    <a:pt x="2859513" y="5000637"/>
                    <a:pt x="2765367" y="5055893"/>
                  </a:cubicBezTo>
                  <a:cubicBezTo>
                    <a:pt x="2676759" y="5111148"/>
                    <a:pt x="2505081" y="5006163"/>
                    <a:pt x="2466315" y="4939856"/>
                  </a:cubicBezTo>
                  <a:cubicBezTo>
                    <a:pt x="2422011" y="4873549"/>
                    <a:pt x="2366631" y="4696731"/>
                    <a:pt x="2366631" y="4696731"/>
                  </a:cubicBezTo>
                  <a:cubicBezTo>
                    <a:pt x="2366631" y="4696731"/>
                    <a:pt x="2244795" y="4724359"/>
                    <a:pt x="2244795" y="4674629"/>
                  </a:cubicBezTo>
                  <a:cubicBezTo>
                    <a:pt x="2244795" y="4674629"/>
                    <a:pt x="2239257" y="4635950"/>
                    <a:pt x="2250333" y="4619373"/>
                  </a:cubicBezTo>
                  <a:cubicBezTo>
                    <a:pt x="2250333" y="4619373"/>
                    <a:pt x="2239257" y="4569643"/>
                    <a:pt x="2244795" y="4542015"/>
                  </a:cubicBezTo>
                  <a:cubicBezTo>
                    <a:pt x="2244795" y="4542015"/>
                    <a:pt x="2250333" y="4519913"/>
                    <a:pt x="2228181" y="4508862"/>
                  </a:cubicBezTo>
                  <a:cubicBezTo>
                    <a:pt x="2211567" y="4503336"/>
                    <a:pt x="2194953" y="4437029"/>
                    <a:pt x="2200491" y="4414927"/>
                  </a:cubicBezTo>
                  <a:cubicBezTo>
                    <a:pt x="2200491" y="4414927"/>
                    <a:pt x="2194953" y="4387299"/>
                    <a:pt x="2172801" y="4370723"/>
                  </a:cubicBezTo>
                  <a:cubicBezTo>
                    <a:pt x="2145111" y="4354146"/>
                    <a:pt x="2117421" y="4282313"/>
                    <a:pt x="2117421" y="4282313"/>
                  </a:cubicBezTo>
                  <a:cubicBezTo>
                    <a:pt x="2117421" y="4282313"/>
                    <a:pt x="2023275" y="4232583"/>
                    <a:pt x="1945743" y="4072342"/>
                  </a:cubicBezTo>
                  <a:cubicBezTo>
                    <a:pt x="1945743" y="4072342"/>
                    <a:pt x="1879287" y="3912100"/>
                    <a:pt x="1846060" y="3906575"/>
                  </a:cubicBezTo>
                  <a:cubicBezTo>
                    <a:pt x="1807294" y="3906575"/>
                    <a:pt x="1785142" y="3851319"/>
                    <a:pt x="1762990" y="3834743"/>
                  </a:cubicBezTo>
                  <a:cubicBezTo>
                    <a:pt x="1762990" y="3834743"/>
                    <a:pt x="1740838" y="3807115"/>
                    <a:pt x="1729762" y="3807115"/>
                  </a:cubicBezTo>
                  <a:cubicBezTo>
                    <a:pt x="1713148" y="3807115"/>
                    <a:pt x="1674382" y="3757385"/>
                    <a:pt x="1663306" y="3724231"/>
                  </a:cubicBezTo>
                  <a:cubicBezTo>
                    <a:pt x="1652230" y="3691078"/>
                    <a:pt x="1513780" y="3558464"/>
                    <a:pt x="1463938" y="3530836"/>
                  </a:cubicBezTo>
                  <a:cubicBezTo>
                    <a:pt x="1408558" y="3503209"/>
                    <a:pt x="1319950" y="3326391"/>
                    <a:pt x="1203652" y="3470055"/>
                  </a:cubicBezTo>
                  <a:cubicBezTo>
                    <a:pt x="1087354" y="3613720"/>
                    <a:pt x="1009822" y="3691078"/>
                    <a:pt x="1004284" y="3724231"/>
                  </a:cubicBezTo>
                  <a:cubicBezTo>
                    <a:pt x="998746" y="3762910"/>
                    <a:pt x="932290" y="3823691"/>
                    <a:pt x="915676" y="3851319"/>
                  </a:cubicBezTo>
                  <a:cubicBezTo>
                    <a:pt x="899062" y="3878947"/>
                    <a:pt x="793840" y="4039188"/>
                    <a:pt x="777226" y="4077867"/>
                  </a:cubicBezTo>
                  <a:cubicBezTo>
                    <a:pt x="760612" y="4122072"/>
                    <a:pt x="672004" y="4304416"/>
                    <a:pt x="672004" y="4332044"/>
                  </a:cubicBezTo>
                  <a:cubicBezTo>
                    <a:pt x="672004" y="4359671"/>
                    <a:pt x="577858" y="4503336"/>
                    <a:pt x="516940" y="4553066"/>
                  </a:cubicBezTo>
                  <a:cubicBezTo>
                    <a:pt x="516940" y="4553066"/>
                    <a:pt x="483712" y="4575168"/>
                    <a:pt x="483712" y="4619373"/>
                  </a:cubicBezTo>
                  <a:cubicBezTo>
                    <a:pt x="489250" y="4663577"/>
                    <a:pt x="483712" y="4702256"/>
                    <a:pt x="450484" y="4713308"/>
                  </a:cubicBezTo>
                  <a:cubicBezTo>
                    <a:pt x="417256" y="4724359"/>
                    <a:pt x="367414" y="4785140"/>
                    <a:pt x="395104" y="4823819"/>
                  </a:cubicBezTo>
                  <a:cubicBezTo>
                    <a:pt x="395104" y="4823819"/>
                    <a:pt x="444946" y="4906702"/>
                    <a:pt x="422794" y="4961958"/>
                  </a:cubicBezTo>
                  <a:cubicBezTo>
                    <a:pt x="400642" y="5017214"/>
                    <a:pt x="384028" y="5022739"/>
                    <a:pt x="384028" y="5022739"/>
                  </a:cubicBezTo>
                  <a:cubicBezTo>
                    <a:pt x="384028" y="5022739"/>
                    <a:pt x="361876" y="5105623"/>
                    <a:pt x="328649" y="5133251"/>
                  </a:cubicBezTo>
                  <a:cubicBezTo>
                    <a:pt x="295421" y="5155353"/>
                    <a:pt x="289883" y="5249287"/>
                    <a:pt x="295421" y="5282441"/>
                  </a:cubicBezTo>
                  <a:cubicBezTo>
                    <a:pt x="295421" y="5310069"/>
                    <a:pt x="234503" y="5404003"/>
                    <a:pt x="129281" y="5404003"/>
                  </a:cubicBezTo>
                  <a:cubicBezTo>
                    <a:pt x="24059" y="5398478"/>
                    <a:pt x="-31321" y="5326645"/>
                    <a:pt x="18521" y="5254813"/>
                  </a:cubicBezTo>
                  <a:cubicBezTo>
                    <a:pt x="62825" y="5177455"/>
                    <a:pt x="118205" y="5033790"/>
                    <a:pt x="112667" y="4939856"/>
                  </a:cubicBezTo>
                  <a:cubicBezTo>
                    <a:pt x="112667" y="4939856"/>
                    <a:pt x="46211" y="4928805"/>
                    <a:pt x="51749" y="4840396"/>
                  </a:cubicBezTo>
                  <a:cubicBezTo>
                    <a:pt x="51749" y="4840396"/>
                    <a:pt x="29597" y="4812768"/>
                    <a:pt x="57287" y="4746461"/>
                  </a:cubicBezTo>
                  <a:cubicBezTo>
                    <a:pt x="57287" y="4746461"/>
                    <a:pt x="79439" y="4641475"/>
                    <a:pt x="112667" y="4635950"/>
                  </a:cubicBezTo>
                  <a:cubicBezTo>
                    <a:pt x="112667" y="4635950"/>
                    <a:pt x="112667" y="4558592"/>
                    <a:pt x="201275" y="4414927"/>
                  </a:cubicBezTo>
                  <a:cubicBezTo>
                    <a:pt x="289883" y="4276788"/>
                    <a:pt x="345263" y="4127598"/>
                    <a:pt x="345263" y="4127598"/>
                  </a:cubicBezTo>
                  <a:cubicBezTo>
                    <a:pt x="345263" y="4127598"/>
                    <a:pt x="367414" y="4088919"/>
                    <a:pt x="361876" y="4077867"/>
                  </a:cubicBezTo>
                  <a:cubicBezTo>
                    <a:pt x="345263" y="4055765"/>
                    <a:pt x="361876" y="4022612"/>
                    <a:pt x="400642" y="3994984"/>
                  </a:cubicBezTo>
                  <a:cubicBezTo>
                    <a:pt x="439408" y="3972882"/>
                    <a:pt x="489250" y="3939728"/>
                    <a:pt x="500326" y="3956305"/>
                  </a:cubicBezTo>
                  <a:cubicBezTo>
                    <a:pt x="505864" y="3972882"/>
                    <a:pt x="533554" y="3945254"/>
                    <a:pt x="522478" y="3901049"/>
                  </a:cubicBezTo>
                  <a:cubicBezTo>
                    <a:pt x="505864" y="3851319"/>
                    <a:pt x="522478" y="3840268"/>
                    <a:pt x="550168" y="3812640"/>
                  </a:cubicBezTo>
                  <a:cubicBezTo>
                    <a:pt x="572320" y="3790538"/>
                    <a:pt x="561244" y="3602669"/>
                    <a:pt x="688618" y="3287712"/>
                  </a:cubicBezTo>
                  <a:cubicBezTo>
                    <a:pt x="688618" y="3287712"/>
                    <a:pt x="755074" y="3116419"/>
                    <a:pt x="760612" y="3088791"/>
                  </a:cubicBezTo>
                  <a:cubicBezTo>
                    <a:pt x="760612" y="3088791"/>
                    <a:pt x="793840" y="3061163"/>
                    <a:pt x="777226" y="3028010"/>
                  </a:cubicBezTo>
                  <a:cubicBezTo>
                    <a:pt x="755074" y="2994857"/>
                    <a:pt x="755074" y="2972754"/>
                    <a:pt x="766150" y="2945127"/>
                  </a:cubicBezTo>
                  <a:cubicBezTo>
                    <a:pt x="782764" y="2917499"/>
                    <a:pt x="788302" y="2806987"/>
                    <a:pt x="788302" y="2806987"/>
                  </a:cubicBezTo>
                  <a:cubicBezTo>
                    <a:pt x="799378" y="2696476"/>
                    <a:pt x="799378" y="2696476"/>
                    <a:pt x="799378" y="2696476"/>
                  </a:cubicBezTo>
                  <a:cubicBezTo>
                    <a:pt x="799378" y="2696476"/>
                    <a:pt x="788302" y="2663323"/>
                    <a:pt x="793840" y="2646746"/>
                  </a:cubicBezTo>
                  <a:cubicBezTo>
                    <a:pt x="799378" y="2630169"/>
                    <a:pt x="804916" y="2580439"/>
                    <a:pt x="793840" y="2563862"/>
                  </a:cubicBezTo>
                  <a:cubicBezTo>
                    <a:pt x="777226" y="2547286"/>
                    <a:pt x="771688" y="2342840"/>
                    <a:pt x="782764" y="2204701"/>
                  </a:cubicBezTo>
                  <a:cubicBezTo>
                    <a:pt x="793840" y="2066562"/>
                    <a:pt x="810454" y="2033408"/>
                    <a:pt x="810454" y="2033408"/>
                  </a:cubicBezTo>
                  <a:cubicBezTo>
                    <a:pt x="810454" y="2033408"/>
                    <a:pt x="793840" y="1967101"/>
                    <a:pt x="815992" y="1856590"/>
                  </a:cubicBezTo>
                  <a:cubicBezTo>
                    <a:pt x="838144" y="1740553"/>
                    <a:pt x="843682" y="1674247"/>
                    <a:pt x="827068" y="1613465"/>
                  </a:cubicBezTo>
                  <a:cubicBezTo>
                    <a:pt x="810454" y="1547159"/>
                    <a:pt x="738460" y="1420071"/>
                    <a:pt x="766150" y="1403494"/>
                  </a:cubicBezTo>
                  <a:cubicBezTo>
                    <a:pt x="766150" y="1403494"/>
                    <a:pt x="721846" y="1298508"/>
                    <a:pt x="705232" y="1176946"/>
                  </a:cubicBezTo>
                  <a:cubicBezTo>
                    <a:pt x="705232" y="1176946"/>
                    <a:pt x="666466" y="1022230"/>
                    <a:pt x="633238" y="966974"/>
                  </a:cubicBezTo>
                  <a:cubicBezTo>
                    <a:pt x="594472" y="911718"/>
                    <a:pt x="522478" y="712798"/>
                    <a:pt x="500326" y="596761"/>
                  </a:cubicBezTo>
                  <a:cubicBezTo>
                    <a:pt x="478174" y="480724"/>
                    <a:pt x="439408" y="337060"/>
                    <a:pt x="439408" y="337060"/>
                  </a:cubicBezTo>
                  <a:cubicBezTo>
                    <a:pt x="439408" y="337060"/>
                    <a:pt x="428332" y="303906"/>
                    <a:pt x="417256" y="292855"/>
                  </a:cubicBezTo>
                  <a:cubicBezTo>
                    <a:pt x="400642" y="287329"/>
                    <a:pt x="395104" y="254176"/>
                    <a:pt x="395104" y="248650"/>
                  </a:cubicBezTo>
                  <a:cubicBezTo>
                    <a:pt x="395104" y="243125"/>
                    <a:pt x="384028" y="209972"/>
                    <a:pt x="384028" y="209972"/>
                  </a:cubicBezTo>
                  <a:cubicBezTo>
                    <a:pt x="384028" y="209972"/>
                    <a:pt x="306497" y="176818"/>
                    <a:pt x="312035" y="138139"/>
                  </a:cubicBezTo>
                  <a:cubicBezTo>
                    <a:pt x="317573" y="99460"/>
                    <a:pt x="350801" y="138139"/>
                    <a:pt x="350801" y="138139"/>
                  </a:cubicBezTo>
                  <a:cubicBezTo>
                    <a:pt x="350801" y="138139"/>
                    <a:pt x="400642" y="182344"/>
                    <a:pt x="400642" y="149190"/>
                  </a:cubicBezTo>
                  <a:cubicBezTo>
                    <a:pt x="400642" y="116037"/>
                    <a:pt x="389566" y="71832"/>
                    <a:pt x="411718" y="60781"/>
                  </a:cubicBezTo>
                  <a:cubicBezTo>
                    <a:pt x="428332" y="49730"/>
                    <a:pt x="450484" y="77358"/>
                    <a:pt x="456022" y="116037"/>
                  </a:cubicBezTo>
                  <a:cubicBezTo>
                    <a:pt x="461560" y="154716"/>
                    <a:pt x="483712" y="143665"/>
                    <a:pt x="483712" y="116037"/>
                  </a:cubicBezTo>
                  <a:cubicBezTo>
                    <a:pt x="483712" y="82884"/>
                    <a:pt x="483712" y="44205"/>
                    <a:pt x="505864" y="38679"/>
                  </a:cubicBezTo>
                  <a:cubicBezTo>
                    <a:pt x="522478" y="38679"/>
                    <a:pt x="533554" y="60781"/>
                    <a:pt x="533554" y="88409"/>
                  </a:cubicBezTo>
                  <a:cubicBezTo>
                    <a:pt x="533554" y="116037"/>
                    <a:pt x="550168" y="82884"/>
                    <a:pt x="550168" y="60781"/>
                  </a:cubicBezTo>
                  <a:cubicBezTo>
                    <a:pt x="550168" y="38679"/>
                    <a:pt x="544630" y="5526"/>
                    <a:pt x="56678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grpSp>
          <p:nvGrpSpPr>
            <p:cNvPr id="30" name="îSlïḑè"/>
            <p:cNvGrpSpPr/>
            <p:nvPr/>
          </p:nvGrpSpPr>
          <p:grpSpPr>
            <a:xfrm>
              <a:off x="661537" y="1833843"/>
              <a:ext cx="2841788" cy="920531"/>
              <a:chOff x="661193" y="2711671"/>
              <a:chExt cx="2939257" cy="920531"/>
            </a:xfrm>
          </p:grpSpPr>
          <p:sp>
            <p:nvSpPr>
              <p:cNvPr id="50" name="isḻîḓe"/>
              <p:cNvSpPr/>
              <p:nvPr/>
            </p:nvSpPr>
            <p:spPr bwMode="auto">
              <a:xfrm>
                <a:off x="661193" y="3099270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51" name="îṥľîḓè"/>
              <p:cNvSpPr txBox="1"/>
              <p:nvPr/>
            </p:nvSpPr>
            <p:spPr bwMode="auto">
              <a:xfrm>
                <a:off x="661193" y="2711671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31" name="iśḻïḋe"/>
            <p:cNvGrpSpPr/>
            <p:nvPr/>
          </p:nvGrpSpPr>
          <p:grpSpPr>
            <a:xfrm>
              <a:off x="661537" y="3171934"/>
              <a:ext cx="2841788" cy="920531"/>
              <a:chOff x="661193" y="3777534"/>
              <a:chExt cx="2939257" cy="920531"/>
            </a:xfrm>
          </p:grpSpPr>
          <p:sp>
            <p:nvSpPr>
              <p:cNvPr id="48" name="ïşlíḋè"/>
              <p:cNvSpPr/>
              <p:nvPr/>
            </p:nvSpPr>
            <p:spPr bwMode="auto">
              <a:xfrm>
                <a:off x="661193" y="4165133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49" name="íṧḷiḋê"/>
              <p:cNvSpPr txBox="1"/>
              <p:nvPr/>
            </p:nvSpPr>
            <p:spPr bwMode="auto">
              <a:xfrm>
                <a:off x="661193" y="3777534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32" name="îš1iďe"/>
            <p:cNvGrpSpPr/>
            <p:nvPr/>
          </p:nvGrpSpPr>
          <p:grpSpPr>
            <a:xfrm>
              <a:off x="660003" y="4510026"/>
              <a:ext cx="2841788" cy="920531"/>
              <a:chOff x="659606" y="4843396"/>
              <a:chExt cx="2939257" cy="920531"/>
            </a:xfrm>
          </p:grpSpPr>
          <p:sp>
            <p:nvSpPr>
              <p:cNvPr id="46" name="íŝḷîďê"/>
              <p:cNvSpPr/>
              <p:nvPr/>
            </p:nvSpPr>
            <p:spPr bwMode="auto">
              <a:xfrm>
                <a:off x="659606" y="5230995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47" name="ïṩľiḋè"/>
              <p:cNvSpPr txBox="1"/>
              <p:nvPr/>
            </p:nvSpPr>
            <p:spPr bwMode="auto">
              <a:xfrm>
                <a:off x="659606" y="4843396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660771" y="2963154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60771" y="4301245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íśḻîḓé"/>
            <p:cNvGrpSpPr/>
            <p:nvPr/>
          </p:nvGrpSpPr>
          <p:grpSpPr>
            <a:xfrm>
              <a:off x="8677509" y="1833843"/>
              <a:ext cx="2841788" cy="920531"/>
              <a:chOff x="661193" y="2711671"/>
              <a:chExt cx="2939257" cy="920531"/>
            </a:xfrm>
          </p:grpSpPr>
          <p:sp>
            <p:nvSpPr>
              <p:cNvPr id="44" name="íSḷíḍê"/>
              <p:cNvSpPr/>
              <p:nvPr/>
            </p:nvSpPr>
            <p:spPr bwMode="auto">
              <a:xfrm>
                <a:off x="661193" y="3099270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45" name="íŝļiḓe"/>
              <p:cNvSpPr txBox="1"/>
              <p:nvPr/>
            </p:nvSpPr>
            <p:spPr bwMode="auto">
              <a:xfrm>
                <a:off x="661193" y="2711671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36" name="íşḻíde"/>
            <p:cNvGrpSpPr/>
            <p:nvPr/>
          </p:nvGrpSpPr>
          <p:grpSpPr>
            <a:xfrm>
              <a:off x="8677509" y="3171934"/>
              <a:ext cx="2841788" cy="920531"/>
              <a:chOff x="661193" y="3777534"/>
              <a:chExt cx="2939257" cy="920531"/>
            </a:xfrm>
          </p:grpSpPr>
          <p:sp>
            <p:nvSpPr>
              <p:cNvPr id="42" name="íšliḋè"/>
              <p:cNvSpPr/>
              <p:nvPr/>
            </p:nvSpPr>
            <p:spPr bwMode="auto">
              <a:xfrm>
                <a:off x="661193" y="4165133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43" name="iSḻide"/>
              <p:cNvSpPr txBox="1"/>
              <p:nvPr/>
            </p:nvSpPr>
            <p:spPr bwMode="auto">
              <a:xfrm>
                <a:off x="661193" y="3777534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37" name="íśḷiḍè"/>
            <p:cNvGrpSpPr/>
            <p:nvPr/>
          </p:nvGrpSpPr>
          <p:grpSpPr>
            <a:xfrm>
              <a:off x="8675975" y="4510026"/>
              <a:ext cx="2841788" cy="920531"/>
              <a:chOff x="659606" y="4843396"/>
              <a:chExt cx="2939257" cy="920531"/>
            </a:xfrm>
          </p:grpSpPr>
          <p:sp>
            <p:nvSpPr>
              <p:cNvPr id="40" name="íşļíḓè"/>
              <p:cNvSpPr/>
              <p:nvPr/>
            </p:nvSpPr>
            <p:spPr bwMode="auto">
              <a:xfrm>
                <a:off x="659606" y="5230995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41" name="iŝḷïde"/>
              <p:cNvSpPr txBox="1"/>
              <p:nvPr/>
            </p:nvSpPr>
            <p:spPr bwMode="auto">
              <a:xfrm>
                <a:off x="659606" y="4843396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8676743" y="2963154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676743" y="4301245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/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/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  <a:endParaRPr lang="en-US" altLang="zh-CN" sz="12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  <a:endParaRPr lang="en-US" altLang="zh-CN" sz="1200" dirty="0"/>
              </a:p>
            </p:txBody>
          </p:sp>
          <p:sp>
            <p:nvSpPr>
              <p:cNvPr id="16" name="íṥļîḍé"/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śḻíde"/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/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  <a:endParaRPr lang="en-US" altLang="zh-CN" sz="12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  <a:endParaRPr lang="en-US" altLang="zh-CN" sz="12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/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îsľiḑe"/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/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  <a:endParaRPr lang="en-US" altLang="zh-CN" sz="12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  <a:endParaRPr lang="en-US" altLang="zh-CN" sz="1200" dirty="0"/>
              </a:p>
              <a:p>
                <a:pPr marL="144145" indent="-144145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/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íŝ1îḍê"/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/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44613" y="1960244"/>
            <a:ext cx="1172165" cy="1174274"/>
            <a:chOff x="1497013" y="2112644"/>
            <a:chExt cx="1172165" cy="1174274"/>
          </a:xfrm>
        </p:grpSpPr>
        <p:sp>
          <p:nvSpPr>
            <p:cNvPr id="16" name="文本框 15"/>
            <p:cNvSpPr txBox="1"/>
            <p:nvPr/>
          </p:nvSpPr>
          <p:spPr>
            <a:xfrm>
              <a:off x="1756808" y="2442510"/>
              <a:ext cx="652575" cy="567390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/01</a:t>
              </a:r>
              <a:endParaRPr lang="zh-CN" altLang="en-US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97013" y="2112644"/>
              <a:ext cx="1172165" cy="1174274"/>
            </a:xfrm>
            <a:custGeom>
              <a:avLst/>
              <a:gdLst>
                <a:gd name="T0" fmla="*/ 608 w 703"/>
                <a:gd name="T1" fmla="*/ 704 h 704"/>
                <a:gd name="T2" fmla="*/ 94 w 703"/>
                <a:gd name="T3" fmla="*/ 704 h 704"/>
                <a:gd name="T4" fmla="*/ 0 w 703"/>
                <a:gd name="T5" fmla="*/ 609 h 704"/>
                <a:gd name="T6" fmla="*/ 0 w 703"/>
                <a:gd name="T7" fmla="*/ 95 h 704"/>
                <a:gd name="T8" fmla="*/ 94 w 703"/>
                <a:gd name="T9" fmla="*/ 0 h 704"/>
                <a:gd name="T10" fmla="*/ 608 w 703"/>
                <a:gd name="T11" fmla="*/ 0 h 704"/>
                <a:gd name="T12" fmla="*/ 703 w 703"/>
                <a:gd name="T13" fmla="*/ 95 h 704"/>
                <a:gd name="T14" fmla="*/ 703 w 703"/>
                <a:gd name="T15" fmla="*/ 609 h 704"/>
                <a:gd name="T16" fmla="*/ 608 w 703"/>
                <a:gd name="T17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704">
                  <a:moveTo>
                    <a:pt x="608" y="704"/>
                  </a:moveTo>
                  <a:cubicBezTo>
                    <a:pt x="94" y="704"/>
                    <a:pt x="94" y="704"/>
                    <a:pt x="94" y="704"/>
                  </a:cubicBezTo>
                  <a:cubicBezTo>
                    <a:pt x="42" y="704"/>
                    <a:pt x="0" y="661"/>
                    <a:pt x="0" y="60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60" y="0"/>
                    <a:pt x="703" y="43"/>
                    <a:pt x="703" y="95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703" y="661"/>
                    <a:pt x="660" y="704"/>
                    <a:pt x="608" y="704"/>
                  </a:cubicBezTo>
                  <a:close/>
                </a:path>
              </a:pathLst>
            </a:custGeom>
            <a:noFill/>
            <a:ln w="60325" cap="flat">
              <a:solidFill>
                <a:srgbClr val="F06D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/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sļïdé"/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ïş1îḋè"/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îṥ1îḍé"/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îṩlíḍê"/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ṩḻïḑê"/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iṧľïďe"/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ṥliḍê"/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iṥľíḓê"/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Sľíḋê"/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iSļíďé"/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/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13" name="iṥḷiḓê"/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/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15" name="îs1îḑè"/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/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17" name="íṣļïḍe"/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/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19" name="îsľîdè"/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/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sp>
          <p:nvSpPr>
            <p:cNvPr id="21" name="î$ļîďé"/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ïSļïḓe"/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/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ï$1iďè"/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/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ïṩ1îḋe"/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/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iśḻiḍé"/>
          <p:cNvSpPr>
            <a:spLocks noChangeAspect="1"/>
          </p:cNvSpPr>
          <p:nvPr/>
        </p:nvSpPr>
        <p:spPr>
          <a:xfrm>
            <a:off x="6022217" y="3276600"/>
            <a:ext cx="152400" cy="15240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7" name="ísliḍè"/>
          <p:cNvGrpSpPr/>
          <p:nvPr/>
        </p:nvGrpSpPr>
        <p:grpSpPr>
          <a:xfrm>
            <a:off x="4359424" y="3681028"/>
            <a:ext cx="2988950" cy="2495160"/>
            <a:chOff x="4359424" y="3681028"/>
            <a:chExt cx="2988950" cy="2495160"/>
          </a:xfrm>
        </p:grpSpPr>
        <p:sp>
          <p:nvSpPr>
            <p:cNvPr id="58" name="íşļiďè"/>
            <p:cNvSpPr/>
            <p:nvPr/>
          </p:nvSpPr>
          <p:spPr bwMode="auto">
            <a:xfrm>
              <a:off x="4853214" y="3681028"/>
              <a:ext cx="2495160" cy="24951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9" name="í$1ïḍe"/>
            <p:cNvGrpSpPr/>
            <p:nvPr/>
          </p:nvGrpSpPr>
          <p:grpSpPr>
            <a:xfrm>
              <a:off x="4359424" y="3692215"/>
              <a:ext cx="2976945" cy="2306214"/>
              <a:chOff x="4359424" y="3692215"/>
              <a:chExt cx="2976945" cy="230621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60" name="iṡḻíďê"/>
              <p:cNvSpPr/>
              <p:nvPr/>
            </p:nvSpPr>
            <p:spPr bwMode="auto">
              <a:xfrm>
                <a:off x="5481366" y="5974438"/>
                <a:ext cx="763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ṣ1iďê"/>
              <p:cNvSpPr/>
              <p:nvPr/>
            </p:nvSpPr>
            <p:spPr bwMode="auto">
              <a:xfrm>
                <a:off x="6891437" y="4030001"/>
                <a:ext cx="69795" cy="38169"/>
              </a:xfrm>
              <a:custGeom>
                <a:avLst/>
                <a:gdLst>
                  <a:gd name="T0" fmla="*/ 1 w 9"/>
                  <a:gd name="T1" fmla="*/ 1 h 5"/>
                  <a:gd name="T2" fmla="*/ 2 w 9"/>
                  <a:gd name="T3" fmla="*/ 4 h 5"/>
                  <a:gd name="T4" fmla="*/ 5 w 9"/>
                  <a:gd name="T5" fmla="*/ 4 h 5"/>
                  <a:gd name="T6" fmla="*/ 7 w 9"/>
                  <a:gd name="T7" fmla="*/ 4 h 5"/>
                  <a:gd name="T8" fmla="*/ 9 w 9"/>
                  <a:gd name="T9" fmla="*/ 5 h 5"/>
                  <a:gd name="T10" fmla="*/ 5 w 9"/>
                  <a:gd name="T11" fmla="*/ 1 h 5"/>
                  <a:gd name="T12" fmla="*/ 2 w 9"/>
                  <a:gd name="T13" fmla="*/ 0 h 5"/>
                  <a:gd name="T14" fmla="*/ 1 w 9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1" y="1"/>
                    </a:moveTo>
                    <a:cubicBezTo>
                      <a:pt x="2" y="2"/>
                      <a:pt x="2" y="2"/>
                      <a:pt x="2" y="4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5" y="3"/>
                      <a:pt x="5" y="3"/>
                      <a:pt x="7" y="4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7" y="4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ṩḻîḍè"/>
              <p:cNvSpPr/>
              <p:nvPr/>
            </p:nvSpPr>
            <p:spPr bwMode="auto">
              <a:xfrm>
                <a:off x="6852177" y="4084529"/>
                <a:ext cx="39260" cy="45803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3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4"/>
                      <a:pt x="1" y="0"/>
                      <a:pt x="0" y="3"/>
                    </a:cubicBezTo>
                    <a:cubicBezTo>
                      <a:pt x="0" y="4"/>
                      <a:pt x="4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iSḷîḋê"/>
              <p:cNvSpPr/>
              <p:nvPr/>
            </p:nvSpPr>
            <p:spPr bwMode="auto">
              <a:xfrm>
                <a:off x="4907741" y="4681055"/>
                <a:ext cx="45803" cy="92696"/>
              </a:xfrm>
              <a:custGeom>
                <a:avLst/>
                <a:gdLst>
                  <a:gd name="T0" fmla="*/ 2 w 6"/>
                  <a:gd name="T1" fmla="*/ 9 h 12"/>
                  <a:gd name="T2" fmla="*/ 5 w 6"/>
                  <a:gd name="T3" fmla="*/ 11 h 12"/>
                  <a:gd name="T4" fmla="*/ 3 w 6"/>
                  <a:gd name="T5" fmla="*/ 6 h 12"/>
                  <a:gd name="T6" fmla="*/ 1 w 6"/>
                  <a:gd name="T7" fmla="*/ 1 h 12"/>
                  <a:gd name="T8" fmla="*/ 1 w 6"/>
                  <a:gd name="T9" fmla="*/ 0 h 12"/>
                  <a:gd name="T10" fmla="*/ 0 w 6"/>
                  <a:gd name="T11" fmla="*/ 4 h 12"/>
                  <a:gd name="T12" fmla="*/ 1 w 6"/>
                  <a:gd name="T13" fmla="*/ 7 h 12"/>
                  <a:gd name="T14" fmla="*/ 2 w 6"/>
                  <a:gd name="T1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2" y="9"/>
                    </a:moveTo>
                    <a:cubicBezTo>
                      <a:pt x="3" y="9"/>
                      <a:pt x="4" y="12"/>
                      <a:pt x="5" y="11"/>
                    </a:cubicBezTo>
                    <a:cubicBezTo>
                      <a:pt x="6" y="9"/>
                      <a:pt x="3" y="7"/>
                      <a:pt x="3" y="6"/>
                    </a:cubicBezTo>
                    <a:cubicBezTo>
                      <a:pt x="2" y="5"/>
                      <a:pt x="3" y="3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îṧḷíďé"/>
              <p:cNvSpPr/>
              <p:nvPr/>
            </p:nvSpPr>
            <p:spPr bwMode="auto">
              <a:xfrm>
                <a:off x="5294883" y="3990742"/>
                <a:ext cx="46893" cy="31626"/>
              </a:xfrm>
              <a:custGeom>
                <a:avLst/>
                <a:gdLst>
                  <a:gd name="T0" fmla="*/ 1 w 6"/>
                  <a:gd name="T1" fmla="*/ 4 h 4"/>
                  <a:gd name="T2" fmla="*/ 3 w 6"/>
                  <a:gd name="T3" fmla="*/ 3 h 4"/>
                  <a:gd name="T4" fmla="*/ 6 w 6"/>
                  <a:gd name="T5" fmla="*/ 1 h 4"/>
                  <a:gd name="T6" fmla="*/ 5 w 6"/>
                  <a:gd name="T7" fmla="*/ 0 h 4"/>
                  <a:gd name="T8" fmla="*/ 0 w 6"/>
                  <a:gd name="T9" fmla="*/ 4 h 4"/>
                  <a:gd name="T10" fmla="*/ 1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4"/>
                      <a:pt x="3" y="3"/>
                      <a:pt x="3" y="3"/>
                    </a:cubicBezTo>
                    <a:cubicBezTo>
                      <a:pt x="4" y="3"/>
                      <a:pt x="6" y="2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1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ïṧļiḓe"/>
              <p:cNvSpPr/>
              <p:nvPr/>
            </p:nvSpPr>
            <p:spPr bwMode="auto">
              <a:xfrm>
                <a:off x="5357044" y="3920947"/>
                <a:ext cx="262821" cy="154857"/>
              </a:xfrm>
              <a:custGeom>
                <a:avLst/>
                <a:gdLst>
                  <a:gd name="T0" fmla="*/ 0 w 34"/>
                  <a:gd name="T1" fmla="*/ 7 h 20"/>
                  <a:gd name="T2" fmla="*/ 2 w 34"/>
                  <a:gd name="T3" fmla="*/ 6 h 20"/>
                  <a:gd name="T4" fmla="*/ 3 w 34"/>
                  <a:gd name="T5" fmla="*/ 5 h 20"/>
                  <a:gd name="T6" fmla="*/ 4 w 34"/>
                  <a:gd name="T7" fmla="*/ 7 h 20"/>
                  <a:gd name="T8" fmla="*/ 6 w 34"/>
                  <a:gd name="T9" fmla="*/ 7 h 20"/>
                  <a:gd name="T10" fmla="*/ 5 w 34"/>
                  <a:gd name="T11" fmla="*/ 10 h 20"/>
                  <a:gd name="T12" fmla="*/ 4 w 34"/>
                  <a:gd name="T13" fmla="*/ 11 h 20"/>
                  <a:gd name="T14" fmla="*/ 7 w 34"/>
                  <a:gd name="T15" fmla="*/ 11 h 20"/>
                  <a:gd name="T16" fmla="*/ 9 w 34"/>
                  <a:gd name="T17" fmla="*/ 9 h 20"/>
                  <a:gd name="T18" fmla="*/ 11 w 34"/>
                  <a:gd name="T19" fmla="*/ 8 h 20"/>
                  <a:gd name="T20" fmla="*/ 11 w 34"/>
                  <a:gd name="T21" fmla="*/ 10 h 20"/>
                  <a:gd name="T22" fmla="*/ 8 w 34"/>
                  <a:gd name="T23" fmla="*/ 12 h 20"/>
                  <a:gd name="T24" fmla="*/ 5 w 34"/>
                  <a:gd name="T25" fmla="*/ 13 h 20"/>
                  <a:gd name="T26" fmla="*/ 2 w 34"/>
                  <a:gd name="T27" fmla="*/ 14 h 20"/>
                  <a:gd name="T28" fmla="*/ 2 w 34"/>
                  <a:gd name="T29" fmla="*/ 17 h 20"/>
                  <a:gd name="T30" fmla="*/ 4 w 34"/>
                  <a:gd name="T31" fmla="*/ 16 h 20"/>
                  <a:gd name="T32" fmla="*/ 10 w 34"/>
                  <a:gd name="T33" fmla="*/ 16 h 20"/>
                  <a:gd name="T34" fmla="*/ 13 w 34"/>
                  <a:gd name="T35" fmla="*/ 17 h 20"/>
                  <a:gd name="T36" fmla="*/ 15 w 34"/>
                  <a:gd name="T37" fmla="*/ 18 h 20"/>
                  <a:gd name="T38" fmla="*/ 17 w 34"/>
                  <a:gd name="T39" fmla="*/ 18 h 20"/>
                  <a:gd name="T40" fmla="*/ 19 w 34"/>
                  <a:gd name="T41" fmla="*/ 19 h 20"/>
                  <a:gd name="T42" fmla="*/ 22 w 34"/>
                  <a:gd name="T43" fmla="*/ 19 h 20"/>
                  <a:gd name="T44" fmla="*/ 24 w 34"/>
                  <a:gd name="T45" fmla="*/ 18 h 20"/>
                  <a:gd name="T46" fmla="*/ 26 w 34"/>
                  <a:gd name="T47" fmla="*/ 18 h 20"/>
                  <a:gd name="T48" fmla="*/ 26 w 34"/>
                  <a:gd name="T49" fmla="*/ 15 h 20"/>
                  <a:gd name="T50" fmla="*/ 22 w 34"/>
                  <a:gd name="T51" fmla="*/ 13 h 20"/>
                  <a:gd name="T52" fmla="*/ 22 w 34"/>
                  <a:gd name="T53" fmla="*/ 12 h 20"/>
                  <a:gd name="T54" fmla="*/ 26 w 34"/>
                  <a:gd name="T55" fmla="*/ 13 h 20"/>
                  <a:gd name="T56" fmla="*/ 29 w 34"/>
                  <a:gd name="T57" fmla="*/ 13 h 20"/>
                  <a:gd name="T58" fmla="*/ 32 w 34"/>
                  <a:gd name="T59" fmla="*/ 12 h 20"/>
                  <a:gd name="T60" fmla="*/ 34 w 34"/>
                  <a:gd name="T61" fmla="*/ 10 h 20"/>
                  <a:gd name="T62" fmla="*/ 28 w 34"/>
                  <a:gd name="T63" fmla="*/ 9 h 20"/>
                  <a:gd name="T64" fmla="*/ 25 w 34"/>
                  <a:gd name="T65" fmla="*/ 7 h 20"/>
                  <a:gd name="T66" fmla="*/ 22 w 34"/>
                  <a:gd name="T67" fmla="*/ 7 h 20"/>
                  <a:gd name="T68" fmla="*/ 22 w 34"/>
                  <a:gd name="T69" fmla="*/ 3 h 20"/>
                  <a:gd name="T70" fmla="*/ 14 w 34"/>
                  <a:gd name="T71" fmla="*/ 2 h 20"/>
                  <a:gd name="T72" fmla="*/ 8 w 34"/>
                  <a:gd name="T73" fmla="*/ 0 h 20"/>
                  <a:gd name="T74" fmla="*/ 0 w 34"/>
                  <a:gd name="T75" fmla="*/ 7 h 20"/>
                  <a:gd name="T76" fmla="*/ 0 w 34"/>
                  <a:gd name="T7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" h="20">
                    <a:moveTo>
                      <a:pt x="0" y="7"/>
                    </a:moveTo>
                    <a:cubicBezTo>
                      <a:pt x="0" y="7"/>
                      <a:pt x="2" y="7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2" y="7"/>
                      <a:pt x="4" y="7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7" y="7"/>
                      <a:pt x="5" y="9"/>
                      <a:pt x="5" y="10"/>
                    </a:cubicBezTo>
                    <a:cubicBezTo>
                      <a:pt x="4" y="10"/>
                      <a:pt x="3" y="11"/>
                      <a:pt x="4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8" y="9"/>
                      <a:pt x="9" y="9"/>
                    </a:cubicBezTo>
                    <a:cubicBezTo>
                      <a:pt x="9" y="8"/>
                      <a:pt x="10" y="8"/>
                      <a:pt x="11" y="8"/>
                    </a:cubicBezTo>
                    <a:cubicBezTo>
                      <a:pt x="11" y="9"/>
                      <a:pt x="14" y="9"/>
                      <a:pt x="11" y="10"/>
                    </a:cubicBezTo>
                    <a:cubicBezTo>
                      <a:pt x="9" y="11"/>
                      <a:pt x="8" y="11"/>
                      <a:pt x="8" y="12"/>
                    </a:cubicBezTo>
                    <a:cubicBezTo>
                      <a:pt x="7" y="13"/>
                      <a:pt x="7" y="14"/>
                      <a:pt x="5" y="13"/>
                    </a:cubicBezTo>
                    <a:cubicBezTo>
                      <a:pt x="3" y="13"/>
                      <a:pt x="2" y="13"/>
                      <a:pt x="2" y="14"/>
                    </a:cubicBezTo>
                    <a:cubicBezTo>
                      <a:pt x="1" y="15"/>
                      <a:pt x="1" y="17"/>
                      <a:pt x="2" y="17"/>
                    </a:cubicBezTo>
                    <a:cubicBezTo>
                      <a:pt x="3" y="17"/>
                      <a:pt x="3" y="17"/>
                      <a:pt x="4" y="16"/>
                    </a:cubicBezTo>
                    <a:cubicBezTo>
                      <a:pt x="5" y="16"/>
                      <a:pt x="9" y="16"/>
                      <a:pt x="10" y="16"/>
                    </a:cubicBezTo>
                    <a:cubicBezTo>
                      <a:pt x="11" y="16"/>
                      <a:pt x="12" y="17"/>
                      <a:pt x="13" y="17"/>
                    </a:cubicBezTo>
                    <a:cubicBezTo>
                      <a:pt x="13" y="17"/>
                      <a:pt x="14" y="18"/>
                      <a:pt x="15" y="18"/>
                    </a:cubicBezTo>
                    <a:cubicBezTo>
                      <a:pt x="16" y="19"/>
                      <a:pt x="16" y="17"/>
                      <a:pt x="17" y="18"/>
                    </a:cubicBezTo>
                    <a:cubicBezTo>
                      <a:pt x="19" y="19"/>
                      <a:pt x="18" y="19"/>
                      <a:pt x="19" y="19"/>
                    </a:cubicBezTo>
                    <a:cubicBezTo>
                      <a:pt x="20" y="19"/>
                      <a:pt x="22" y="19"/>
                      <a:pt x="22" y="19"/>
                    </a:cubicBezTo>
                    <a:cubicBezTo>
                      <a:pt x="22" y="19"/>
                      <a:pt x="22" y="17"/>
                      <a:pt x="24" y="18"/>
                    </a:cubicBezTo>
                    <a:cubicBezTo>
                      <a:pt x="25" y="18"/>
                      <a:pt x="26" y="20"/>
                      <a:pt x="26" y="18"/>
                    </a:cubicBezTo>
                    <a:cubicBezTo>
                      <a:pt x="26" y="17"/>
                      <a:pt x="27" y="16"/>
                      <a:pt x="26" y="15"/>
                    </a:cubicBezTo>
                    <a:cubicBezTo>
                      <a:pt x="24" y="14"/>
                      <a:pt x="22" y="14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3" y="11"/>
                      <a:pt x="25" y="12"/>
                      <a:pt x="26" y="13"/>
                    </a:cubicBezTo>
                    <a:cubicBezTo>
                      <a:pt x="27" y="13"/>
                      <a:pt x="28" y="14"/>
                      <a:pt x="29" y="13"/>
                    </a:cubicBezTo>
                    <a:cubicBezTo>
                      <a:pt x="30" y="13"/>
                      <a:pt x="31" y="12"/>
                      <a:pt x="32" y="12"/>
                    </a:cubicBezTo>
                    <a:cubicBezTo>
                      <a:pt x="32" y="11"/>
                      <a:pt x="34" y="10"/>
                      <a:pt x="34" y="10"/>
                    </a:cubicBezTo>
                    <a:cubicBezTo>
                      <a:pt x="34" y="10"/>
                      <a:pt x="29" y="9"/>
                      <a:pt x="28" y="9"/>
                    </a:cubicBezTo>
                    <a:cubicBezTo>
                      <a:pt x="28" y="8"/>
                      <a:pt x="26" y="7"/>
                      <a:pt x="25" y="7"/>
                    </a:cubicBezTo>
                    <a:cubicBezTo>
                      <a:pt x="25" y="7"/>
                      <a:pt x="23" y="8"/>
                      <a:pt x="22" y="7"/>
                    </a:cubicBezTo>
                    <a:cubicBezTo>
                      <a:pt x="22" y="5"/>
                      <a:pt x="22" y="3"/>
                      <a:pt x="22" y="3"/>
                    </a:cubicBezTo>
                    <a:cubicBezTo>
                      <a:pt x="21" y="3"/>
                      <a:pt x="15" y="3"/>
                      <a:pt x="14" y="2"/>
                    </a:cubicBezTo>
                    <a:cubicBezTo>
                      <a:pt x="13" y="2"/>
                      <a:pt x="10" y="1"/>
                      <a:pt x="8" y="0"/>
                    </a:cubicBezTo>
                    <a:cubicBezTo>
                      <a:pt x="5" y="2"/>
                      <a:pt x="3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ïṥľîḋe"/>
              <p:cNvSpPr/>
              <p:nvPr/>
            </p:nvSpPr>
            <p:spPr bwMode="auto">
              <a:xfrm>
                <a:off x="4915375" y="4068170"/>
                <a:ext cx="1085089" cy="1930259"/>
              </a:xfrm>
              <a:custGeom>
                <a:avLst/>
                <a:gdLst>
                  <a:gd name="T0" fmla="*/ 82 w 140"/>
                  <a:gd name="T1" fmla="*/ 249 h 249"/>
                  <a:gd name="T2" fmla="*/ 81 w 140"/>
                  <a:gd name="T3" fmla="*/ 242 h 249"/>
                  <a:gd name="T4" fmla="*/ 86 w 140"/>
                  <a:gd name="T5" fmla="*/ 233 h 249"/>
                  <a:gd name="T6" fmla="*/ 89 w 140"/>
                  <a:gd name="T7" fmla="*/ 227 h 249"/>
                  <a:gd name="T8" fmla="*/ 95 w 140"/>
                  <a:gd name="T9" fmla="*/ 217 h 249"/>
                  <a:gd name="T10" fmla="*/ 109 w 140"/>
                  <a:gd name="T11" fmla="*/ 211 h 249"/>
                  <a:gd name="T12" fmla="*/ 122 w 140"/>
                  <a:gd name="T13" fmla="*/ 197 h 249"/>
                  <a:gd name="T14" fmla="*/ 133 w 140"/>
                  <a:gd name="T15" fmla="*/ 175 h 249"/>
                  <a:gd name="T16" fmla="*/ 127 w 140"/>
                  <a:gd name="T17" fmla="*/ 151 h 249"/>
                  <a:gd name="T18" fmla="*/ 109 w 140"/>
                  <a:gd name="T19" fmla="*/ 150 h 249"/>
                  <a:gd name="T20" fmla="*/ 109 w 140"/>
                  <a:gd name="T21" fmla="*/ 141 h 249"/>
                  <a:gd name="T22" fmla="*/ 90 w 140"/>
                  <a:gd name="T23" fmla="*/ 124 h 249"/>
                  <a:gd name="T24" fmla="*/ 84 w 140"/>
                  <a:gd name="T25" fmla="*/ 119 h 249"/>
                  <a:gd name="T26" fmla="*/ 72 w 140"/>
                  <a:gd name="T27" fmla="*/ 118 h 249"/>
                  <a:gd name="T28" fmla="*/ 65 w 140"/>
                  <a:gd name="T29" fmla="*/ 113 h 249"/>
                  <a:gd name="T30" fmla="*/ 50 w 140"/>
                  <a:gd name="T31" fmla="*/ 119 h 249"/>
                  <a:gd name="T32" fmla="*/ 41 w 140"/>
                  <a:gd name="T33" fmla="*/ 104 h 249"/>
                  <a:gd name="T34" fmla="*/ 36 w 140"/>
                  <a:gd name="T35" fmla="*/ 92 h 249"/>
                  <a:gd name="T36" fmla="*/ 23 w 140"/>
                  <a:gd name="T37" fmla="*/ 98 h 249"/>
                  <a:gd name="T38" fmla="*/ 25 w 140"/>
                  <a:gd name="T39" fmla="*/ 74 h 249"/>
                  <a:gd name="T40" fmla="*/ 40 w 140"/>
                  <a:gd name="T41" fmla="*/ 71 h 249"/>
                  <a:gd name="T42" fmla="*/ 49 w 140"/>
                  <a:gd name="T43" fmla="*/ 78 h 249"/>
                  <a:gd name="T44" fmla="*/ 57 w 140"/>
                  <a:gd name="T45" fmla="*/ 53 h 249"/>
                  <a:gd name="T46" fmla="*/ 65 w 140"/>
                  <a:gd name="T47" fmla="*/ 46 h 249"/>
                  <a:gd name="T48" fmla="*/ 76 w 140"/>
                  <a:gd name="T49" fmla="*/ 37 h 249"/>
                  <a:gd name="T50" fmla="*/ 88 w 140"/>
                  <a:gd name="T51" fmla="*/ 32 h 249"/>
                  <a:gd name="T52" fmla="*/ 80 w 140"/>
                  <a:gd name="T53" fmla="*/ 30 h 249"/>
                  <a:gd name="T54" fmla="*/ 72 w 140"/>
                  <a:gd name="T55" fmla="*/ 26 h 249"/>
                  <a:gd name="T56" fmla="*/ 86 w 140"/>
                  <a:gd name="T57" fmla="*/ 25 h 249"/>
                  <a:gd name="T58" fmla="*/ 91 w 140"/>
                  <a:gd name="T59" fmla="*/ 28 h 249"/>
                  <a:gd name="T60" fmla="*/ 102 w 140"/>
                  <a:gd name="T61" fmla="*/ 30 h 249"/>
                  <a:gd name="T62" fmla="*/ 96 w 140"/>
                  <a:gd name="T63" fmla="*/ 23 h 249"/>
                  <a:gd name="T64" fmla="*/ 88 w 140"/>
                  <a:gd name="T65" fmla="*/ 12 h 249"/>
                  <a:gd name="T66" fmla="*/ 73 w 140"/>
                  <a:gd name="T67" fmla="*/ 6 h 249"/>
                  <a:gd name="T68" fmla="*/ 58 w 140"/>
                  <a:gd name="T69" fmla="*/ 4 h 249"/>
                  <a:gd name="T70" fmla="*/ 56 w 140"/>
                  <a:gd name="T71" fmla="*/ 15 h 249"/>
                  <a:gd name="T72" fmla="*/ 51 w 140"/>
                  <a:gd name="T73" fmla="*/ 21 h 249"/>
                  <a:gd name="T74" fmla="*/ 42 w 140"/>
                  <a:gd name="T75" fmla="*/ 15 h 249"/>
                  <a:gd name="T76" fmla="*/ 2 w 140"/>
                  <a:gd name="T77" fmla="*/ 80 h 249"/>
                  <a:gd name="T78" fmla="*/ 14 w 140"/>
                  <a:gd name="T79" fmla="*/ 101 h 249"/>
                  <a:gd name="T80" fmla="*/ 27 w 140"/>
                  <a:gd name="T81" fmla="*/ 107 h 249"/>
                  <a:gd name="T82" fmla="*/ 40 w 140"/>
                  <a:gd name="T83" fmla="*/ 120 h 249"/>
                  <a:gd name="T84" fmla="*/ 52 w 140"/>
                  <a:gd name="T85" fmla="*/ 123 h 249"/>
                  <a:gd name="T86" fmla="*/ 48 w 140"/>
                  <a:gd name="T87" fmla="*/ 144 h 249"/>
                  <a:gd name="T88" fmla="*/ 58 w 140"/>
                  <a:gd name="T89" fmla="*/ 174 h 249"/>
                  <a:gd name="T90" fmla="*/ 71 w 140"/>
                  <a:gd name="T91" fmla="*/ 198 h 249"/>
                  <a:gd name="T92" fmla="*/ 70 w 140"/>
                  <a:gd name="T93" fmla="*/ 217 h 249"/>
                  <a:gd name="T94" fmla="*/ 70 w 140"/>
                  <a:gd name="T95" fmla="*/ 231 h 249"/>
                  <a:gd name="T96" fmla="*/ 71 w 140"/>
                  <a:gd name="T97" fmla="*/ 241 h 249"/>
                  <a:gd name="T98" fmla="*/ 75 w 140"/>
                  <a:gd name="T99" fmla="*/ 247 h 249"/>
                  <a:gd name="T100" fmla="*/ 54 w 140"/>
                  <a:gd name="T101" fmla="*/ 42 h 249"/>
                  <a:gd name="T102" fmla="*/ 55 w 140"/>
                  <a:gd name="T103" fmla="*/ 38 h 249"/>
                  <a:gd name="T104" fmla="*/ 48 w 140"/>
                  <a:gd name="T105" fmla="*/ 42 h 249"/>
                  <a:gd name="T106" fmla="*/ 39 w 140"/>
                  <a:gd name="T107" fmla="*/ 46 h 249"/>
                  <a:gd name="T108" fmla="*/ 50 w 140"/>
                  <a:gd name="T109" fmla="*/ 34 h 249"/>
                  <a:gd name="T110" fmla="*/ 40 w 140"/>
                  <a:gd name="T111" fmla="*/ 3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0" h="249">
                    <a:moveTo>
                      <a:pt x="77" y="248"/>
                    </a:moveTo>
                    <a:cubicBezTo>
                      <a:pt x="78" y="248"/>
                      <a:pt x="79" y="248"/>
                      <a:pt x="78" y="246"/>
                    </a:cubicBezTo>
                    <a:cubicBezTo>
                      <a:pt x="78" y="245"/>
                      <a:pt x="81" y="246"/>
                      <a:pt x="80" y="247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79" y="248"/>
                      <a:pt x="81" y="249"/>
                      <a:pt x="82" y="249"/>
                    </a:cubicBezTo>
                    <a:cubicBezTo>
                      <a:pt x="83" y="249"/>
                      <a:pt x="86" y="249"/>
                      <a:pt x="86" y="249"/>
                    </a:cubicBezTo>
                    <a:cubicBezTo>
                      <a:pt x="86" y="249"/>
                      <a:pt x="89" y="248"/>
                      <a:pt x="90" y="248"/>
                    </a:cubicBezTo>
                    <a:cubicBezTo>
                      <a:pt x="90" y="248"/>
                      <a:pt x="87" y="248"/>
                      <a:pt x="86" y="248"/>
                    </a:cubicBezTo>
                    <a:cubicBezTo>
                      <a:pt x="84" y="247"/>
                      <a:pt x="82" y="246"/>
                      <a:pt x="81" y="245"/>
                    </a:cubicBezTo>
                    <a:cubicBezTo>
                      <a:pt x="81" y="244"/>
                      <a:pt x="80" y="243"/>
                      <a:pt x="81" y="242"/>
                    </a:cubicBezTo>
                    <a:cubicBezTo>
                      <a:pt x="82" y="242"/>
                      <a:pt x="84" y="240"/>
                      <a:pt x="85" y="240"/>
                    </a:cubicBezTo>
                    <a:cubicBezTo>
                      <a:pt x="85" y="240"/>
                      <a:pt x="86" y="238"/>
                      <a:pt x="85" y="238"/>
                    </a:cubicBezTo>
                    <a:cubicBezTo>
                      <a:pt x="85" y="237"/>
                      <a:pt x="83" y="237"/>
                      <a:pt x="82" y="237"/>
                    </a:cubicBezTo>
                    <a:cubicBezTo>
                      <a:pt x="82" y="237"/>
                      <a:pt x="82" y="236"/>
                      <a:pt x="83" y="235"/>
                    </a:cubicBezTo>
                    <a:cubicBezTo>
                      <a:pt x="85" y="234"/>
                      <a:pt x="85" y="233"/>
                      <a:pt x="86" y="233"/>
                    </a:cubicBezTo>
                    <a:cubicBezTo>
                      <a:pt x="86" y="232"/>
                      <a:pt x="87" y="232"/>
                      <a:pt x="88" y="231"/>
                    </a:cubicBezTo>
                    <a:cubicBezTo>
                      <a:pt x="88" y="230"/>
                      <a:pt x="87" y="230"/>
                      <a:pt x="86" y="230"/>
                    </a:cubicBezTo>
                    <a:cubicBezTo>
                      <a:pt x="85" y="230"/>
                      <a:pt x="85" y="229"/>
                      <a:pt x="84" y="228"/>
                    </a:cubicBezTo>
                    <a:cubicBezTo>
                      <a:pt x="84" y="227"/>
                      <a:pt x="87" y="228"/>
                      <a:pt x="89" y="229"/>
                    </a:cubicBezTo>
                    <a:cubicBezTo>
                      <a:pt x="90" y="229"/>
                      <a:pt x="89" y="228"/>
                      <a:pt x="89" y="227"/>
                    </a:cubicBezTo>
                    <a:cubicBezTo>
                      <a:pt x="89" y="226"/>
                      <a:pt x="89" y="225"/>
                      <a:pt x="90" y="225"/>
                    </a:cubicBezTo>
                    <a:cubicBezTo>
                      <a:pt x="91" y="226"/>
                      <a:pt x="96" y="225"/>
                      <a:pt x="96" y="225"/>
                    </a:cubicBezTo>
                    <a:cubicBezTo>
                      <a:pt x="97" y="225"/>
                      <a:pt x="98" y="223"/>
                      <a:pt x="99" y="222"/>
                    </a:cubicBezTo>
                    <a:cubicBezTo>
                      <a:pt x="99" y="221"/>
                      <a:pt x="100" y="221"/>
                      <a:pt x="99" y="220"/>
                    </a:cubicBezTo>
                    <a:cubicBezTo>
                      <a:pt x="98" y="220"/>
                      <a:pt x="95" y="218"/>
                      <a:pt x="95" y="217"/>
                    </a:cubicBezTo>
                    <a:cubicBezTo>
                      <a:pt x="95" y="217"/>
                      <a:pt x="96" y="214"/>
                      <a:pt x="96" y="213"/>
                    </a:cubicBezTo>
                    <a:cubicBezTo>
                      <a:pt x="96" y="213"/>
                      <a:pt x="96" y="218"/>
                      <a:pt x="99" y="219"/>
                    </a:cubicBezTo>
                    <a:cubicBezTo>
                      <a:pt x="101" y="219"/>
                      <a:pt x="102" y="220"/>
                      <a:pt x="104" y="218"/>
                    </a:cubicBezTo>
                    <a:cubicBezTo>
                      <a:pt x="106" y="216"/>
                      <a:pt x="107" y="215"/>
                      <a:pt x="108" y="214"/>
                    </a:cubicBezTo>
                    <a:cubicBezTo>
                      <a:pt x="108" y="212"/>
                      <a:pt x="108" y="211"/>
                      <a:pt x="109" y="211"/>
                    </a:cubicBezTo>
                    <a:cubicBezTo>
                      <a:pt x="110" y="210"/>
                      <a:pt x="110" y="211"/>
                      <a:pt x="111" y="208"/>
                    </a:cubicBezTo>
                    <a:cubicBezTo>
                      <a:pt x="112" y="206"/>
                      <a:pt x="113" y="208"/>
                      <a:pt x="114" y="206"/>
                    </a:cubicBezTo>
                    <a:cubicBezTo>
                      <a:pt x="115" y="204"/>
                      <a:pt x="112" y="202"/>
                      <a:pt x="114" y="201"/>
                    </a:cubicBezTo>
                    <a:cubicBezTo>
                      <a:pt x="116" y="199"/>
                      <a:pt x="119" y="198"/>
                      <a:pt x="119" y="198"/>
                    </a:cubicBezTo>
                    <a:cubicBezTo>
                      <a:pt x="119" y="198"/>
                      <a:pt x="120" y="197"/>
                      <a:pt x="122" y="197"/>
                    </a:cubicBezTo>
                    <a:cubicBezTo>
                      <a:pt x="124" y="196"/>
                      <a:pt x="126" y="197"/>
                      <a:pt x="127" y="196"/>
                    </a:cubicBezTo>
                    <a:cubicBezTo>
                      <a:pt x="127" y="194"/>
                      <a:pt x="128" y="192"/>
                      <a:pt x="129" y="191"/>
                    </a:cubicBezTo>
                    <a:cubicBezTo>
                      <a:pt x="130" y="190"/>
                      <a:pt x="131" y="188"/>
                      <a:pt x="131" y="187"/>
                    </a:cubicBezTo>
                    <a:cubicBezTo>
                      <a:pt x="130" y="186"/>
                      <a:pt x="132" y="182"/>
                      <a:pt x="132" y="181"/>
                    </a:cubicBezTo>
                    <a:cubicBezTo>
                      <a:pt x="132" y="180"/>
                      <a:pt x="130" y="177"/>
                      <a:pt x="133" y="175"/>
                    </a:cubicBezTo>
                    <a:cubicBezTo>
                      <a:pt x="135" y="172"/>
                      <a:pt x="138" y="169"/>
                      <a:pt x="138" y="168"/>
                    </a:cubicBezTo>
                    <a:cubicBezTo>
                      <a:pt x="138" y="167"/>
                      <a:pt x="140" y="163"/>
                      <a:pt x="140" y="161"/>
                    </a:cubicBezTo>
                    <a:cubicBezTo>
                      <a:pt x="140" y="159"/>
                      <a:pt x="138" y="156"/>
                      <a:pt x="137" y="156"/>
                    </a:cubicBezTo>
                    <a:cubicBezTo>
                      <a:pt x="136" y="155"/>
                      <a:pt x="133" y="155"/>
                      <a:pt x="132" y="153"/>
                    </a:cubicBezTo>
                    <a:cubicBezTo>
                      <a:pt x="131" y="152"/>
                      <a:pt x="128" y="150"/>
                      <a:pt x="127" y="151"/>
                    </a:cubicBezTo>
                    <a:cubicBezTo>
                      <a:pt x="126" y="151"/>
                      <a:pt x="124" y="151"/>
                      <a:pt x="122" y="150"/>
                    </a:cubicBezTo>
                    <a:cubicBezTo>
                      <a:pt x="121" y="149"/>
                      <a:pt x="119" y="148"/>
                      <a:pt x="118" y="147"/>
                    </a:cubicBezTo>
                    <a:cubicBezTo>
                      <a:pt x="117" y="146"/>
                      <a:pt x="115" y="146"/>
                      <a:pt x="114" y="146"/>
                    </a:cubicBezTo>
                    <a:cubicBezTo>
                      <a:pt x="113" y="146"/>
                      <a:pt x="113" y="145"/>
                      <a:pt x="111" y="147"/>
                    </a:cubicBezTo>
                    <a:cubicBezTo>
                      <a:pt x="110" y="150"/>
                      <a:pt x="111" y="151"/>
                      <a:pt x="109" y="150"/>
                    </a:cubicBezTo>
                    <a:cubicBezTo>
                      <a:pt x="106" y="150"/>
                      <a:pt x="109" y="150"/>
                      <a:pt x="110" y="147"/>
                    </a:cubicBezTo>
                    <a:cubicBezTo>
                      <a:pt x="112" y="145"/>
                      <a:pt x="110" y="143"/>
                      <a:pt x="108" y="144"/>
                    </a:cubicBezTo>
                    <a:cubicBezTo>
                      <a:pt x="107" y="144"/>
                      <a:pt x="108" y="146"/>
                      <a:pt x="105" y="146"/>
                    </a:cubicBezTo>
                    <a:cubicBezTo>
                      <a:pt x="102" y="147"/>
                      <a:pt x="102" y="145"/>
                      <a:pt x="104" y="144"/>
                    </a:cubicBezTo>
                    <a:cubicBezTo>
                      <a:pt x="106" y="144"/>
                      <a:pt x="109" y="142"/>
                      <a:pt x="109" y="141"/>
                    </a:cubicBezTo>
                    <a:cubicBezTo>
                      <a:pt x="109" y="141"/>
                      <a:pt x="109" y="138"/>
                      <a:pt x="107" y="138"/>
                    </a:cubicBezTo>
                    <a:cubicBezTo>
                      <a:pt x="106" y="138"/>
                      <a:pt x="106" y="136"/>
                      <a:pt x="104" y="134"/>
                    </a:cubicBezTo>
                    <a:cubicBezTo>
                      <a:pt x="102" y="131"/>
                      <a:pt x="99" y="128"/>
                      <a:pt x="97" y="128"/>
                    </a:cubicBezTo>
                    <a:cubicBezTo>
                      <a:pt x="95" y="129"/>
                      <a:pt x="94" y="131"/>
                      <a:pt x="92" y="128"/>
                    </a:cubicBezTo>
                    <a:cubicBezTo>
                      <a:pt x="91" y="126"/>
                      <a:pt x="90" y="126"/>
                      <a:pt x="90" y="124"/>
                    </a:cubicBezTo>
                    <a:cubicBezTo>
                      <a:pt x="89" y="123"/>
                      <a:pt x="87" y="124"/>
                      <a:pt x="87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4" y="124"/>
                      <a:pt x="85" y="122"/>
                    </a:cubicBezTo>
                    <a:cubicBezTo>
                      <a:pt x="86" y="120"/>
                      <a:pt x="87" y="116"/>
                      <a:pt x="86" y="117"/>
                    </a:cubicBezTo>
                    <a:cubicBezTo>
                      <a:pt x="86" y="117"/>
                      <a:pt x="85" y="120"/>
                      <a:pt x="84" y="119"/>
                    </a:cubicBezTo>
                    <a:cubicBezTo>
                      <a:pt x="83" y="119"/>
                      <a:pt x="84" y="119"/>
                      <a:pt x="82" y="118"/>
                    </a:cubicBezTo>
                    <a:cubicBezTo>
                      <a:pt x="80" y="116"/>
                      <a:pt x="78" y="117"/>
                      <a:pt x="78" y="118"/>
                    </a:cubicBezTo>
                    <a:cubicBezTo>
                      <a:pt x="78" y="119"/>
                      <a:pt x="77" y="120"/>
                      <a:pt x="77" y="120"/>
                    </a:cubicBezTo>
                    <a:cubicBezTo>
                      <a:pt x="77" y="120"/>
                      <a:pt x="77" y="120"/>
                      <a:pt x="76" y="118"/>
                    </a:cubicBezTo>
                    <a:cubicBezTo>
                      <a:pt x="76" y="117"/>
                      <a:pt x="73" y="117"/>
                      <a:pt x="72" y="118"/>
                    </a:cubicBezTo>
                    <a:cubicBezTo>
                      <a:pt x="71" y="119"/>
                      <a:pt x="70" y="115"/>
                      <a:pt x="69" y="115"/>
                    </a:cubicBezTo>
                    <a:cubicBezTo>
                      <a:pt x="69" y="115"/>
                      <a:pt x="67" y="116"/>
                      <a:pt x="66" y="118"/>
                    </a:cubicBezTo>
                    <a:cubicBezTo>
                      <a:pt x="65" y="120"/>
                      <a:pt x="66" y="122"/>
                      <a:pt x="65" y="122"/>
                    </a:cubicBezTo>
                    <a:cubicBezTo>
                      <a:pt x="64" y="122"/>
                      <a:pt x="64" y="118"/>
                      <a:pt x="64" y="117"/>
                    </a:cubicBezTo>
                    <a:cubicBezTo>
                      <a:pt x="65" y="116"/>
                      <a:pt x="66" y="114"/>
                      <a:pt x="65" y="113"/>
                    </a:cubicBezTo>
                    <a:cubicBezTo>
                      <a:pt x="64" y="113"/>
                      <a:pt x="62" y="116"/>
                      <a:pt x="61" y="116"/>
                    </a:cubicBezTo>
                    <a:cubicBezTo>
                      <a:pt x="60" y="116"/>
                      <a:pt x="59" y="117"/>
                      <a:pt x="58" y="119"/>
                    </a:cubicBezTo>
                    <a:cubicBezTo>
                      <a:pt x="57" y="120"/>
                      <a:pt x="56" y="121"/>
                      <a:pt x="55" y="122"/>
                    </a:cubicBezTo>
                    <a:cubicBezTo>
                      <a:pt x="55" y="123"/>
                      <a:pt x="53" y="122"/>
                      <a:pt x="53" y="121"/>
                    </a:cubicBezTo>
                    <a:cubicBezTo>
                      <a:pt x="54" y="121"/>
                      <a:pt x="51" y="119"/>
                      <a:pt x="50" y="119"/>
                    </a:cubicBezTo>
                    <a:cubicBezTo>
                      <a:pt x="50" y="120"/>
                      <a:pt x="49" y="121"/>
                      <a:pt x="47" y="121"/>
                    </a:cubicBezTo>
                    <a:cubicBezTo>
                      <a:pt x="46" y="122"/>
                      <a:pt x="45" y="120"/>
                      <a:pt x="44" y="120"/>
                    </a:cubicBezTo>
                    <a:cubicBezTo>
                      <a:pt x="44" y="119"/>
                      <a:pt x="43" y="119"/>
                      <a:pt x="43" y="116"/>
                    </a:cubicBezTo>
                    <a:cubicBezTo>
                      <a:pt x="43" y="113"/>
                      <a:pt x="43" y="111"/>
                      <a:pt x="44" y="109"/>
                    </a:cubicBezTo>
                    <a:cubicBezTo>
                      <a:pt x="44" y="107"/>
                      <a:pt x="42" y="104"/>
                      <a:pt x="41" y="104"/>
                    </a:cubicBezTo>
                    <a:cubicBezTo>
                      <a:pt x="40" y="105"/>
                      <a:pt x="39" y="106"/>
                      <a:pt x="38" y="106"/>
                    </a:cubicBezTo>
                    <a:cubicBezTo>
                      <a:pt x="37" y="106"/>
                      <a:pt x="37" y="105"/>
                      <a:pt x="35" y="105"/>
                    </a:cubicBezTo>
                    <a:cubicBezTo>
                      <a:pt x="34" y="105"/>
                      <a:pt x="35" y="105"/>
                      <a:pt x="35" y="103"/>
                    </a:cubicBezTo>
                    <a:cubicBezTo>
                      <a:pt x="36" y="101"/>
                      <a:pt x="35" y="99"/>
                      <a:pt x="36" y="97"/>
                    </a:cubicBezTo>
                    <a:cubicBezTo>
                      <a:pt x="38" y="96"/>
                      <a:pt x="37" y="92"/>
                      <a:pt x="36" y="92"/>
                    </a:cubicBezTo>
                    <a:cubicBezTo>
                      <a:pt x="35" y="92"/>
                      <a:pt x="34" y="92"/>
                      <a:pt x="32" y="92"/>
                    </a:cubicBezTo>
                    <a:cubicBezTo>
                      <a:pt x="31" y="92"/>
                      <a:pt x="30" y="94"/>
                      <a:pt x="31" y="95"/>
                    </a:cubicBezTo>
                    <a:cubicBezTo>
                      <a:pt x="31" y="97"/>
                      <a:pt x="30" y="98"/>
                      <a:pt x="29" y="98"/>
                    </a:cubicBezTo>
                    <a:cubicBezTo>
                      <a:pt x="29" y="98"/>
                      <a:pt x="28" y="97"/>
                      <a:pt x="27" y="99"/>
                    </a:cubicBezTo>
                    <a:cubicBezTo>
                      <a:pt x="25" y="100"/>
                      <a:pt x="25" y="100"/>
                      <a:pt x="23" y="98"/>
                    </a:cubicBezTo>
                    <a:cubicBezTo>
                      <a:pt x="22" y="96"/>
                      <a:pt x="20" y="94"/>
                      <a:pt x="20" y="92"/>
                    </a:cubicBezTo>
                    <a:cubicBezTo>
                      <a:pt x="20" y="89"/>
                      <a:pt x="20" y="86"/>
                      <a:pt x="20" y="85"/>
                    </a:cubicBezTo>
                    <a:cubicBezTo>
                      <a:pt x="21" y="83"/>
                      <a:pt x="21" y="81"/>
                      <a:pt x="20" y="80"/>
                    </a:cubicBezTo>
                    <a:cubicBezTo>
                      <a:pt x="19" y="80"/>
                      <a:pt x="21" y="78"/>
                      <a:pt x="22" y="77"/>
                    </a:cubicBezTo>
                    <a:cubicBezTo>
                      <a:pt x="23" y="77"/>
                      <a:pt x="25" y="75"/>
                      <a:pt x="25" y="74"/>
                    </a:cubicBezTo>
                    <a:cubicBezTo>
                      <a:pt x="25" y="74"/>
                      <a:pt x="26" y="74"/>
                      <a:pt x="28" y="74"/>
                    </a:cubicBezTo>
                    <a:cubicBezTo>
                      <a:pt x="30" y="74"/>
                      <a:pt x="30" y="74"/>
                      <a:pt x="31" y="75"/>
                    </a:cubicBezTo>
                    <a:cubicBezTo>
                      <a:pt x="33" y="76"/>
                      <a:pt x="33" y="74"/>
                      <a:pt x="33" y="74"/>
                    </a:cubicBezTo>
                    <a:cubicBezTo>
                      <a:pt x="33" y="73"/>
                      <a:pt x="34" y="72"/>
                      <a:pt x="36" y="73"/>
                    </a:cubicBezTo>
                    <a:cubicBezTo>
                      <a:pt x="37" y="73"/>
                      <a:pt x="40" y="71"/>
                      <a:pt x="40" y="71"/>
                    </a:cubicBezTo>
                    <a:cubicBezTo>
                      <a:pt x="40" y="72"/>
                      <a:pt x="41" y="74"/>
                      <a:pt x="42" y="74"/>
                    </a:cubicBezTo>
                    <a:cubicBezTo>
                      <a:pt x="43" y="73"/>
                      <a:pt x="43" y="71"/>
                      <a:pt x="44" y="74"/>
                    </a:cubicBezTo>
                    <a:cubicBezTo>
                      <a:pt x="44" y="76"/>
                      <a:pt x="45" y="80"/>
                      <a:pt x="46" y="80"/>
                    </a:cubicBezTo>
                    <a:cubicBezTo>
                      <a:pt x="47" y="81"/>
                      <a:pt x="46" y="83"/>
                      <a:pt x="48" y="83"/>
                    </a:cubicBezTo>
                    <a:cubicBezTo>
                      <a:pt x="49" y="83"/>
                      <a:pt x="50" y="79"/>
                      <a:pt x="49" y="78"/>
                    </a:cubicBezTo>
                    <a:cubicBezTo>
                      <a:pt x="49" y="77"/>
                      <a:pt x="48" y="73"/>
                      <a:pt x="47" y="72"/>
                    </a:cubicBezTo>
                    <a:cubicBezTo>
                      <a:pt x="47" y="71"/>
                      <a:pt x="48" y="68"/>
                      <a:pt x="50" y="67"/>
                    </a:cubicBezTo>
                    <a:cubicBezTo>
                      <a:pt x="51" y="66"/>
                      <a:pt x="54" y="62"/>
                      <a:pt x="55" y="61"/>
                    </a:cubicBezTo>
                    <a:cubicBezTo>
                      <a:pt x="56" y="60"/>
                      <a:pt x="60" y="59"/>
                      <a:pt x="59" y="58"/>
                    </a:cubicBezTo>
                    <a:cubicBezTo>
                      <a:pt x="58" y="56"/>
                      <a:pt x="57" y="55"/>
                      <a:pt x="57" y="53"/>
                    </a:cubicBezTo>
                    <a:cubicBezTo>
                      <a:pt x="57" y="52"/>
                      <a:pt x="58" y="53"/>
                      <a:pt x="58" y="53"/>
                    </a:cubicBezTo>
                    <a:cubicBezTo>
                      <a:pt x="59" y="54"/>
                      <a:pt x="61" y="52"/>
                      <a:pt x="60" y="51"/>
                    </a:cubicBezTo>
                    <a:cubicBezTo>
                      <a:pt x="60" y="50"/>
                      <a:pt x="60" y="49"/>
                      <a:pt x="61" y="49"/>
                    </a:cubicBezTo>
                    <a:cubicBezTo>
                      <a:pt x="62" y="49"/>
                      <a:pt x="63" y="48"/>
                      <a:pt x="62" y="47"/>
                    </a:cubicBezTo>
                    <a:cubicBezTo>
                      <a:pt x="62" y="46"/>
                      <a:pt x="64" y="45"/>
                      <a:pt x="65" y="46"/>
                    </a:cubicBezTo>
                    <a:cubicBezTo>
                      <a:pt x="66" y="46"/>
                      <a:pt x="69" y="46"/>
                      <a:pt x="70" y="45"/>
                    </a:cubicBezTo>
                    <a:cubicBezTo>
                      <a:pt x="70" y="45"/>
                      <a:pt x="68" y="43"/>
                      <a:pt x="68" y="42"/>
                    </a:cubicBezTo>
                    <a:cubicBezTo>
                      <a:pt x="68" y="40"/>
                      <a:pt x="70" y="39"/>
                      <a:pt x="72" y="38"/>
                    </a:cubicBezTo>
                    <a:cubicBezTo>
                      <a:pt x="73" y="38"/>
                      <a:pt x="74" y="38"/>
                      <a:pt x="74" y="38"/>
                    </a:cubicBezTo>
                    <a:cubicBezTo>
                      <a:pt x="75" y="37"/>
                      <a:pt x="76" y="35"/>
                      <a:pt x="76" y="37"/>
                    </a:cubicBezTo>
                    <a:cubicBezTo>
                      <a:pt x="76" y="38"/>
                      <a:pt x="76" y="40"/>
                      <a:pt x="77" y="40"/>
                    </a:cubicBezTo>
                    <a:cubicBezTo>
                      <a:pt x="79" y="40"/>
                      <a:pt x="80" y="38"/>
                      <a:pt x="81" y="38"/>
                    </a:cubicBezTo>
                    <a:cubicBezTo>
                      <a:pt x="81" y="38"/>
                      <a:pt x="85" y="37"/>
                      <a:pt x="85" y="37"/>
                    </a:cubicBezTo>
                    <a:cubicBezTo>
                      <a:pt x="86" y="37"/>
                      <a:pt x="90" y="36"/>
                      <a:pt x="90" y="35"/>
                    </a:cubicBezTo>
                    <a:cubicBezTo>
                      <a:pt x="89" y="34"/>
                      <a:pt x="89" y="32"/>
                      <a:pt x="88" y="32"/>
                    </a:cubicBezTo>
                    <a:cubicBezTo>
                      <a:pt x="88" y="31"/>
                      <a:pt x="87" y="32"/>
                      <a:pt x="86" y="33"/>
                    </a:cubicBezTo>
                    <a:cubicBezTo>
                      <a:pt x="86" y="34"/>
                      <a:pt x="85" y="34"/>
                      <a:pt x="84" y="33"/>
                    </a:cubicBezTo>
                    <a:cubicBezTo>
                      <a:pt x="84" y="32"/>
                      <a:pt x="85" y="30"/>
                      <a:pt x="83" y="31"/>
                    </a:cubicBezTo>
                    <a:cubicBezTo>
                      <a:pt x="82" y="32"/>
                      <a:pt x="82" y="32"/>
                      <a:pt x="81" y="32"/>
                    </a:cubicBezTo>
                    <a:cubicBezTo>
                      <a:pt x="81" y="32"/>
                      <a:pt x="80" y="30"/>
                      <a:pt x="80" y="30"/>
                    </a:cubicBezTo>
                    <a:cubicBezTo>
                      <a:pt x="80" y="30"/>
                      <a:pt x="82" y="29"/>
                      <a:pt x="81" y="28"/>
                    </a:cubicBezTo>
                    <a:cubicBezTo>
                      <a:pt x="80" y="26"/>
                      <a:pt x="78" y="27"/>
                      <a:pt x="77" y="28"/>
                    </a:cubicBezTo>
                    <a:cubicBezTo>
                      <a:pt x="75" y="29"/>
                      <a:pt x="75" y="29"/>
                      <a:pt x="73" y="29"/>
                    </a:cubicBezTo>
                    <a:cubicBezTo>
                      <a:pt x="71" y="30"/>
                      <a:pt x="70" y="30"/>
                      <a:pt x="70" y="30"/>
                    </a:cubicBezTo>
                    <a:cubicBezTo>
                      <a:pt x="70" y="30"/>
                      <a:pt x="71" y="28"/>
                      <a:pt x="72" y="26"/>
                    </a:cubicBezTo>
                    <a:cubicBezTo>
                      <a:pt x="73" y="25"/>
                      <a:pt x="77" y="25"/>
                      <a:pt x="78" y="24"/>
                    </a:cubicBezTo>
                    <a:cubicBezTo>
                      <a:pt x="79" y="23"/>
                      <a:pt x="81" y="25"/>
                      <a:pt x="81" y="25"/>
                    </a:cubicBezTo>
                    <a:cubicBezTo>
                      <a:pt x="81" y="25"/>
                      <a:pt x="83" y="23"/>
                      <a:pt x="83" y="24"/>
                    </a:cubicBezTo>
                    <a:cubicBezTo>
                      <a:pt x="83" y="25"/>
                      <a:pt x="82" y="27"/>
                      <a:pt x="83" y="27"/>
                    </a:cubicBezTo>
                    <a:cubicBezTo>
                      <a:pt x="84" y="27"/>
                      <a:pt x="87" y="26"/>
                      <a:pt x="86" y="25"/>
                    </a:cubicBezTo>
                    <a:cubicBezTo>
                      <a:pt x="85" y="25"/>
                      <a:pt x="87" y="24"/>
                      <a:pt x="88" y="23"/>
                    </a:cubicBezTo>
                    <a:cubicBezTo>
                      <a:pt x="89" y="22"/>
                      <a:pt x="91" y="23"/>
                      <a:pt x="92" y="23"/>
                    </a:cubicBezTo>
                    <a:cubicBezTo>
                      <a:pt x="92" y="23"/>
                      <a:pt x="93" y="21"/>
                      <a:pt x="94" y="21"/>
                    </a:cubicBezTo>
                    <a:cubicBezTo>
                      <a:pt x="95" y="21"/>
                      <a:pt x="96" y="22"/>
                      <a:pt x="94" y="24"/>
                    </a:cubicBezTo>
                    <a:cubicBezTo>
                      <a:pt x="92" y="25"/>
                      <a:pt x="92" y="28"/>
                      <a:pt x="91" y="28"/>
                    </a:cubicBezTo>
                    <a:cubicBezTo>
                      <a:pt x="90" y="29"/>
                      <a:pt x="91" y="30"/>
                      <a:pt x="92" y="30"/>
                    </a:cubicBezTo>
                    <a:cubicBezTo>
                      <a:pt x="93" y="30"/>
                      <a:pt x="95" y="30"/>
                      <a:pt x="96" y="30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8" y="31"/>
                      <a:pt x="99" y="30"/>
                      <a:pt x="99" y="30"/>
                    </a:cubicBezTo>
                    <a:cubicBezTo>
                      <a:pt x="99" y="30"/>
                      <a:pt x="102" y="29"/>
                      <a:pt x="102" y="30"/>
                    </a:cubicBezTo>
                    <a:cubicBezTo>
                      <a:pt x="103" y="31"/>
                      <a:pt x="103" y="29"/>
                      <a:pt x="103" y="29"/>
                    </a:cubicBezTo>
                    <a:cubicBezTo>
                      <a:pt x="102" y="28"/>
                      <a:pt x="102" y="27"/>
                      <a:pt x="101" y="26"/>
                    </a:cubicBezTo>
                    <a:cubicBezTo>
                      <a:pt x="101" y="24"/>
                      <a:pt x="100" y="24"/>
                      <a:pt x="99" y="25"/>
                    </a:cubicBezTo>
                    <a:cubicBezTo>
                      <a:pt x="98" y="25"/>
                      <a:pt x="97" y="24"/>
                      <a:pt x="96" y="24"/>
                    </a:cubicBezTo>
                    <a:cubicBezTo>
                      <a:pt x="96" y="23"/>
                      <a:pt x="95" y="24"/>
                      <a:pt x="96" y="23"/>
                    </a:cubicBezTo>
                    <a:cubicBezTo>
                      <a:pt x="96" y="22"/>
                      <a:pt x="97" y="21"/>
                      <a:pt x="97" y="20"/>
                    </a:cubicBezTo>
                    <a:cubicBezTo>
                      <a:pt x="98" y="19"/>
                      <a:pt x="100" y="17"/>
                      <a:pt x="98" y="17"/>
                    </a:cubicBezTo>
                    <a:cubicBezTo>
                      <a:pt x="96" y="16"/>
                      <a:pt x="95" y="16"/>
                      <a:pt x="95" y="15"/>
                    </a:cubicBezTo>
                    <a:cubicBezTo>
                      <a:pt x="95" y="14"/>
                      <a:pt x="92" y="12"/>
                      <a:pt x="92" y="12"/>
                    </a:cubicBezTo>
                    <a:cubicBezTo>
                      <a:pt x="91" y="12"/>
                      <a:pt x="88" y="13"/>
                      <a:pt x="88" y="12"/>
                    </a:cubicBezTo>
                    <a:cubicBezTo>
                      <a:pt x="88" y="11"/>
                      <a:pt x="87" y="8"/>
                      <a:pt x="86" y="8"/>
                    </a:cubicBezTo>
                    <a:cubicBezTo>
                      <a:pt x="86" y="7"/>
                      <a:pt x="83" y="3"/>
                      <a:pt x="82" y="3"/>
                    </a:cubicBezTo>
                    <a:cubicBezTo>
                      <a:pt x="82" y="3"/>
                      <a:pt x="81" y="3"/>
                      <a:pt x="80" y="5"/>
                    </a:cubicBezTo>
                    <a:cubicBezTo>
                      <a:pt x="78" y="7"/>
                      <a:pt x="77" y="7"/>
                      <a:pt x="76" y="7"/>
                    </a:cubicBezTo>
                    <a:cubicBezTo>
                      <a:pt x="75" y="7"/>
                      <a:pt x="73" y="7"/>
                      <a:pt x="73" y="6"/>
                    </a:cubicBezTo>
                    <a:cubicBezTo>
                      <a:pt x="72" y="5"/>
                      <a:pt x="75" y="4"/>
                      <a:pt x="74" y="3"/>
                    </a:cubicBezTo>
                    <a:cubicBezTo>
                      <a:pt x="74" y="2"/>
                      <a:pt x="72" y="2"/>
                      <a:pt x="70" y="2"/>
                    </a:cubicBezTo>
                    <a:cubicBezTo>
                      <a:pt x="69" y="2"/>
                      <a:pt x="68" y="0"/>
                      <a:pt x="65" y="0"/>
                    </a:cubicBezTo>
                    <a:cubicBezTo>
                      <a:pt x="63" y="0"/>
                      <a:pt x="60" y="1"/>
                      <a:pt x="60" y="1"/>
                    </a:cubicBezTo>
                    <a:cubicBezTo>
                      <a:pt x="59" y="1"/>
                      <a:pt x="59" y="2"/>
                      <a:pt x="58" y="4"/>
                    </a:cubicBezTo>
                    <a:cubicBezTo>
                      <a:pt x="58" y="6"/>
                      <a:pt x="59" y="6"/>
                      <a:pt x="58" y="7"/>
                    </a:cubicBezTo>
                    <a:cubicBezTo>
                      <a:pt x="56" y="7"/>
                      <a:pt x="56" y="7"/>
                      <a:pt x="57" y="8"/>
                    </a:cubicBezTo>
                    <a:cubicBezTo>
                      <a:pt x="58" y="9"/>
                      <a:pt x="60" y="11"/>
                      <a:pt x="60" y="11"/>
                    </a:cubicBezTo>
                    <a:cubicBezTo>
                      <a:pt x="60" y="11"/>
                      <a:pt x="59" y="13"/>
                      <a:pt x="58" y="14"/>
                    </a:cubicBezTo>
                    <a:cubicBezTo>
                      <a:pt x="57" y="15"/>
                      <a:pt x="56" y="16"/>
                      <a:pt x="56" y="15"/>
                    </a:cubicBezTo>
                    <a:cubicBezTo>
                      <a:pt x="55" y="14"/>
                      <a:pt x="53" y="14"/>
                      <a:pt x="54" y="15"/>
                    </a:cubicBezTo>
                    <a:cubicBezTo>
                      <a:pt x="54" y="16"/>
                      <a:pt x="55" y="16"/>
                      <a:pt x="55" y="17"/>
                    </a:cubicBezTo>
                    <a:cubicBezTo>
                      <a:pt x="55" y="19"/>
                      <a:pt x="56" y="21"/>
                      <a:pt x="55" y="22"/>
                    </a:cubicBezTo>
                    <a:cubicBezTo>
                      <a:pt x="54" y="23"/>
                      <a:pt x="53" y="22"/>
                      <a:pt x="52" y="23"/>
                    </a:cubicBezTo>
                    <a:cubicBezTo>
                      <a:pt x="51" y="23"/>
                      <a:pt x="51" y="21"/>
                      <a:pt x="51" y="21"/>
                    </a:cubicBezTo>
                    <a:cubicBezTo>
                      <a:pt x="52" y="21"/>
                      <a:pt x="51" y="18"/>
                      <a:pt x="51" y="18"/>
                    </a:cubicBezTo>
                    <a:cubicBezTo>
                      <a:pt x="51" y="18"/>
                      <a:pt x="49" y="21"/>
                      <a:pt x="50" y="19"/>
                    </a:cubicBezTo>
                    <a:cubicBezTo>
                      <a:pt x="50" y="18"/>
                      <a:pt x="49" y="18"/>
                      <a:pt x="49" y="17"/>
                    </a:cubicBezTo>
                    <a:cubicBezTo>
                      <a:pt x="49" y="15"/>
                      <a:pt x="48" y="14"/>
                      <a:pt x="47" y="14"/>
                    </a:cubicBezTo>
                    <a:cubicBezTo>
                      <a:pt x="46" y="15"/>
                      <a:pt x="44" y="15"/>
                      <a:pt x="42" y="15"/>
                    </a:cubicBezTo>
                    <a:cubicBezTo>
                      <a:pt x="39" y="14"/>
                      <a:pt x="39" y="14"/>
                      <a:pt x="37" y="13"/>
                    </a:cubicBezTo>
                    <a:cubicBezTo>
                      <a:pt x="35" y="12"/>
                      <a:pt x="34" y="13"/>
                      <a:pt x="33" y="13"/>
                    </a:cubicBezTo>
                    <a:cubicBezTo>
                      <a:pt x="32" y="14"/>
                      <a:pt x="32" y="12"/>
                      <a:pt x="32" y="12"/>
                    </a:cubicBezTo>
                    <a:cubicBezTo>
                      <a:pt x="17" y="30"/>
                      <a:pt x="6" y="53"/>
                      <a:pt x="0" y="77"/>
                    </a:cubicBezTo>
                    <a:cubicBezTo>
                      <a:pt x="1" y="78"/>
                      <a:pt x="2" y="80"/>
                      <a:pt x="2" y="80"/>
                    </a:cubicBezTo>
                    <a:cubicBezTo>
                      <a:pt x="3" y="82"/>
                      <a:pt x="5" y="87"/>
                      <a:pt x="6" y="87"/>
                    </a:cubicBezTo>
                    <a:cubicBezTo>
                      <a:pt x="6" y="87"/>
                      <a:pt x="8" y="90"/>
                      <a:pt x="8" y="90"/>
                    </a:cubicBezTo>
                    <a:cubicBezTo>
                      <a:pt x="8" y="90"/>
                      <a:pt x="9" y="92"/>
                      <a:pt x="8" y="93"/>
                    </a:cubicBezTo>
                    <a:cubicBezTo>
                      <a:pt x="8" y="94"/>
                      <a:pt x="9" y="96"/>
                      <a:pt x="10" y="97"/>
                    </a:cubicBezTo>
                    <a:cubicBezTo>
                      <a:pt x="10" y="98"/>
                      <a:pt x="14" y="98"/>
                      <a:pt x="14" y="101"/>
                    </a:cubicBezTo>
                    <a:cubicBezTo>
                      <a:pt x="14" y="101"/>
                      <a:pt x="15" y="105"/>
                      <a:pt x="16" y="105"/>
                    </a:cubicBezTo>
                    <a:cubicBezTo>
                      <a:pt x="18" y="105"/>
                      <a:pt x="20" y="104"/>
                      <a:pt x="20" y="105"/>
                    </a:cubicBezTo>
                    <a:cubicBezTo>
                      <a:pt x="20" y="105"/>
                      <a:pt x="22" y="108"/>
                      <a:pt x="22" y="106"/>
                    </a:cubicBezTo>
                    <a:cubicBezTo>
                      <a:pt x="23" y="105"/>
                      <a:pt x="23" y="104"/>
                      <a:pt x="24" y="104"/>
                    </a:cubicBezTo>
                    <a:cubicBezTo>
                      <a:pt x="26" y="104"/>
                      <a:pt x="26" y="106"/>
                      <a:pt x="27" y="107"/>
                    </a:cubicBezTo>
                    <a:cubicBezTo>
                      <a:pt x="28" y="108"/>
                      <a:pt x="30" y="110"/>
                      <a:pt x="31" y="110"/>
                    </a:cubicBezTo>
                    <a:cubicBezTo>
                      <a:pt x="31" y="110"/>
                      <a:pt x="33" y="112"/>
                      <a:pt x="33" y="111"/>
                    </a:cubicBezTo>
                    <a:cubicBezTo>
                      <a:pt x="34" y="111"/>
                      <a:pt x="35" y="112"/>
                      <a:pt x="36" y="112"/>
                    </a:cubicBezTo>
                    <a:cubicBezTo>
                      <a:pt x="36" y="112"/>
                      <a:pt x="38" y="114"/>
                      <a:pt x="38" y="116"/>
                    </a:cubicBezTo>
                    <a:cubicBezTo>
                      <a:pt x="37" y="119"/>
                      <a:pt x="40" y="119"/>
                      <a:pt x="40" y="120"/>
                    </a:cubicBezTo>
                    <a:cubicBezTo>
                      <a:pt x="41" y="120"/>
                      <a:pt x="43" y="122"/>
                      <a:pt x="43" y="123"/>
                    </a:cubicBezTo>
                    <a:cubicBezTo>
                      <a:pt x="44" y="124"/>
                      <a:pt x="46" y="124"/>
                      <a:pt x="46" y="125"/>
                    </a:cubicBezTo>
                    <a:cubicBezTo>
                      <a:pt x="47" y="125"/>
                      <a:pt x="47" y="126"/>
                      <a:pt x="48" y="125"/>
                    </a:cubicBezTo>
                    <a:cubicBezTo>
                      <a:pt x="50" y="125"/>
                      <a:pt x="49" y="123"/>
                      <a:pt x="49" y="123"/>
                    </a:cubicBezTo>
                    <a:cubicBezTo>
                      <a:pt x="49" y="123"/>
                      <a:pt x="51" y="122"/>
                      <a:pt x="52" y="123"/>
                    </a:cubicBezTo>
                    <a:cubicBezTo>
                      <a:pt x="52" y="124"/>
                      <a:pt x="53" y="127"/>
                      <a:pt x="53" y="127"/>
                    </a:cubicBezTo>
                    <a:cubicBezTo>
                      <a:pt x="54" y="127"/>
                      <a:pt x="55" y="130"/>
                      <a:pt x="54" y="133"/>
                    </a:cubicBezTo>
                    <a:cubicBezTo>
                      <a:pt x="54" y="135"/>
                      <a:pt x="54" y="137"/>
                      <a:pt x="53" y="137"/>
                    </a:cubicBezTo>
                    <a:cubicBezTo>
                      <a:pt x="53" y="137"/>
                      <a:pt x="51" y="139"/>
                      <a:pt x="50" y="139"/>
                    </a:cubicBezTo>
                    <a:cubicBezTo>
                      <a:pt x="49" y="140"/>
                      <a:pt x="48" y="143"/>
                      <a:pt x="48" y="144"/>
                    </a:cubicBezTo>
                    <a:cubicBezTo>
                      <a:pt x="48" y="145"/>
                      <a:pt x="49" y="148"/>
                      <a:pt x="49" y="150"/>
                    </a:cubicBezTo>
                    <a:cubicBezTo>
                      <a:pt x="49" y="151"/>
                      <a:pt x="48" y="152"/>
                      <a:pt x="48" y="154"/>
                    </a:cubicBezTo>
                    <a:cubicBezTo>
                      <a:pt x="49" y="157"/>
                      <a:pt x="52" y="157"/>
                      <a:pt x="52" y="159"/>
                    </a:cubicBezTo>
                    <a:cubicBezTo>
                      <a:pt x="52" y="161"/>
                      <a:pt x="55" y="166"/>
                      <a:pt x="55" y="167"/>
                    </a:cubicBezTo>
                    <a:cubicBezTo>
                      <a:pt x="56" y="169"/>
                      <a:pt x="58" y="172"/>
                      <a:pt x="58" y="174"/>
                    </a:cubicBezTo>
                    <a:cubicBezTo>
                      <a:pt x="58" y="177"/>
                      <a:pt x="63" y="179"/>
                      <a:pt x="64" y="179"/>
                    </a:cubicBezTo>
                    <a:cubicBezTo>
                      <a:pt x="64" y="179"/>
                      <a:pt x="66" y="181"/>
                      <a:pt x="67" y="181"/>
                    </a:cubicBezTo>
                    <a:cubicBezTo>
                      <a:pt x="68" y="182"/>
                      <a:pt x="69" y="183"/>
                      <a:pt x="70" y="185"/>
                    </a:cubicBezTo>
                    <a:cubicBezTo>
                      <a:pt x="71" y="186"/>
                      <a:pt x="71" y="188"/>
                      <a:pt x="71" y="189"/>
                    </a:cubicBezTo>
                    <a:cubicBezTo>
                      <a:pt x="71" y="189"/>
                      <a:pt x="71" y="195"/>
                      <a:pt x="71" y="198"/>
                    </a:cubicBezTo>
                    <a:cubicBezTo>
                      <a:pt x="71" y="201"/>
                      <a:pt x="73" y="204"/>
                      <a:pt x="72" y="205"/>
                    </a:cubicBezTo>
                    <a:cubicBezTo>
                      <a:pt x="71" y="205"/>
                      <a:pt x="69" y="206"/>
                      <a:pt x="70" y="207"/>
                    </a:cubicBezTo>
                    <a:cubicBezTo>
                      <a:pt x="71" y="208"/>
                      <a:pt x="70" y="208"/>
                      <a:pt x="70" y="209"/>
                    </a:cubicBezTo>
                    <a:cubicBezTo>
                      <a:pt x="70" y="209"/>
                      <a:pt x="71" y="212"/>
                      <a:pt x="71" y="213"/>
                    </a:cubicBezTo>
                    <a:cubicBezTo>
                      <a:pt x="70" y="214"/>
                      <a:pt x="70" y="216"/>
                      <a:pt x="70" y="217"/>
                    </a:cubicBezTo>
                    <a:cubicBezTo>
                      <a:pt x="69" y="217"/>
                      <a:pt x="68" y="218"/>
                      <a:pt x="69" y="220"/>
                    </a:cubicBezTo>
                    <a:cubicBezTo>
                      <a:pt x="69" y="221"/>
                      <a:pt x="68" y="221"/>
                      <a:pt x="68" y="222"/>
                    </a:cubicBezTo>
                    <a:cubicBezTo>
                      <a:pt x="68" y="223"/>
                      <a:pt x="70" y="223"/>
                      <a:pt x="70" y="224"/>
                    </a:cubicBezTo>
                    <a:cubicBezTo>
                      <a:pt x="69" y="226"/>
                      <a:pt x="69" y="226"/>
                      <a:pt x="69" y="227"/>
                    </a:cubicBezTo>
                    <a:cubicBezTo>
                      <a:pt x="69" y="229"/>
                      <a:pt x="70" y="230"/>
                      <a:pt x="70" y="231"/>
                    </a:cubicBezTo>
                    <a:cubicBezTo>
                      <a:pt x="70" y="231"/>
                      <a:pt x="70" y="232"/>
                      <a:pt x="69" y="233"/>
                    </a:cubicBezTo>
                    <a:cubicBezTo>
                      <a:pt x="68" y="234"/>
                      <a:pt x="68" y="235"/>
                      <a:pt x="68" y="236"/>
                    </a:cubicBezTo>
                    <a:cubicBezTo>
                      <a:pt x="68" y="236"/>
                      <a:pt x="69" y="237"/>
                      <a:pt x="69" y="238"/>
                    </a:cubicBezTo>
                    <a:cubicBezTo>
                      <a:pt x="69" y="238"/>
                      <a:pt x="68" y="239"/>
                      <a:pt x="69" y="240"/>
                    </a:cubicBezTo>
                    <a:cubicBezTo>
                      <a:pt x="69" y="241"/>
                      <a:pt x="70" y="241"/>
                      <a:pt x="71" y="241"/>
                    </a:cubicBezTo>
                    <a:cubicBezTo>
                      <a:pt x="71" y="242"/>
                      <a:pt x="69" y="242"/>
                      <a:pt x="70" y="243"/>
                    </a:cubicBezTo>
                    <a:cubicBezTo>
                      <a:pt x="71" y="244"/>
                      <a:pt x="72" y="243"/>
                      <a:pt x="72" y="245"/>
                    </a:cubicBezTo>
                    <a:cubicBezTo>
                      <a:pt x="72" y="245"/>
                      <a:pt x="73" y="246"/>
                      <a:pt x="73" y="246"/>
                    </a:cubicBezTo>
                    <a:cubicBezTo>
                      <a:pt x="73" y="246"/>
                      <a:pt x="74" y="246"/>
                      <a:pt x="74" y="246"/>
                    </a:cubicBezTo>
                    <a:cubicBezTo>
                      <a:pt x="74" y="247"/>
                      <a:pt x="75" y="247"/>
                      <a:pt x="75" y="247"/>
                    </a:cubicBezTo>
                    <a:cubicBezTo>
                      <a:pt x="75" y="247"/>
                      <a:pt x="77" y="248"/>
                      <a:pt x="77" y="248"/>
                    </a:cubicBezTo>
                    <a:close/>
                    <a:moveTo>
                      <a:pt x="55" y="38"/>
                    </a:moveTo>
                    <a:cubicBezTo>
                      <a:pt x="55" y="38"/>
                      <a:pt x="58" y="37"/>
                      <a:pt x="59" y="38"/>
                    </a:cubicBezTo>
                    <a:cubicBezTo>
                      <a:pt x="60" y="39"/>
                      <a:pt x="58" y="39"/>
                      <a:pt x="57" y="40"/>
                    </a:cubicBezTo>
                    <a:cubicBezTo>
                      <a:pt x="55" y="41"/>
                      <a:pt x="55" y="41"/>
                      <a:pt x="54" y="42"/>
                    </a:cubicBezTo>
                    <a:cubicBezTo>
                      <a:pt x="53" y="43"/>
                      <a:pt x="51" y="43"/>
                      <a:pt x="50" y="44"/>
                    </a:cubicBezTo>
                    <a:cubicBezTo>
                      <a:pt x="49" y="45"/>
                      <a:pt x="48" y="46"/>
                      <a:pt x="47" y="45"/>
                    </a:cubicBezTo>
                    <a:cubicBezTo>
                      <a:pt x="47" y="44"/>
                      <a:pt x="48" y="45"/>
                      <a:pt x="48" y="44"/>
                    </a:cubicBezTo>
                    <a:cubicBezTo>
                      <a:pt x="48" y="44"/>
                      <a:pt x="51" y="42"/>
                      <a:pt x="51" y="42"/>
                    </a:cubicBezTo>
                    <a:cubicBezTo>
                      <a:pt x="51" y="42"/>
                      <a:pt x="54" y="37"/>
                      <a:pt x="55" y="38"/>
                    </a:cubicBezTo>
                    <a:close/>
                    <a:moveTo>
                      <a:pt x="50" y="34"/>
                    </a:moveTo>
                    <a:cubicBezTo>
                      <a:pt x="51" y="34"/>
                      <a:pt x="53" y="37"/>
                      <a:pt x="52" y="37"/>
                    </a:cubicBezTo>
                    <a:cubicBezTo>
                      <a:pt x="51" y="38"/>
                      <a:pt x="50" y="37"/>
                      <a:pt x="50" y="35"/>
                    </a:cubicBezTo>
                    <a:cubicBezTo>
                      <a:pt x="50" y="34"/>
                      <a:pt x="49" y="38"/>
                      <a:pt x="49" y="39"/>
                    </a:cubicBezTo>
                    <a:cubicBezTo>
                      <a:pt x="50" y="40"/>
                      <a:pt x="48" y="42"/>
                      <a:pt x="48" y="42"/>
                    </a:cubicBezTo>
                    <a:cubicBezTo>
                      <a:pt x="47" y="42"/>
                      <a:pt x="47" y="40"/>
                      <a:pt x="47" y="38"/>
                    </a:cubicBezTo>
                    <a:cubicBezTo>
                      <a:pt x="47" y="37"/>
                      <a:pt x="46" y="35"/>
                      <a:pt x="45" y="35"/>
                    </a:cubicBezTo>
                    <a:cubicBezTo>
                      <a:pt x="43" y="36"/>
                      <a:pt x="42" y="38"/>
                      <a:pt x="41" y="38"/>
                    </a:cubicBezTo>
                    <a:cubicBezTo>
                      <a:pt x="41" y="39"/>
                      <a:pt x="41" y="42"/>
                      <a:pt x="41" y="43"/>
                    </a:cubicBezTo>
                    <a:cubicBezTo>
                      <a:pt x="41" y="43"/>
                      <a:pt x="41" y="46"/>
                      <a:pt x="39" y="46"/>
                    </a:cubicBezTo>
                    <a:cubicBezTo>
                      <a:pt x="38" y="46"/>
                      <a:pt x="38" y="43"/>
                      <a:pt x="39" y="42"/>
                    </a:cubicBezTo>
                    <a:cubicBezTo>
                      <a:pt x="39" y="40"/>
                      <a:pt x="38" y="38"/>
                      <a:pt x="39" y="36"/>
                    </a:cubicBezTo>
                    <a:cubicBezTo>
                      <a:pt x="40" y="35"/>
                      <a:pt x="42" y="34"/>
                      <a:pt x="43" y="34"/>
                    </a:cubicBezTo>
                    <a:cubicBezTo>
                      <a:pt x="44" y="33"/>
                      <a:pt x="46" y="34"/>
                      <a:pt x="47" y="34"/>
                    </a:cubicBezTo>
                    <a:cubicBezTo>
                      <a:pt x="47" y="34"/>
                      <a:pt x="49" y="34"/>
                      <a:pt x="50" y="34"/>
                    </a:cubicBezTo>
                    <a:close/>
                    <a:moveTo>
                      <a:pt x="36" y="30"/>
                    </a:moveTo>
                    <a:cubicBezTo>
                      <a:pt x="38" y="29"/>
                      <a:pt x="40" y="26"/>
                      <a:pt x="41" y="2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5" y="30"/>
                      <a:pt x="44" y="32"/>
                      <a:pt x="43" y="32"/>
                    </a:cubicBezTo>
                    <a:cubicBezTo>
                      <a:pt x="43" y="32"/>
                      <a:pt x="41" y="32"/>
                      <a:pt x="40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8" y="31"/>
                      <a:pt x="36" y="32"/>
                      <a:pt x="36" y="33"/>
                    </a:cubicBezTo>
                    <a:cubicBezTo>
                      <a:pt x="35" y="33"/>
                      <a:pt x="33" y="33"/>
                      <a:pt x="33" y="32"/>
                    </a:cubicBezTo>
                    <a:cubicBezTo>
                      <a:pt x="33" y="31"/>
                      <a:pt x="34" y="31"/>
                      <a:pt x="3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ísľidê"/>
              <p:cNvSpPr/>
              <p:nvPr/>
            </p:nvSpPr>
            <p:spPr bwMode="auto">
              <a:xfrm>
                <a:off x="5247990" y="4030001"/>
                <a:ext cx="101420" cy="38169"/>
              </a:xfrm>
              <a:custGeom>
                <a:avLst/>
                <a:gdLst>
                  <a:gd name="T0" fmla="*/ 2 w 13"/>
                  <a:gd name="T1" fmla="*/ 4 h 5"/>
                  <a:gd name="T2" fmla="*/ 2 w 13"/>
                  <a:gd name="T3" fmla="*/ 5 h 5"/>
                  <a:gd name="T4" fmla="*/ 5 w 13"/>
                  <a:gd name="T5" fmla="*/ 4 h 5"/>
                  <a:gd name="T6" fmla="*/ 8 w 13"/>
                  <a:gd name="T7" fmla="*/ 3 h 5"/>
                  <a:gd name="T8" fmla="*/ 10 w 13"/>
                  <a:gd name="T9" fmla="*/ 5 h 5"/>
                  <a:gd name="T10" fmla="*/ 11 w 13"/>
                  <a:gd name="T11" fmla="*/ 3 h 5"/>
                  <a:gd name="T12" fmla="*/ 7 w 13"/>
                  <a:gd name="T13" fmla="*/ 1 h 5"/>
                  <a:gd name="T14" fmla="*/ 5 w 13"/>
                  <a:gd name="T15" fmla="*/ 0 h 5"/>
                  <a:gd name="T16" fmla="*/ 4 w 13"/>
                  <a:gd name="T17" fmla="*/ 1 h 5"/>
                  <a:gd name="T18" fmla="*/ 2 w 13"/>
                  <a:gd name="T19" fmla="*/ 3 h 5"/>
                  <a:gd name="T20" fmla="*/ 2 w 13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5">
                    <a:moveTo>
                      <a:pt x="2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5" y="4"/>
                    </a:cubicBezTo>
                    <a:cubicBezTo>
                      <a:pt x="5" y="4"/>
                      <a:pt x="8" y="2"/>
                      <a:pt x="8" y="3"/>
                    </a:cubicBezTo>
                    <a:cubicBezTo>
                      <a:pt x="9" y="4"/>
                      <a:pt x="8" y="5"/>
                      <a:pt x="10" y="5"/>
                    </a:cubicBezTo>
                    <a:cubicBezTo>
                      <a:pt x="11" y="5"/>
                      <a:pt x="13" y="4"/>
                      <a:pt x="11" y="3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ŝļídê"/>
              <p:cNvSpPr/>
              <p:nvPr/>
            </p:nvSpPr>
            <p:spPr bwMode="auto">
              <a:xfrm>
                <a:off x="5287250" y="4068170"/>
                <a:ext cx="22901" cy="16358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ṩliďe"/>
              <p:cNvSpPr/>
              <p:nvPr/>
            </p:nvSpPr>
            <p:spPr bwMode="auto">
              <a:xfrm>
                <a:off x="5317785" y="4075804"/>
                <a:ext cx="31626" cy="23992"/>
              </a:xfrm>
              <a:custGeom>
                <a:avLst/>
                <a:gdLst>
                  <a:gd name="T0" fmla="*/ 2 w 4"/>
                  <a:gd name="T1" fmla="*/ 1 h 3"/>
                  <a:gd name="T2" fmla="*/ 3 w 4"/>
                  <a:gd name="T3" fmla="*/ 2 h 3"/>
                  <a:gd name="T4" fmla="*/ 2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0" y="1"/>
                      <a:pt x="2" y="3"/>
                      <a:pt x="3" y="2"/>
                    </a:cubicBezTo>
                    <a:cubicBezTo>
                      <a:pt x="4" y="1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iṧḷîḋe"/>
              <p:cNvSpPr/>
              <p:nvPr/>
            </p:nvSpPr>
            <p:spPr bwMode="auto">
              <a:xfrm>
                <a:off x="6147687" y="3990742"/>
                <a:ext cx="147223" cy="54527"/>
              </a:xfrm>
              <a:custGeom>
                <a:avLst/>
                <a:gdLst>
                  <a:gd name="T0" fmla="*/ 7 w 19"/>
                  <a:gd name="T1" fmla="*/ 5 h 7"/>
                  <a:gd name="T2" fmla="*/ 10 w 19"/>
                  <a:gd name="T3" fmla="*/ 7 h 7"/>
                  <a:gd name="T4" fmla="*/ 14 w 19"/>
                  <a:gd name="T5" fmla="*/ 5 h 7"/>
                  <a:gd name="T6" fmla="*/ 17 w 19"/>
                  <a:gd name="T7" fmla="*/ 4 h 7"/>
                  <a:gd name="T8" fmla="*/ 18 w 19"/>
                  <a:gd name="T9" fmla="*/ 2 h 7"/>
                  <a:gd name="T10" fmla="*/ 14 w 19"/>
                  <a:gd name="T11" fmla="*/ 0 h 7"/>
                  <a:gd name="T12" fmla="*/ 10 w 19"/>
                  <a:gd name="T13" fmla="*/ 1 h 7"/>
                  <a:gd name="T14" fmla="*/ 6 w 19"/>
                  <a:gd name="T15" fmla="*/ 1 h 7"/>
                  <a:gd name="T16" fmla="*/ 1 w 19"/>
                  <a:gd name="T17" fmla="*/ 0 h 7"/>
                  <a:gd name="T18" fmla="*/ 1 w 19"/>
                  <a:gd name="T19" fmla="*/ 2 h 7"/>
                  <a:gd name="T20" fmla="*/ 3 w 19"/>
                  <a:gd name="T21" fmla="*/ 5 h 7"/>
                  <a:gd name="T22" fmla="*/ 7 w 19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7">
                    <a:moveTo>
                      <a:pt x="7" y="5"/>
                    </a:moveTo>
                    <a:cubicBezTo>
                      <a:pt x="7" y="6"/>
                      <a:pt x="8" y="7"/>
                      <a:pt x="10" y="7"/>
                    </a:cubicBezTo>
                    <a:cubicBezTo>
                      <a:pt x="12" y="6"/>
                      <a:pt x="13" y="6"/>
                      <a:pt x="14" y="5"/>
                    </a:cubicBezTo>
                    <a:cubicBezTo>
                      <a:pt x="14" y="4"/>
                      <a:pt x="17" y="4"/>
                      <a:pt x="17" y="4"/>
                    </a:cubicBezTo>
                    <a:cubicBezTo>
                      <a:pt x="17" y="4"/>
                      <a:pt x="19" y="3"/>
                      <a:pt x="18" y="2"/>
                    </a:cubicBezTo>
                    <a:cubicBezTo>
                      <a:pt x="17" y="1"/>
                      <a:pt x="15" y="1"/>
                      <a:pt x="14" y="0"/>
                    </a:cubicBezTo>
                    <a:cubicBezTo>
                      <a:pt x="13" y="0"/>
                      <a:pt x="13" y="1"/>
                      <a:pt x="10" y="1"/>
                    </a:cubicBezTo>
                    <a:cubicBezTo>
                      <a:pt x="8" y="1"/>
                      <a:pt x="7" y="2"/>
                      <a:pt x="6" y="1"/>
                    </a:cubicBezTo>
                    <a:cubicBezTo>
                      <a:pt x="5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4" y="5"/>
                      <a:pt x="6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işḷïḓê"/>
              <p:cNvSpPr/>
              <p:nvPr/>
            </p:nvSpPr>
            <p:spPr bwMode="auto">
              <a:xfrm>
                <a:off x="5511901" y="3720288"/>
                <a:ext cx="728482" cy="371875"/>
              </a:xfrm>
              <a:custGeom>
                <a:avLst/>
                <a:gdLst>
                  <a:gd name="T0" fmla="*/ 3 w 94"/>
                  <a:gd name="T1" fmla="*/ 20 h 48"/>
                  <a:gd name="T2" fmla="*/ 5 w 94"/>
                  <a:gd name="T3" fmla="*/ 20 h 48"/>
                  <a:gd name="T4" fmla="*/ 16 w 94"/>
                  <a:gd name="T5" fmla="*/ 20 h 48"/>
                  <a:gd name="T6" fmla="*/ 22 w 94"/>
                  <a:gd name="T7" fmla="*/ 28 h 48"/>
                  <a:gd name="T8" fmla="*/ 27 w 94"/>
                  <a:gd name="T9" fmla="*/ 27 h 48"/>
                  <a:gd name="T10" fmla="*/ 28 w 94"/>
                  <a:gd name="T11" fmla="*/ 31 h 48"/>
                  <a:gd name="T12" fmla="*/ 27 w 94"/>
                  <a:gd name="T13" fmla="*/ 34 h 48"/>
                  <a:gd name="T14" fmla="*/ 25 w 94"/>
                  <a:gd name="T15" fmla="*/ 34 h 48"/>
                  <a:gd name="T16" fmla="*/ 25 w 94"/>
                  <a:gd name="T17" fmla="*/ 38 h 48"/>
                  <a:gd name="T18" fmla="*/ 27 w 94"/>
                  <a:gd name="T19" fmla="*/ 40 h 48"/>
                  <a:gd name="T20" fmla="*/ 34 w 94"/>
                  <a:gd name="T21" fmla="*/ 46 h 48"/>
                  <a:gd name="T22" fmla="*/ 39 w 94"/>
                  <a:gd name="T23" fmla="*/ 48 h 48"/>
                  <a:gd name="T24" fmla="*/ 43 w 94"/>
                  <a:gd name="T25" fmla="*/ 43 h 48"/>
                  <a:gd name="T26" fmla="*/ 46 w 94"/>
                  <a:gd name="T27" fmla="*/ 40 h 48"/>
                  <a:gd name="T28" fmla="*/ 52 w 94"/>
                  <a:gd name="T29" fmla="*/ 36 h 48"/>
                  <a:gd name="T30" fmla="*/ 61 w 94"/>
                  <a:gd name="T31" fmla="*/ 32 h 48"/>
                  <a:gd name="T32" fmla="*/ 73 w 94"/>
                  <a:gd name="T33" fmla="*/ 30 h 48"/>
                  <a:gd name="T34" fmla="*/ 72 w 94"/>
                  <a:gd name="T35" fmla="*/ 28 h 48"/>
                  <a:gd name="T36" fmla="*/ 75 w 94"/>
                  <a:gd name="T37" fmla="*/ 27 h 48"/>
                  <a:gd name="T38" fmla="*/ 79 w 94"/>
                  <a:gd name="T39" fmla="*/ 27 h 48"/>
                  <a:gd name="T40" fmla="*/ 78 w 94"/>
                  <a:gd name="T41" fmla="*/ 22 h 48"/>
                  <a:gd name="T42" fmla="*/ 85 w 94"/>
                  <a:gd name="T43" fmla="*/ 18 h 48"/>
                  <a:gd name="T44" fmla="*/ 83 w 94"/>
                  <a:gd name="T45" fmla="*/ 16 h 48"/>
                  <a:gd name="T46" fmla="*/ 91 w 94"/>
                  <a:gd name="T47" fmla="*/ 9 h 48"/>
                  <a:gd name="T48" fmla="*/ 87 w 94"/>
                  <a:gd name="T49" fmla="*/ 7 h 48"/>
                  <a:gd name="T50" fmla="*/ 78 w 94"/>
                  <a:gd name="T51" fmla="*/ 5 h 48"/>
                  <a:gd name="T52" fmla="*/ 73 w 94"/>
                  <a:gd name="T53" fmla="*/ 2 h 48"/>
                  <a:gd name="T54" fmla="*/ 65 w 94"/>
                  <a:gd name="T55" fmla="*/ 3 h 48"/>
                  <a:gd name="T56" fmla="*/ 53 w 94"/>
                  <a:gd name="T57" fmla="*/ 3 h 48"/>
                  <a:gd name="T58" fmla="*/ 66 w 94"/>
                  <a:gd name="T59" fmla="*/ 2 h 48"/>
                  <a:gd name="T60" fmla="*/ 58 w 94"/>
                  <a:gd name="T61" fmla="*/ 0 h 48"/>
                  <a:gd name="T62" fmla="*/ 36 w 94"/>
                  <a:gd name="T63" fmla="*/ 5 h 48"/>
                  <a:gd name="T64" fmla="*/ 32 w 94"/>
                  <a:gd name="T65" fmla="*/ 6 h 48"/>
                  <a:gd name="T66" fmla="*/ 27 w 94"/>
                  <a:gd name="T67" fmla="*/ 7 h 48"/>
                  <a:gd name="T68" fmla="*/ 1 w 94"/>
                  <a:gd name="T6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48">
                    <a:moveTo>
                      <a:pt x="1" y="21"/>
                    </a:moveTo>
                    <a:cubicBezTo>
                      <a:pt x="1" y="21"/>
                      <a:pt x="3" y="21"/>
                      <a:pt x="3" y="20"/>
                    </a:cubicBezTo>
                    <a:cubicBezTo>
                      <a:pt x="4" y="20"/>
                      <a:pt x="5" y="18"/>
                      <a:pt x="5" y="18"/>
                    </a:cubicBezTo>
                    <a:cubicBezTo>
                      <a:pt x="5" y="18"/>
                      <a:pt x="4" y="19"/>
                      <a:pt x="5" y="20"/>
                    </a:cubicBezTo>
                    <a:cubicBezTo>
                      <a:pt x="6" y="20"/>
                      <a:pt x="9" y="19"/>
                      <a:pt x="10" y="19"/>
                    </a:cubicBezTo>
                    <a:cubicBezTo>
                      <a:pt x="11" y="19"/>
                      <a:pt x="15" y="20"/>
                      <a:pt x="16" y="20"/>
                    </a:cubicBezTo>
                    <a:cubicBezTo>
                      <a:pt x="17" y="21"/>
                      <a:pt x="20" y="21"/>
                      <a:pt x="21" y="22"/>
                    </a:cubicBezTo>
                    <a:cubicBezTo>
                      <a:pt x="22" y="23"/>
                      <a:pt x="21" y="28"/>
                      <a:pt x="22" y="28"/>
                    </a:cubicBezTo>
                    <a:cubicBezTo>
                      <a:pt x="22" y="29"/>
                      <a:pt x="24" y="27"/>
                      <a:pt x="24" y="26"/>
                    </a:cubicBezTo>
                    <a:cubicBezTo>
                      <a:pt x="25" y="26"/>
                      <a:pt x="27" y="26"/>
                      <a:pt x="27" y="27"/>
                    </a:cubicBezTo>
                    <a:cubicBezTo>
                      <a:pt x="28" y="27"/>
                      <a:pt x="29" y="29"/>
                      <a:pt x="29" y="30"/>
                    </a:cubicBezTo>
                    <a:cubicBezTo>
                      <a:pt x="29" y="30"/>
                      <a:pt x="29" y="31"/>
                      <a:pt x="28" y="31"/>
                    </a:cubicBezTo>
                    <a:cubicBezTo>
                      <a:pt x="28" y="31"/>
                      <a:pt x="26" y="34"/>
                      <a:pt x="27" y="33"/>
                    </a:cubicBezTo>
                    <a:cubicBezTo>
                      <a:pt x="27" y="33"/>
                      <a:pt x="27" y="34"/>
                      <a:pt x="27" y="34"/>
                    </a:cubicBezTo>
                    <a:cubicBezTo>
                      <a:pt x="26" y="35"/>
                      <a:pt x="25" y="35"/>
                      <a:pt x="25" y="35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5"/>
                    </a:cubicBezTo>
                    <a:cubicBezTo>
                      <a:pt x="24" y="36"/>
                      <a:pt x="25" y="38"/>
                      <a:pt x="25" y="38"/>
                    </a:cubicBezTo>
                    <a:cubicBezTo>
                      <a:pt x="26" y="39"/>
                      <a:pt x="28" y="39"/>
                      <a:pt x="28" y="39"/>
                    </a:cubicBezTo>
                    <a:cubicBezTo>
                      <a:pt x="29" y="39"/>
                      <a:pt x="27" y="40"/>
                      <a:pt x="27" y="40"/>
                    </a:cubicBezTo>
                    <a:cubicBezTo>
                      <a:pt x="28" y="41"/>
                      <a:pt x="28" y="43"/>
                      <a:pt x="29" y="43"/>
                    </a:cubicBezTo>
                    <a:cubicBezTo>
                      <a:pt x="30" y="44"/>
                      <a:pt x="33" y="46"/>
                      <a:pt x="34" y="46"/>
                    </a:cubicBezTo>
                    <a:cubicBezTo>
                      <a:pt x="34" y="47"/>
                      <a:pt x="37" y="46"/>
                      <a:pt x="37" y="46"/>
                    </a:cubicBezTo>
                    <a:cubicBezTo>
                      <a:pt x="38" y="45"/>
                      <a:pt x="37" y="48"/>
                      <a:pt x="39" y="48"/>
                    </a:cubicBezTo>
                    <a:cubicBezTo>
                      <a:pt x="40" y="48"/>
                      <a:pt x="41" y="48"/>
                      <a:pt x="42" y="47"/>
                    </a:cubicBezTo>
                    <a:cubicBezTo>
                      <a:pt x="43" y="46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4" y="42"/>
                    </a:cubicBezTo>
                    <a:cubicBezTo>
                      <a:pt x="46" y="42"/>
                      <a:pt x="47" y="42"/>
                      <a:pt x="46" y="40"/>
                    </a:cubicBezTo>
                    <a:cubicBezTo>
                      <a:pt x="46" y="39"/>
                      <a:pt x="45" y="38"/>
                      <a:pt x="47" y="38"/>
                    </a:cubicBezTo>
                    <a:cubicBezTo>
                      <a:pt x="50" y="37"/>
                      <a:pt x="51" y="36"/>
                      <a:pt x="52" y="36"/>
                    </a:cubicBezTo>
                    <a:cubicBezTo>
                      <a:pt x="53" y="36"/>
                      <a:pt x="57" y="36"/>
                      <a:pt x="57" y="36"/>
                    </a:cubicBezTo>
                    <a:cubicBezTo>
                      <a:pt x="58" y="35"/>
                      <a:pt x="59" y="32"/>
                      <a:pt x="61" y="32"/>
                    </a:cubicBezTo>
                    <a:cubicBezTo>
                      <a:pt x="62" y="32"/>
                      <a:pt x="65" y="33"/>
                      <a:pt x="67" y="32"/>
                    </a:cubicBezTo>
                    <a:cubicBezTo>
                      <a:pt x="70" y="32"/>
                      <a:pt x="72" y="30"/>
                      <a:pt x="73" y="30"/>
                    </a:cubicBezTo>
                    <a:cubicBezTo>
                      <a:pt x="74" y="30"/>
                      <a:pt x="76" y="30"/>
                      <a:pt x="76" y="30"/>
                    </a:cubicBezTo>
                    <a:cubicBezTo>
                      <a:pt x="75" y="29"/>
                      <a:pt x="74" y="28"/>
                      <a:pt x="72" y="28"/>
                    </a:cubicBezTo>
                    <a:cubicBezTo>
                      <a:pt x="71" y="28"/>
                      <a:pt x="71" y="25"/>
                      <a:pt x="71" y="25"/>
                    </a:cubicBezTo>
                    <a:cubicBezTo>
                      <a:pt x="72" y="25"/>
                      <a:pt x="75" y="26"/>
                      <a:pt x="75" y="27"/>
                    </a:cubicBezTo>
                    <a:cubicBezTo>
                      <a:pt x="75" y="28"/>
                      <a:pt x="76" y="29"/>
                      <a:pt x="78" y="29"/>
                    </a:cubicBezTo>
                    <a:cubicBezTo>
                      <a:pt x="80" y="29"/>
                      <a:pt x="79" y="27"/>
                      <a:pt x="79" y="27"/>
                    </a:cubicBezTo>
                    <a:cubicBezTo>
                      <a:pt x="78" y="26"/>
                      <a:pt x="78" y="25"/>
                      <a:pt x="78" y="25"/>
                    </a:cubicBezTo>
                    <a:cubicBezTo>
                      <a:pt x="77" y="24"/>
                      <a:pt x="76" y="22"/>
                      <a:pt x="78" y="22"/>
                    </a:cubicBezTo>
                    <a:cubicBezTo>
                      <a:pt x="80" y="22"/>
                      <a:pt x="84" y="24"/>
                      <a:pt x="84" y="22"/>
                    </a:cubicBezTo>
                    <a:cubicBezTo>
                      <a:pt x="84" y="21"/>
                      <a:pt x="84" y="19"/>
                      <a:pt x="85" y="18"/>
                    </a:cubicBezTo>
                    <a:cubicBezTo>
                      <a:pt x="85" y="18"/>
                      <a:pt x="86" y="17"/>
                      <a:pt x="86" y="17"/>
                    </a:cubicBezTo>
                    <a:cubicBezTo>
                      <a:pt x="85" y="17"/>
                      <a:pt x="84" y="17"/>
                      <a:pt x="83" y="16"/>
                    </a:cubicBezTo>
                    <a:cubicBezTo>
                      <a:pt x="83" y="15"/>
                      <a:pt x="84" y="14"/>
                      <a:pt x="85" y="13"/>
                    </a:cubicBezTo>
                    <a:cubicBezTo>
                      <a:pt x="85" y="13"/>
                      <a:pt x="89" y="10"/>
                      <a:pt x="91" y="9"/>
                    </a:cubicBezTo>
                    <a:cubicBezTo>
                      <a:pt x="93" y="9"/>
                      <a:pt x="94" y="7"/>
                      <a:pt x="93" y="7"/>
                    </a:cubicBezTo>
                    <a:cubicBezTo>
                      <a:pt x="91" y="6"/>
                      <a:pt x="88" y="6"/>
                      <a:pt x="87" y="7"/>
                    </a:cubicBezTo>
                    <a:cubicBezTo>
                      <a:pt x="85" y="8"/>
                      <a:pt x="84" y="9"/>
                      <a:pt x="82" y="9"/>
                    </a:cubicBezTo>
                    <a:cubicBezTo>
                      <a:pt x="79" y="8"/>
                      <a:pt x="79" y="6"/>
                      <a:pt x="78" y="5"/>
                    </a:cubicBezTo>
                    <a:cubicBezTo>
                      <a:pt x="76" y="4"/>
                      <a:pt x="77" y="1"/>
                      <a:pt x="75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1" y="2"/>
                      <a:pt x="69" y="2"/>
                    </a:cubicBezTo>
                    <a:cubicBezTo>
                      <a:pt x="68" y="2"/>
                      <a:pt x="66" y="3"/>
                      <a:pt x="65" y="3"/>
                    </a:cubicBezTo>
                    <a:cubicBezTo>
                      <a:pt x="63" y="2"/>
                      <a:pt x="62" y="3"/>
                      <a:pt x="61" y="3"/>
                    </a:cubicBezTo>
                    <a:cubicBezTo>
                      <a:pt x="57" y="4"/>
                      <a:pt x="53" y="3"/>
                      <a:pt x="53" y="3"/>
                    </a:cubicBezTo>
                    <a:cubicBezTo>
                      <a:pt x="52" y="3"/>
                      <a:pt x="56" y="3"/>
                      <a:pt x="58" y="3"/>
                    </a:cubicBezTo>
                    <a:cubicBezTo>
                      <a:pt x="61" y="3"/>
                      <a:pt x="64" y="2"/>
                      <a:pt x="66" y="2"/>
                    </a:cubicBezTo>
                    <a:cubicBezTo>
                      <a:pt x="68" y="2"/>
                      <a:pt x="66" y="1"/>
                      <a:pt x="66" y="1"/>
                    </a:cubicBezTo>
                    <a:cubicBezTo>
                      <a:pt x="64" y="1"/>
                      <a:pt x="61" y="1"/>
                      <a:pt x="58" y="0"/>
                    </a:cubicBezTo>
                    <a:cubicBezTo>
                      <a:pt x="51" y="1"/>
                      <a:pt x="44" y="3"/>
                      <a:pt x="37" y="4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2" y="7"/>
                    </a:cubicBezTo>
                    <a:cubicBezTo>
                      <a:pt x="31" y="7"/>
                      <a:pt x="28" y="8"/>
                      <a:pt x="27" y="7"/>
                    </a:cubicBezTo>
                    <a:cubicBezTo>
                      <a:pt x="17" y="10"/>
                      <a:pt x="8" y="15"/>
                      <a:pt x="0" y="19"/>
                    </a:cubicBezTo>
                    <a:cubicBezTo>
                      <a:pt x="0" y="20"/>
                      <a:pt x="0" y="2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ïśḷîḍe"/>
              <p:cNvSpPr/>
              <p:nvPr/>
            </p:nvSpPr>
            <p:spPr bwMode="auto">
              <a:xfrm>
                <a:off x="5682026" y="3960207"/>
                <a:ext cx="16358" cy="22901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2 h 3"/>
                  <a:gd name="T4" fmla="*/ 2 w 2"/>
                  <a:gd name="T5" fmla="*/ 2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îṩḷîďe"/>
              <p:cNvSpPr/>
              <p:nvPr/>
            </p:nvSpPr>
            <p:spPr bwMode="auto">
              <a:xfrm>
                <a:off x="5240356" y="4750850"/>
                <a:ext cx="124322" cy="61070"/>
              </a:xfrm>
              <a:custGeom>
                <a:avLst/>
                <a:gdLst>
                  <a:gd name="T0" fmla="*/ 13 w 16"/>
                  <a:gd name="T1" fmla="*/ 4 h 8"/>
                  <a:gd name="T2" fmla="*/ 9 w 16"/>
                  <a:gd name="T3" fmla="*/ 1 h 8"/>
                  <a:gd name="T4" fmla="*/ 4 w 16"/>
                  <a:gd name="T5" fmla="*/ 0 h 8"/>
                  <a:gd name="T6" fmla="*/ 0 w 16"/>
                  <a:gd name="T7" fmla="*/ 1 h 8"/>
                  <a:gd name="T8" fmla="*/ 3 w 16"/>
                  <a:gd name="T9" fmla="*/ 3 h 8"/>
                  <a:gd name="T10" fmla="*/ 9 w 16"/>
                  <a:gd name="T11" fmla="*/ 3 h 8"/>
                  <a:gd name="T12" fmla="*/ 13 w 16"/>
                  <a:gd name="T13" fmla="*/ 7 h 8"/>
                  <a:gd name="T14" fmla="*/ 16 w 16"/>
                  <a:gd name="T15" fmla="*/ 7 h 8"/>
                  <a:gd name="T16" fmla="*/ 13 w 16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3" y="4"/>
                    </a:moveTo>
                    <a:cubicBezTo>
                      <a:pt x="12" y="4"/>
                      <a:pt x="10" y="3"/>
                      <a:pt x="9" y="1"/>
                    </a:cubicBezTo>
                    <a:cubicBezTo>
                      <a:pt x="8" y="0"/>
                      <a:pt x="5" y="0"/>
                      <a:pt x="4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3"/>
                      <a:pt x="1" y="3"/>
                      <a:pt x="3" y="3"/>
                    </a:cubicBezTo>
                    <a:cubicBezTo>
                      <a:pt x="5" y="3"/>
                      <a:pt x="8" y="2"/>
                      <a:pt x="9" y="3"/>
                    </a:cubicBezTo>
                    <a:cubicBezTo>
                      <a:pt x="9" y="4"/>
                      <a:pt x="12" y="6"/>
                      <a:pt x="13" y="7"/>
                    </a:cubicBezTo>
                    <a:cubicBezTo>
                      <a:pt x="13" y="7"/>
                      <a:pt x="16" y="8"/>
                      <a:pt x="16" y="7"/>
                    </a:cubicBezTo>
                    <a:cubicBezTo>
                      <a:pt x="16" y="6"/>
                      <a:pt x="14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iṥļïḋè"/>
              <p:cNvSpPr/>
              <p:nvPr/>
            </p:nvSpPr>
            <p:spPr bwMode="auto">
              <a:xfrm>
                <a:off x="5317785" y="4711590"/>
                <a:ext cx="23992" cy="2290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1"/>
                    </a:cubicBezTo>
                    <a:cubicBezTo>
                      <a:pt x="0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ïŝḷíḑé"/>
              <p:cNvSpPr/>
              <p:nvPr/>
            </p:nvSpPr>
            <p:spPr bwMode="auto">
              <a:xfrm>
                <a:off x="5317785" y="4843546"/>
                <a:ext cx="31626" cy="30535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1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íṧḻiďe"/>
              <p:cNvSpPr/>
              <p:nvPr/>
            </p:nvSpPr>
            <p:spPr bwMode="auto">
              <a:xfrm>
                <a:off x="5481366" y="4828278"/>
                <a:ext cx="30535" cy="30535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0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íšḻïḑê"/>
              <p:cNvSpPr/>
              <p:nvPr/>
            </p:nvSpPr>
            <p:spPr bwMode="auto">
              <a:xfrm>
                <a:off x="5379946" y="4804286"/>
                <a:ext cx="85062" cy="54527"/>
              </a:xfrm>
              <a:custGeom>
                <a:avLst/>
                <a:gdLst>
                  <a:gd name="T0" fmla="*/ 7 w 11"/>
                  <a:gd name="T1" fmla="*/ 0 h 7"/>
                  <a:gd name="T2" fmla="*/ 4 w 11"/>
                  <a:gd name="T3" fmla="*/ 1 h 7"/>
                  <a:gd name="T4" fmla="*/ 0 w 11"/>
                  <a:gd name="T5" fmla="*/ 4 h 7"/>
                  <a:gd name="T6" fmla="*/ 3 w 11"/>
                  <a:gd name="T7" fmla="*/ 4 h 7"/>
                  <a:gd name="T8" fmla="*/ 6 w 11"/>
                  <a:gd name="T9" fmla="*/ 6 h 7"/>
                  <a:gd name="T10" fmla="*/ 9 w 11"/>
                  <a:gd name="T11" fmla="*/ 5 h 7"/>
                  <a:gd name="T12" fmla="*/ 11 w 11"/>
                  <a:gd name="T13" fmla="*/ 5 h 7"/>
                  <a:gd name="T14" fmla="*/ 7 w 11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0" y="4"/>
                      <a:pt x="0" y="4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7" y="6"/>
                      <a:pt x="8" y="5"/>
                      <a:pt x="9" y="5"/>
                    </a:cubicBezTo>
                    <a:cubicBezTo>
                      <a:pt x="10" y="5"/>
                      <a:pt x="10" y="7"/>
                      <a:pt x="11" y="5"/>
                    </a:cubicBezTo>
                    <a:cubicBezTo>
                      <a:pt x="11" y="2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iś1iḑè"/>
              <p:cNvSpPr/>
              <p:nvPr/>
            </p:nvSpPr>
            <p:spPr bwMode="auto">
              <a:xfrm>
                <a:off x="7023392" y="5355010"/>
                <a:ext cx="92696" cy="224652"/>
              </a:xfrm>
              <a:custGeom>
                <a:avLst/>
                <a:gdLst>
                  <a:gd name="T0" fmla="*/ 7 w 12"/>
                  <a:gd name="T1" fmla="*/ 5 h 29"/>
                  <a:gd name="T2" fmla="*/ 4 w 12"/>
                  <a:gd name="T3" fmla="*/ 8 h 29"/>
                  <a:gd name="T4" fmla="*/ 1 w 12"/>
                  <a:gd name="T5" fmla="*/ 13 h 29"/>
                  <a:gd name="T6" fmla="*/ 1 w 12"/>
                  <a:gd name="T7" fmla="*/ 19 h 29"/>
                  <a:gd name="T8" fmla="*/ 1 w 12"/>
                  <a:gd name="T9" fmla="*/ 26 h 29"/>
                  <a:gd name="T10" fmla="*/ 2 w 12"/>
                  <a:gd name="T11" fmla="*/ 29 h 29"/>
                  <a:gd name="T12" fmla="*/ 6 w 12"/>
                  <a:gd name="T13" fmla="*/ 25 h 29"/>
                  <a:gd name="T14" fmla="*/ 8 w 12"/>
                  <a:gd name="T15" fmla="*/ 18 h 29"/>
                  <a:gd name="T16" fmla="*/ 10 w 12"/>
                  <a:gd name="T17" fmla="*/ 11 h 29"/>
                  <a:gd name="T18" fmla="*/ 12 w 12"/>
                  <a:gd name="T19" fmla="*/ 5 h 29"/>
                  <a:gd name="T20" fmla="*/ 11 w 12"/>
                  <a:gd name="T21" fmla="*/ 0 h 29"/>
                  <a:gd name="T22" fmla="*/ 7 w 12"/>
                  <a:gd name="T23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29">
                    <a:moveTo>
                      <a:pt x="7" y="5"/>
                    </a:moveTo>
                    <a:cubicBezTo>
                      <a:pt x="6" y="7"/>
                      <a:pt x="5" y="9"/>
                      <a:pt x="4" y="8"/>
                    </a:cubicBezTo>
                    <a:cubicBezTo>
                      <a:pt x="4" y="8"/>
                      <a:pt x="1" y="10"/>
                      <a:pt x="1" y="13"/>
                    </a:cubicBezTo>
                    <a:cubicBezTo>
                      <a:pt x="2" y="15"/>
                      <a:pt x="2" y="18"/>
                      <a:pt x="1" y="19"/>
                    </a:cubicBezTo>
                    <a:cubicBezTo>
                      <a:pt x="0" y="21"/>
                      <a:pt x="1" y="24"/>
                      <a:pt x="1" y="26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4" y="28"/>
                      <a:pt x="5" y="27"/>
                      <a:pt x="6" y="25"/>
                    </a:cubicBezTo>
                    <a:cubicBezTo>
                      <a:pt x="7" y="23"/>
                      <a:pt x="7" y="20"/>
                      <a:pt x="8" y="18"/>
                    </a:cubicBezTo>
                    <a:cubicBezTo>
                      <a:pt x="9" y="16"/>
                      <a:pt x="10" y="12"/>
                      <a:pt x="10" y="11"/>
                    </a:cubicBezTo>
                    <a:cubicBezTo>
                      <a:pt x="11" y="10"/>
                      <a:pt x="12" y="6"/>
                      <a:pt x="12" y="5"/>
                    </a:cubicBezTo>
                    <a:cubicBezTo>
                      <a:pt x="12" y="3"/>
                      <a:pt x="11" y="0"/>
                      <a:pt x="11" y="0"/>
                    </a:cubicBezTo>
                    <a:cubicBezTo>
                      <a:pt x="9" y="0"/>
                      <a:pt x="9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íṡḻîḑé"/>
              <p:cNvSpPr/>
              <p:nvPr/>
            </p:nvSpPr>
            <p:spPr bwMode="auto">
              <a:xfrm>
                <a:off x="6557731" y="4417144"/>
                <a:ext cx="39260" cy="39260"/>
              </a:xfrm>
              <a:custGeom>
                <a:avLst/>
                <a:gdLst>
                  <a:gd name="T0" fmla="*/ 4 w 5"/>
                  <a:gd name="T1" fmla="*/ 3 h 5"/>
                  <a:gd name="T2" fmla="*/ 2 w 5"/>
                  <a:gd name="T3" fmla="*/ 0 h 5"/>
                  <a:gd name="T4" fmla="*/ 1 w 5"/>
                  <a:gd name="T5" fmla="*/ 4 h 5"/>
                  <a:gd name="T6" fmla="*/ 4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2"/>
                      <a:pt x="3" y="0"/>
                      <a:pt x="2" y="0"/>
                    </a:cubicBezTo>
                    <a:cubicBezTo>
                      <a:pt x="1" y="0"/>
                      <a:pt x="0" y="3"/>
                      <a:pt x="1" y="4"/>
                    </a:cubicBezTo>
                    <a:cubicBezTo>
                      <a:pt x="2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íśļíḓe"/>
              <p:cNvSpPr/>
              <p:nvPr/>
            </p:nvSpPr>
            <p:spPr bwMode="auto">
              <a:xfrm>
                <a:off x="6472669" y="4417144"/>
                <a:ext cx="22901" cy="2290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2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2"/>
                    </a:cubicBezTo>
                    <a:cubicBezTo>
                      <a:pt x="0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iṩļidé"/>
              <p:cNvSpPr/>
              <p:nvPr/>
            </p:nvSpPr>
            <p:spPr bwMode="auto">
              <a:xfrm>
                <a:off x="6627526" y="4464037"/>
                <a:ext cx="54527" cy="38169"/>
              </a:xfrm>
              <a:custGeom>
                <a:avLst/>
                <a:gdLst>
                  <a:gd name="T0" fmla="*/ 2 w 7"/>
                  <a:gd name="T1" fmla="*/ 3 h 5"/>
                  <a:gd name="T2" fmla="*/ 5 w 7"/>
                  <a:gd name="T3" fmla="*/ 5 h 5"/>
                  <a:gd name="T4" fmla="*/ 7 w 7"/>
                  <a:gd name="T5" fmla="*/ 3 h 5"/>
                  <a:gd name="T6" fmla="*/ 4 w 7"/>
                  <a:gd name="T7" fmla="*/ 1 h 5"/>
                  <a:gd name="T8" fmla="*/ 1 w 7"/>
                  <a:gd name="T9" fmla="*/ 1 h 5"/>
                  <a:gd name="T10" fmla="*/ 2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cubicBezTo>
                      <a:pt x="3" y="3"/>
                      <a:pt x="4" y="4"/>
                      <a:pt x="5" y="5"/>
                    </a:cubicBezTo>
                    <a:cubicBezTo>
                      <a:pt x="5" y="5"/>
                      <a:pt x="7" y="5"/>
                      <a:pt x="7" y="3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0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iśľíḍe"/>
              <p:cNvSpPr/>
              <p:nvPr/>
            </p:nvSpPr>
            <p:spPr bwMode="auto">
              <a:xfrm>
                <a:off x="6270919" y="4161957"/>
                <a:ext cx="69795" cy="69795"/>
              </a:xfrm>
              <a:custGeom>
                <a:avLst/>
                <a:gdLst>
                  <a:gd name="T0" fmla="*/ 1 w 9"/>
                  <a:gd name="T1" fmla="*/ 3 h 9"/>
                  <a:gd name="T2" fmla="*/ 1 w 9"/>
                  <a:gd name="T3" fmla="*/ 6 h 9"/>
                  <a:gd name="T4" fmla="*/ 2 w 9"/>
                  <a:gd name="T5" fmla="*/ 9 h 9"/>
                  <a:gd name="T6" fmla="*/ 6 w 9"/>
                  <a:gd name="T7" fmla="*/ 8 h 9"/>
                  <a:gd name="T8" fmla="*/ 9 w 9"/>
                  <a:gd name="T9" fmla="*/ 5 h 9"/>
                  <a:gd name="T10" fmla="*/ 8 w 9"/>
                  <a:gd name="T11" fmla="*/ 1 h 9"/>
                  <a:gd name="T12" fmla="*/ 5 w 9"/>
                  <a:gd name="T13" fmla="*/ 0 h 9"/>
                  <a:gd name="T14" fmla="*/ 3 w 9"/>
                  <a:gd name="T15" fmla="*/ 2 h 9"/>
                  <a:gd name="T16" fmla="*/ 1 w 9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1" y="3"/>
                    </a:moveTo>
                    <a:cubicBezTo>
                      <a:pt x="1" y="5"/>
                      <a:pt x="2" y="6"/>
                      <a:pt x="1" y="6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4" y="2"/>
                      <a:pt x="3" y="2"/>
                    </a:cubicBezTo>
                    <a:cubicBezTo>
                      <a:pt x="2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i$ḻïḓe"/>
              <p:cNvSpPr/>
              <p:nvPr/>
            </p:nvSpPr>
            <p:spPr bwMode="auto">
              <a:xfrm>
                <a:off x="6310178" y="4107430"/>
                <a:ext cx="154857" cy="147223"/>
              </a:xfrm>
              <a:custGeom>
                <a:avLst/>
                <a:gdLst>
                  <a:gd name="T0" fmla="*/ 5 w 20"/>
                  <a:gd name="T1" fmla="*/ 9 h 19"/>
                  <a:gd name="T2" fmla="*/ 9 w 20"/>
                  <a:gd name="T3" fmla="*/ 11 h 19"/>
                  <a:gd name="T4" fmla="*/ 4 w 20"/>
                  <a:gd name="T5" fmla="*/ 16 h 19"/>
                  <a:gd name="T6" fmla="*/ 8 w 20"/>
                  <a:gd name="T7" fmla="*/ 17 h 19"/>
                  <a:gd name="T8" fmla="*/ 8 w 20"/>
                  <a:gd name="T9" fmla="*/ 18 h 19"/>
                  <a:gd name="T10" fmla="*/ 11 w 20"/>
                  <a:gd name="T11" fmla="*/ 17 h 19"/>
                  <a:gd name="T12" fmla="*/ 16 w 20"/>
                  <a:gd name="T13" fmla="*/ 18 h 19"/>
                  <a:gd name="T14" fmla="*/ 19 w 20"/>
                  <a:gd name="T15" fmla="*/ 15 h 19"/>
                  <a:gd name="T16" fmla="*/ 16 w 20"/>
                  <a:gd name="T17" fmla="*/ 11 h 19"/>
                  <a:gd name="T18" fmla="*/ 12 w 20"/>
                  <a:gd name="T19" fmla="*/ 6 h 19"/>
                  <a:gd name="T20" fmla="*/ 14 w 20"/>
                  <a:gd name="T21" fmla="*/ 2 h 19"/>
                  <a:gd name="T22" fmla="*/ 8 w 20"/>
                  <a:gd name="T23" fmla="*/ 1 h 19"/>
                  <a:gd name="T24" fmla="*/ 4 w 20"/>
                  <a:gd name="T25" fmla="*/ 2 h 19"/>
                  <a:gd name="T26" fmla="*/ 2 w 20"/>
                  <a:gd name="T27" fmla="*/ 2 h 19"/>
                  <a:gd name="T28" fmla="*/ 2 w 20"/>
                  <a:gd name="T29" fmla="*/ 5 h 19"/>
                  <a:gd name="T30" fmla="*/ 5 w 20"/>
                  <a:gd name="T3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9">
                    <a:moveTo>
                      <a:pt x="5" y="9"/>
                    </a:moveTo>
                    <a:cubicBezTo>
                      <a:pt x="7" y="9"/>
                      <a:pt x="11" y="10"/>
                      <a:pt x="9" y="11"/>
                    </a:cubicBezTo>
                    <a:cubicBezTo>
                      <a:pt x="8" y="11"/>
                      <a:pt x="4" y="15"/>
                      <a:pt x="4" y="16"/>
                    </a:cubicBezTo>
                    <a:cubicBezTo>
                      <a:pt x="4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8" y="18"/>
                    </a:cubicBezTo>
                    <a:cubicBezTo>
                      <a:pt x="9" y="19"/>
                      <a:pt x="10" y="17"/>
                      <a:pt x="11" y="17"/>
                    </a:cubicBezTo>
                    <a:cubicBezTo>
                      <a:pt x="12" y="17"/>
                      <a:pt x="15" y="18"/>
                      <a:pt x="16" y="18"/>
                    </a:cubicBezTo>
                    <a:cubicBezTo>
                      <a:pt x="18" y="18"/>
                      <a:pt x="20" y="16"/>
                      <a:pt x="19" y="15"/>
                    </a:cubicBezTo>
                    <a:cubicBezTo>
                      <a:pt x="19" y="14"/>
                      <a:pt x="17" y="12"/>
                      <a:pt x="16" y="11"/>
                    </a:cubicBezTo>
                    <a:cubicBezTo>
                      <a:pt x="14" y="10"/>
                      <a:pt x="13" y="7"/>
                      <a:pt x="12" y="6"/>
                    </a:cubicBezTo>
                    <a:cubicBezTo>
                      <a:pt x="10" y="5"/>
                      <a:pt x="15" y="3"/>
                      <a:pt x="14" y="2"/>
                    </a:cubicBezTo>
                    <a:cubicBezTo>
                      <a:pt x="13" y="1"/>
                      <a:pt x="9" y="1"/>
                      <a:pt x="8" y="1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3"/>
                      <a:pt x="3" y="1"/>
                      <a:pt x="2" y="2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2" y="6"/>
                      <a:pt x="4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iṧlíďè"/>
              <p:cNvSpPr/>
              <p:nvPr/>
            </p:nvSpPr>
            <p:spPr bwMode="auto">
              <a:xfrm>
                <a:off x="6162955" y="3928581"/>
                <a:ext cx="1130892" cy="1821205"/>
              </a:xfrm>
              <a:custGeom>
                <a:avLst/>
                <a:gdLst>
                  <a:gd name="T0" fmla="*/ 43 w 146"/>
                  <a:gd name="T1" fmla="*/ 19 h 235"/>
                  <a:gd name="T2" fmla="*/ 57 w 146"/>
                  <a:gd name="T3" fmla="*/ 30 h 235"/>
                  <a:gd name="T4" fmla="*/ 65 w 146"/>
                  <a:gd name="T5" fmla="*/ 33 h 235"/>
                  <a:gd name="T6" fmla="*/ 72 w 146"/>
                  <a:gd name="T7" fmla="*/ 16 h 235"/>
                  <a:gd name="T8" fmla="*/ 76 w 146"/>
                  <a:gd name="T9" fmla="*/ 24 h 235"/>
                  <a:gd name="T10" fmla="*/ 76 w 146"/>
                  <a:gd name="T11" fmla="*/ 26 h 235"/>
                  <a:gd name="T12" fmla="*/ 67 w 146"/>
                  <a:gd name="T13" fmla="*/ 34 h 235"/>
                  <a:gd name="T14" fmla="*/ 57 w 146"/>
                  <a:gd name="T15" fmla="*/ 34 h 235"/>
                  <a:gd name="T16" fmla="*/ 50 w 146"/>
                  <a:gd name="T17" fmla="*/ 29 h 235"/>
                  <a:gd name="T18" fmla="*/ 38 w 146"/>
                  <a:gd name="T19" fmla="*/ 40 h 235"/>
                  <a:gd name="T20" fmla="*/ 33 w 146"/>
                  <a:gd name="T21" fmla="*/ 50 h 235"/>
                  <a:gd name="T22" fmla="*/ 17 w 146"/>
                  <a:gd name="T23" fmla="*/ 66 h 235"/>
                  <a:gd name="T24" fmla="*/ 27 w 146"/>
                  <a:gd name="T25" fmla="*/ 72 h 235"/>
                  <a:gd name="T26" fmla="*/ 42 w 146"/>
                  <a:gd name="T27" fmla="*/ 61 h 235"/>
                  <a:gd name="T28" fmla="*/ 60 w 146"/>
                  <a:gd name="T29" fmla="*/ 62 h 235"/>
                  <a:gd name="T30" fmla="*/ 71 w 146"/>
                  <a:gd name="T31" fmla="*/ 66 h 235"/>
                  <a:gd name="T32" fmla="*/ 69 w 146"/>
                  <a:gd name="T33" fmla="*/ 60 h 235"/>
                  <a:gd name="T34" fmla="*/ 83 w 146"/>
                  <a:gd name="T35" fmla="*/ 71 h 235"/>
                  <a:gd name="T36" fmla="*/ 90 w 146"/>
                  <a:gd name="T37" fmla="*/ 75 h 235"/>
                  <a:gd name="T38" fmla="*/ 100 w 146"/>
                  <a:gd name="T39" fmla="*/ 85 h 235"/>
                  <a:gd name="T40" fmla="*/ 87 w 146"/>
                  <a:gd name="T41" fmla="*/ 91 h 235"/>
                  <a:gd name="T42" fmla="*/ 70 w 146"/>
                  <a:gd name="T43" fmla="*/ 87 h 235"/>
                  <a:gd name="T44" fmla="*/ 59 w 146"/>
                  <a:gd name="T45" fmla="*/ 75 h 235"/>
                  <a:gd name="T46" fmla="*/ 24 w 146"/>
                  <a:gd name="T47" fmla="*/ 76 h 235"/>
                  <a:gd name="T48" fmla="*/ 3 w 146"/>
                  <a:gd name="T49" fmla="*/ 106 h 235"/>
                  <a:gd name="T50" fmla="*/ 4 w 146"/>
                  <a:gd name="T51" fmla="*/ 135 h 235"/>
                  <a:gd name="T52" fmla="*/ 27 w 146"/>
                  <a:gd name="T53" fmla="*/ 150 h 235"/>
                  <a:gd name="T54" fmla="*/ 53 w 146"/>
                  <a:gd name="T55" fmla="*/ 150 h 235"/>
                  <a:gd name="T56" fmla="*/ 61 w 146"/>
                  <a:gd name="T57" fmla="*/ 176 h 235"/>
                  <a:gd name="T58" fmla="*/ 61 w 146"/>
                  <a:gd name="T59" fmla="*/ 209 h 235"/>
                  <a:gd name="T60" fmla="*/ 66 w 146"/>
                  <a:gd name="T61" fmla="*/ 230 h 235"/>
                  <a:gd name="T62" fmla="*/ 90 w 146"/>
                  <a:gd name="T63" fmla="*/ 223 h 235"/>
                  <a:gd name="T64" fmla="*/ 100 w 146"/>
                  <a:gd name="T65" fmla="*/ 200 h 235"/>
                  <a:gd name="T66" fmla="*/ 107 w 146"/>
                  <a:gd name="T67" fmla="*/ 174 h 235"/>
                  <a:gd name="T68" fmla="*/ 125 w 146"/>
                  <a:gd name="T69" fmla="*/ 139 h 235"/>
                  <a:gd name="T70" fmla="*/ 112 w 146"/>
                  <a:gd name="T71" fmla="*/ 126 h 235"/>
                  <a:gd name="T72" fmla="*/ 99 w 146"/>
                  <a:gd name="T73" fmla="*/ 95 h 235"/>
                  <a:gd name="T74" fmla="*/ 112 w 146"/>
                  <a:gd name="T75" fmla="*/ 117 h 235"/>
                  <a:gd name="T76" fmla="*/ 129 w 146"/>
                  <a:gd name="T77" fmla="*/ 122 h 235"/>
                  <a:gd name="T78" fmla="*/ 132 w 146"/>
                  <a:gd name="T79" fmla="*/ 102 h 235"/>
                  <a:gd name="T80" fmla="*/ 122 w 146"/>
                  <a:gd name="T81" fmla="*/ 94 h 235"/>
                  <a:gd name="T82" fmla="*/ 135 w 146"/>
                  <a:gd name="T83" fmla="*/ 103 h 235"/>
                  <a:gd name="T84" fmla="*/ 103 w 146"/>
                  <a:gd name="T85" fmla="*/ 18 h 235"/>
                  <a:gd name="T86" fmla="*/ 96 w 146"/>
                  <a:gd name="T87" fmla="*/ 13 h 235"/>
                  <a:gd name="T88" fmla="*/ 99 w 146"/>
                  <a:gd name="T89" fmla="*/ 159 h 235"/>
                  <a:gd name="T90" fmla="*/ 122 w 146"/>
                  <a:gd name="T91" fmla="*/ 56 h 235"/>
                  <a:gd name="T92" fmla="*/ 123 w 146"/>
                  <a:gd name="T93" fmla="*/ 61 h 235"/>
                  <a:gd name="T94" fmla="*/ 129 w 146"/>
                  <a:gd name="T95" fmla="*/ 77 h 235"/>
                  <a:gd name="T96" fmla="*/ 121 w 146"/>
                  <a:gd name="T97" fmla="*/ 66 h 235"/>
                  <a:gd name="T98" fmla="*/ 94 w 146"/>
                  <a:gd name="T99" fmla="*/ 25 h 235"/>
                  <a:gd name="T100" fmla="*/ 101 w 146"/>
                  <a:gd name="T101" fmla="*/ 55 h 235"/>
                  <a:gd name="T102" fmla="*/ 110 w 146"/>
                  <a:gd name="T103" fmla="*/ 66 h 235"/>
                  <a:gd name="T104" fmla="*/ 88 w 146"/>
                  <a:gd name="T105" fmla="*/ 6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6" h="235">
                    <a:moveTo>
                      <a:pt x="74" y="1"/>
                    </a:moveTo>
                    <a:cubicBezTo>
                      <a:pt x="71" y="1"/>
                      <a:pt x="61" y="5"/>
                      <a:pt x="60" y="6"/>
                    </a:cubicBezTo>
                    <a:cubicBezTo>
                      <a:pt x="60" y="6"/>
                      <a:pt x="59" y="8"/>
                      <a:pt x="57" y="10"/>
                    </a:cubicBezTo>
                    <a:cubicBezTo>
                      <a:pt x="56" y="11"/>
                      <a:pt x="52" y="12"/>
                      <a:pt x="49" y="13"/>
                    </a:cubicBezTo>
                    <a:cubicBezTo>
                      <a:pt x="47" y="13"/>
                      <a:pt x="43" y="18"/>
                      <a:pt x="43" y="19"/>
                    </a:cubicBezTo>
                    <a:cubicBezTo>
                      <a:pt x="43" y="19"/>
                      <a:pt x="45" y="22"/>
                      <a:pt x="45" y="22"/>
                    </a:cubicBezTo>
                    <a:cubicBezTo>
                      <a:pt x="44" y="23"/>
                      <a:pt x="46" y="26"/>
                      <a:pt x="47" y="26"/>
                    </a:cubicBezTo>
                    <a:cubicBezTo>
                      <a:pt x="49" y="27"/>
                      <a:pt x="52" y="27"/>
                      <a:pt x="52" y="26"/>
                    </a:cubicBezTo>
                    <a:cubicBezTo>
                      <a:pt x="52" y="25"/>
                      <a:pt x="54" y="23"/>
                      <a:pt x="55" y="24"/>
                    </a:cubicBezTo>
                    <a:cubicBezTo>
                      <a:pt x="55" y="26"/>
                      <a:pt x="57" y="29"/>
                      <a:pt x="57" y="30"/>
                    </a:cubicBezTo>
                    <a:cubicBezTo>
                      <a:pt x="57" y="30"/>
                      <a:pt x="57" y="32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8" y="33"/>
                      <a:pt x="58" y="35"/>
                      <a:pt x="58" y="35"/>
                    </a:cubicBezTo>
                    <a:cubicBezTo>
                      <a:pt x="58" y="35"/>
                      <a:pt x="59" y="37"/>
                      <a:pt x="60" y="37"/>
                    </a:cubicBezTo>
                    <a:cubicBezTo>
                      <a:pt x="61" y="31"/>
                      <a:pt x="65" y="33"/>
                      <a:pt x="65" y="33"/>
                    </a:cubicBezTo>
                    <a:cubicBezTo>
                      <a:pt x="65" y="33"/>
                      <a:pt x="67" y="31"/>
                      <a:pt x="66" y="30"/>
                    </a:cubicBezTo>
                    <a:cubicBezTo>
                      <a:pt x="66" y="28"/>
                      <a:pt x="68" y="26"/>
                      <a:pt x="68" y="25"/>
                    </a:cubicBezTo>
                    <a:cubicBezTo>
                      <a:pt x="69" y="25"/>
                      <a:pt x="70" y="23"/>
                      <a:pt x="68" y="22"/>
                    </a:cubicBezTo>
                    <a:cubicBezTo>
                      <a:pt x="66" y="21"/>
                      <a:pt x="64" y="20"/>
                      <a:pt x="66" y="19"/>
                    </a:cubicBezTo>
                    <a:cubicBezTo>
                      <a:pt x="68" y="17"/>
                      <a:pt x="70" y="19"/>
                      <a:pt x="72" y="16"/>
                    </a:cubicBezTo>
                    <a:cubicBezTo>
                      <a:pt x="74" y="13"/>
                      <a:pt x="71" y="12"/>
                      <a:pt x="74" y="12"/>
                    </a:cubicBezTo>
                    <a:cubicBezTo>
                      <a:pt x="77" y="12"/>
                      <a:pt x="80" y="12"/>
                      <a:pt x="79" y="13"/>
                    </a:cubicBezTo>
                    <a:cubicBezTo>
                      <a:pt x="79" y="14"/>
                      <a:pt x="75" y="16"/>
                      <a:pt x="74" y="17"/>
                    </a:cubicBezTo>
                    <a:cubicBezTo>
                      <a:pt x="72" y="18"/>
                      <a:pt x="72" y="20"/>
                      <a:pt x="73" y="21"/>
                    </a:cubicBezTo>
                    <a:cubicBezTo>
                      <a:pt x="74" y="22"/>
                      <a:pt x="75" y="24"/>
                      <a:pt x="76" y="24"/>
                    </a:cubicBezTo>
                    <a:cubicBezTo>
                      <a:pt x="77" y="24"/>
                      <a:pt x="79" y="23"/>
                      <a:pt x="80" y="23"/>
                    </a:cubicBezTo>
                    <a:cubicBezTo>
                      <a:pt x="82" y="23"/>
                      <a:pt x="85" y="23"/>
                      <a:pt x="85" y="23"/>
                    </a:cubicBezTo>
                    <a:cubicBezTo>
                      <a:pt x="86" y="23"/>
                      <a:pt x="88" y="26"/>
                      <a:pt x="87" y="26"/>
                    </a:cubicBezTo>
                    <a:cubicBezTo>
                      <a:pt x="86" y="26"/>
                      <a:pt x="84" y="26"/>
                      <a:pt x="82" y="26"/>
                    </a:cubicBezTo>
                    <a:cubicBezTo>
                      <a:pt x="79" y="26"/>
                      <a:pt x="76" y="26"/>
                      <a:pt x="76" y="26"/>
                    </a:cubicBezTo>
                    <a:cubicBezTo>
                      <a:pt x="76" y="27"/>
                      <a:pt x="80" y="28"/>
                      <a:pt x="79" y="29"/>
                    </a:cubicBezTo>
                    <a:cubicBezTo>
                      <a:pt x="78" y="30"/>
                      <a:pt x="76" y="29"/>
                      <a:pt x="75" y="28"/>
                    </a:cubicBezTo>
                    <a:cubicBezTo>
                      <a:pt x="73" y="28"/>
                      <a:pt x="73" y="30"/>
                      <a:pt x="72" y="32"/>
                    </a:cubicBezTo>
                    <a:cubicBezTo>
                      <a:pt x="72" y="33"/>
                      <a:pt x="74" y="36"/>
                      <a:pt x="71" y="35"/>
                    </a:cubicBezTo>
                    <a:cubicBezTo>
                      <a:pt x="69" y="34"/>
                      <a:pt x="67" y="33"/>
                      <a:pt x="67" y="34"/>
                    </a:cubicBezTo>
                    <a:cubicBezTo>
                      <a:pt x="66" y="34"/>
                      <a:pt x="65" y="35"/>
                      <a:pt x="63" y="35"/>
                    </a:cubicBezTo>
                    <a:cubicBezTo>
                      <a:pt x="62" y="36"/>
                      <a:pt x="62" y="3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6"/>
                      <a:pt x="58" y="35"/>
                      <a:pt x="57" y="34"/>
                    </a:cubicBezTo>
                    <a:cubicBezTo>
                      <a:pt x="57" y="34"/>
                      <a:pt x="57" y="34"/>
                      <a:pt x="57" y="33"/>
                    </a:cubicBezTo>
                    <a:cubicBezTo>
                      <a:pt x="57" y="33"/>
                      <a:pt x="56" y="33"/>
                      <a:pt x="56" y="33"/>
                    </a:cubicBezTo>
                    <a:cubicBezTo>
                      <a:pt x="56" y="33"/>
                      <a:pt x="55" y="33"/>
                      <a:pt x="55" y="31"/>
                    </a:cubicBezTo>
                    <a:cubicBezTo>
                      <a:pt x="54" y="30"/>
                      <a:pt x="55" y="28"/>
                      <a:pt x="54" y="28"/>
                    </a:cubicBezTo>
                    <a:cubicBezTo>
                      <a:pt x="53" y="28"/>
                      <a:pt x="51" y="28"/>
                      <a:pt x="50" y="29"/>
                    </a:cubicBezTo>
                    <a:cubicBezTo>
                      <a:pt x="50" y="30"/>
                      <a:pt x="49" y="32"/>
                      <a:pt x="50" y="33"/>
                    </a:cubicBezTo>
                    <a:cubicBezTo>
                      <a:pt x="51" y="34"/>
                      <a:pt x="53" y="36"/>
                      <a:pt x="51" y="35"/>
                    </a:cubicBezTo>
                    <a:cubicBezTo>
                      <a:pt x="49" y="35"/>
                      <a:pt x="47" y="34"/>
                      <a:pt x="46" y="35"/>
                    </a:cubicBezTo>
                    <a:cubicBezTo>
                      <a:pt x="45" y="36"/>
                      <a:pt x="42" y="39"/>
                      <a:pt x="42" y="39"/>
                    </a:cubicBezTo>
                    <a:cubicBezTo>
                      <a:pt x="42" y="39"/>
                      <a:pt x="38" y="39"/>
                      <a:pt x="38" y="40"/>
                    </a:cubicBezTo>
                    <a:cubicBezTo>
                      <a:pt x="38" y="41"/>
                      <a:pt x="39" y="43"/>
                      <a:pt x="37" y="43"/>
                    </a:cubicBezTo>
                    <a:cubicBezTo>
                      <a:pt x="36" y="43"/>
                      <a:pt x="34" y="43"/>
                      <a:pt x="32" y="44"/>
                    </a:cubicBezTo>
                    <a:cubicBezTo>
                      <a:pt x="30" y="44"/>
                      <a:pt x="30" y="45"/>
                      <a:pt x="27" y="45"/>
                    </a:cubicBezTo>
                    <a:cubicBezTo>
                      <a:pt x="25" y="45"/>
                      <a:pt x="25" y="46"/>
                      <a:pt x="27" y="47"/>
                    </a:cubicBezTo>
                    <a:cubicBezTo>
                      <a:pt x="29" y="47"/>
                      <a:pt x="33" y="49"/>
                      <a:pt x="33" y="50"/>
                    </a:cubicBezTo>
                    <a:cubicBezTo>
                      <a:pt x="33" y="52"/>
                      <a:pt x="33" y="54"/>
                      <a:pt x="32" y="56"/>
                    </a:cubicBezTo>
                    <a:cubicBezTo>
                      <a:pt x="32" y="57"/>
                      <a:pt x="28" y="56"/>
                      <a:pt x="26" y="56"/>
                    </a:cubicBezTo>
                    <a:cubicBezTo>
                      <a:pt x="24" y="56"/>
                      <a:pt x="20" y="55"/>
                      <a:pt x="18" y="56"/>
                    </a:cubicBezTo>
                    <a:cubicBezTo>
                      <a:pt x="16" y="57"/>
                      <a:pt x="17" y="61"/>
                      <a:pt x="17" y="62"/>
                    </a:cubicBezTo>
                    <a:cubicBezTo>
                      <a:pt x="18" y="64"/>
                      <a:pt x="17" y="65"/>
                      <a:pt x="17" y="66"/>
                    </a:cubicBezTo>
                    <a:cubicBezTo>
                      <a:pt x="16" y="66"/>
                      <a:pt x="16" y="68"/>
                      <a:pt x="17" y="69"/>
                    </a:cubicBezTo>
                    <a:cubicBezTo>
                      <a:pt x="18" y="70"/>
                      <a:pt x="18" y="72"/>
                      <a:pt x="19" y="72"/>
                    </a:cubicBezTo>
                    <a:cubicBezTo>
                      <a:pt x="20" y="72"/>
                      <a:pt x="22" y="71"/>
                      <a:pt x="23" y="72"/>
                    </a:cubicBezTo>
                    <a:cubicBezTo>
                      <a:pt x="24" y="73"/>
                      <a:pt x="25" y="76"/>
                      <a:pt x="25" y="75"/>
                    </a:cubicBezTo>
                    <a:cubicBezTo>
                      <a:pt x="26" y="74"/>
                      <a:pt x="26" y="72"/>
                      <a:pt x="27" y="72"/>
                    </a:cubicBezTo>
                    <a:cubicBezTo>
                      <a:pt x="28" y="73"/>
                      <a:pt x="30" y="72"/>
                      <a:pt x="32" y="72"/>
                    </a:cubicBezTo>
                    <a:cubicBezTo>
                      <a:pt x="33" y="72"/>
                      <a:pt x="34" y="70"/>
                      <a:pt x="36" y="69"/>
                    </a:cubicBezTo>
                    <a:cubicBezTo>
                      <a:pt x="37" y="68"/>
                      <a:pt x="36" y="68"/>
                      <a:pt x="36" y="67"/>
                    </a:cubicBezTo>
                    <a:cubicBezTo>
                      <a:pt x="35" y="66"/>
                      <a:pt x="37" y="64"/>
                      <a:pt x="38" y="63"/>
                    </a:cubicBezTo>
                    <a:cubicBezTo>
                      <a:pt x="39" y="62"/>
                      <a:pt x="42" y="63"/>
                      <a:pt x="42" y="61"/>
                    </a:cubicBezTo>
                    <a:cubicBezTo>
                      <a:pt x="42" y="60"/>
                      <a:pt x="42" y="57"/>
                      <a:pt x="44" y="57"/>
                    </a:cubicBezTo>
                    <a:cubicBezTo>
                      <a:pt x="45" y="58"/>
                      <a:pt x="47" y="59"/>
                      <a:pt x="48" y="59"/>
                    </a:cubicBezTo>
                    <a:cubicBezTo>
                      <a:pt x="49" y="59"/>
                      <a:pt x="52" y="57"/>
                      <a:pt x="52" y="56"/>
                    </a:cubicBezTo>
                    <a:cubicBezTo>
                      <a:pt x="53" y="56"/>
                      <a:pt x="55" y="56"/>
                      <a:pt x="56" y="58"/>
                    </a:cubicBezTo>
                    <a:cubicBezTo>
                      <a:pt x="56" y="60"/>
                      <a:pt x="59" y="62"/>
                      <a:pt x="60" y="62"/>
                    </a:cubicBezTo>
                    <a:cubicBezTo>
                      <a:pt x="60" y="63"/>
                      <a:pt x="65" y="65"/>
                      <a:pt x="65" y="65"/>
                    </a:cubicBezTo>
                    <a:cubicBezTo>
                      <a:pt x="66" y="66"/>
                      <a:pt x="67" y="68"/>
                      <a:pt x="67" y="69"/>
                    </a:cubicBezTo>
                    <a:cubicBezTo>
                      <a:pt x="68" y="71"/>
                      <a:pt x="70" y="73"/>
                      <a:pt x="70" y="71"/>
                    </a:cubicBezTo>
                    <a:cubicBezTo>
                      <a:pt x="70" y="70"/>
                      <a:pt x="68" y="66"/>
                      <a:pt x="69" y="66"/>
                    </a:cubicBezTo>
                    <a:cubicBezTo>
                      <a:pt x="70" y="66"/>
                      <a:pt x="71" y="66"/>
                      <a:pt x="71" y="66"/>
                    </a:cubicBezTo>
                    <a:cubicBezTo>
                      <a:pt x="71" y="66"/>
                      <a:pt x="68" y="63"/>
                      <a:pt x="67" y="62"/>
                    </a:cubicBezTo>
                    <a:cubicBezTo>
                      <a:pt x="66" y="62"/>
                      <a:pt x="64" y="60"/>
                      <a:pt x="63" y="58"/>
                    </a:cubicBezTo>
                    <a:cubicBezTo>
                      <a:pt x="62" y="56"/>
                      <a:pt x="59" y="56"/>
                      <a:pt x="59" y="54"/>
                    </a:cubicBezTo>
                    <a:cubicBezTo>
                      <a:pt x="59" y="52"/>
                      <a:pt x="62" y="53"/>
                      <a:pt x="63" y="55"/>
                    </a:cubicBezTo>
                    <a:cubicBezTo>
                      <a:pt x="64" y="57"/>
                      <a:pt x="68" y="59"/>
                      <a:pt x="69" y="60"/>
                    </a:cubicBezTo>
                    <a:cubicBezTo>
                      <a:pt x="70" y="62"/>
                      <a:pt x="72" y="62"/>
                      <a:pt x="72" y="64"/>
                    </a:cubicBezTo>
                    <a:cubicBezTo>
                      <a:pt x="73" y="66"/>
                      <a:pt x="74" y="68"/>
                      <a:pt x="75" y="69"/>
                    </a:cubicBezTo>
                    <a:cubicBezTo>
                      <a:pt x="76" y="69"/>
                      <a:pt x="76" y="76"/>
                      <a:pt x="77" y="77"/>
                    </a:cubicBezTo>
                    <a:cubicBezTo>
                      <a:pt x="77" y="78"/>
                      <a:pt x="80" y="75"/>
                      <a:pt x="80" y="74"/>
                    </a:cubicBezTo>
                    <a:cubicBezTo>
                      <a:pt x="81" y="73"/>
                      <a:pt x="83" y="73"/>
                      <a:pt x="83" y="71"/>
                    </a:cubicBezTo>
                    <a:cubicBezTo>
                      <a:pt x="83" y="70"/>
                      <a:pt x="81" y="69"/>
                      <a:pt x="80" y="68"/>
                    </a:cubicBezTo>
                    <a:cubicBezTo>
                      <a:pt x="79" y="67"/>
                      <a:pt x="81" y="67"/>
                      <a:pt x="82" y="66"/>
                    </a:cubicBezTo>
                    <a:cubicBezTo>
                      <a:pt x="83" y="65"/>
                      <a:pt x="84" y="64"/>
                      <a:pt x="85" y="65"/>
                    </a:cubicBezTo>
                    <a:cubicBezTo>
                      <a:pt x="85" y="67"/>
                      <a:pt x="85" y="71"/>
                      <a:pt x="86" y="72"/>
                    </a:cubicBezTo>
                    <a:cubicBezTo>
                      <a:pt x="86" y="73"/>
                      <a:pt x="89" y="74"/>
                      <a:pt x="90" y="75"/>
                    </a:cubicBezTo>
                    <a:cubicBezTo>
                      <a:pt x="90" y="76"/>
                      <a:pt x="93" y="77"/>
                      <a:pt x="93" y="76"/>
                    </a:cubicBezTo>
                    <a:cubicBezTo>
                      <a:pt x="94" y="75"/>
                      <a:pt x="96" y="77"/>
                      <a:pt x="97" y="77"/>
                    </a:cubicBezTo>
                    <a:cubicBezTo>
                      <a:pt x="97" y="77"/>
                      <a:pt x="99" y="77"/>
                      <a:pt x="100" y="76"/>
                    </a:cubicBezTo>
                    <a:cubicBezTo>
                      <a:pt x="101" y="76"/>
                      <a:pt x="102" y="75"/>
                      <a:pt x="102" y="77"/>
                    </a:cubicBezTo>
                    <a:cubicBezTo>
                      <a:pt x="102" y="80"/>
                      <a:pt x="102" y="84"/>
                      <a:pt x="100" y="85"/>
                    </a:cubicBezTo>
                    <a:cubicBezTo>
                      <a:pt x="99" y="87"/>
                      <a:pt x="100" y="88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6" y="87"/>
                      <a:pt x="95" y="87"/>
                      <a:pt x="95" y="87"/>
                    </a:cubicBezTo>
                    <a:cubicBezTo>
                      <a:pt x="93" y="87"/>
                      <a:pt x="91" y="87"/>
                      <a:pt x="89" y="90"/>
                    </a:cubicBezTo>
                    <a:cubicBezTo>
                      <a:pt x="88" y="92"/>
                      <a:pt x="87" y="92"/>
                      <a:pt x="87" y="91"/>
                    </a:cubicBezTo>
                    <a:cubicBezTo>
                      <a:pt x="87" y="90"/>
                      <a:pt x="91" y="87"/>
                      <a:pt x="90" y="86"/>
                    </a:cubicBezTo>
                    <a:cubicBezTo>
                      <a:pt x="90" y="85"/>
                      <a:pt x="86" y="86"/>
                      <a:pt x="84" y="85"/>
                    </a:cubicBezTo>
                    <a:cubicBezTo>
                      <a:pt x="82" y="85"/>
                      <a:pt x="81" y="84"/>
                      <a:pt x="79" y="83"/>
                    </a:cubicBezTo>
                    <a:cubicBezTo>
                      <a:pt x="78" y="83"/>
                      <a:pt x="77" y="87"/>
                      <a:pt x="76" y="89"/>
                    </a:cubicBezTo>
                    <a:cubicBezTo>
                      <a:pt x="74" y="91"/>
                      <a:pt x="72" y="88"/>
                      <a:pt x="70" y="87"/>
                    </a:cubicBezTo>
                    <a:cubicBezTo>
                      <a:pt x="69" y="87"/>
                      <a:pt x="66" y="85"/>
                      <a:pt x="66" y="85"/>
                    </a:cubicBezTo>
                    <a:cubicBezTo>
                      <a:pt x="66" y="85"/>
                      <a:pt x="63" y="83"/>
                      <a:pt x="62" y="83"/>
                    </a:cubicBezTo>
                    <a:cubicBezTo>
                      <a:pt x="61" y="83"/>
                      <a:pt x="59" y="81"/>
                      <a:pt x="58" y="80"/>
                    </a:cubicBezTo>
                    <a:cubicBezTo>
                      <a:pt x="57" y="80"/>
                      <a:pt x="55" y="79"/>
                      <a:pt x="57" y="78"/>
                    </a:cubicBezTo>
                    <a:cubicBezTo>
                      <a:pt x="58" y="77"/>
                      <a:pt x="61" y="79"/>
                      <a:pt x="59" y="75"/>
                    </a:cubicBezTo>
                    <a:cubicBezTo>
                      <a:pt x="58" y="70"/>
                      <a:pt x="53" y="71"/>
                      <a:pt x="52" y="71"/>
                    </a:cubicBezTo>
                    <a:cubicBezTo>
                      <a:pt x="51" y="72"/>
                      <a:pt x="43" y="71"/>
                      <a:pt x="42" y="71"/>
                    </a:cubicBezTo>
                    <a:cubicBezTo>
                      <a:pt x="42" y="71"/>
                      <a:pt x="37" y="73"/>
                      <a:pt x="35" y="74"/>
                    </a:cubicBezTo>
                    <a:cubicBezTo>
                      <a:pt x="34" y="75"/>
                      <a:pt x="31" y="76"/>
                      <a:pt x="30" y="76"/>
                    </a:cubicBezTo>
                    <a:cubicBezTo>
                      <a:pt x="30" y="77"/>
                      <a:pt x="26" y="75"/>
                      <a:pt x="24" y="76"/>
                    </a:cubicBezTo>
                    <a:cubicBezTo>
                      <a:pt x="22" y="78"/>
                      <a:pt x="20" y="80"/>
                      <a:pt x="20" y="80"/>
                    </a:cubicBezTo>
                    <a:cubicBezTo>
                      <a:pt x="19" y="80"/>
                      <a:pt x="18" y="81"/>
                      <a:pt x="17" y="84"/>
                    </a:cubicBezTo>
                    <a:cubicBezTo>
                      <a:pt x="16" y="87"/>
                      <a:pt x="17" y="90"/>
                      <a:pt x="15" y="91"/>
                    </a:cubicBezTo>
                    <a:cubicBezTo>
                      <a:pt x="13" y="92"/>
                      <a:pt x="9" y="94"/>
                      <a:pt x="8" y="95"/>
                    </a:cubicBezTo>
                    <a:cubicBezTo>
                      <a:pt x="6" y="97"/>
                      <a:pt x="5" y="103"/>
                      <a:pt x="3" y="106"/>
                    </a:cubicBezTo>
                    <a:cubicBezTo>
                      <a:pt x="2" y="109"/>
                      <a:pt x="3" y="111"/>
                      <a:pt x="4" y="113"/>
                    </a:cubicBezTo>
                    <a:cubicBezTo>
                      <a:pt x="4" y="115"/>
                      <a:pt x="5" y="118"/>
                      <a:pt x="3" y="121"/>
                    </a:cubicBezTo>
                    <a:cubicBezTo>
                      <a:pt x="1" y="124"/>
                      <a:pt x="2" y="125"/>
                      <a:pt x="1" y="126"/>
                    </a:cubicBezTo>
                    <a:cubicBezTo>
                      <a:pt x="0" y="126"/>
                      <a:pt x="2" y="127"/>
                      <a:pt x="2" y="129"/>
                    </a:cubicBezTo>
                    <a:cubicBezTo>
                      <a:pt x="2" y="131"/>
                      <a:pt x="0" y="133"/>
                      <a:pt x="4" y="135"/>
                    </a:cubicBezTo>
                    <a:cubicBezTo>
                      <a:pt x="7" y="137"/>
                      <a:pt x="10" y="137"/>
                      <a:pt x="11" y="139"/>
                    </a:cubicBezTo>
                    <a:cubicBezTo>
                      <a:pt x="12" y="142"/>
                      <a:pt x="15" y="148"/>
                      <a:pt x="15" y="148"/>
                    </a:cubicBezTo>
                    <a:cubicBezTo>
                      <a:pt x="15" y="148"/>
                      <a:pt x="18" y="151"/>
                      <a:pt x="20" y="152"/>
                    </a:cubicBezTo>
                    <a:cubicBezTo>
                      <a:pt x="21" y="154"/>
                      <a:pt x="22" y="153"/>
                      <a:pt x="22" y="151"/>
                    </a:cubicBezTo>
                    <a:cubicBezTo>
                      <a:pt x="22" y="150"/>
                      <a:pt x="24" y="150"/>
                      <a:pt x="27" y="150"/>
                    </a:cubicBezTo>
                    <a:cubicBezTo>
                      <a:pt x="29" y="150"/>
                      <a:pt x="31" y="150"/>
                      <a:pt x="33" y="150"/>
                    </a:cubicBezTo>
                    <a:cubicBezTo>
                      <a:pt x="36" y="149"/>
                      <a:pt x="38" y="146"/>
                      <a:pt x="39" y="145"/>
                    </a:cubicBezTo>
                    <a:cubicBezTo>
                      <a:pt x="39" y="145"/>
                      <a:pt x="43" y="144"/>
                      <a:pt x="45" y="146"/>
                    </a:cubicBezTo>
                    <a:cubicBezTo>
                      <a:pt x="47" y="148"/>
                      <a:pt x="47" y="150"/>
                      <a:pt x="48" y="151"/>
                    </a:cubicBezTo>
                    <a:cubicBezTo>
                      <a:pt x="49" y="153"/>
                      <a:pt x="51" y="152"/>
                      <a:pt x="53" y="150"/>
                    </a:cubicBezTo>
                    <a:cubicBezTo>
                      <a:pt x="54" y="149"/>
                      <a:pt x="54" y="149"/>
                      <a:pt x="55" y="151"/>
                    </a:cubicBezTo>
                    <a:cubicBezTo>
                      <a:pt x="57" y="152"/>
                      <a:pt x="58" y="153"/>
                      <a:pt x="56" y="155"/>
                    </a:cubicBezTo>
                    <a:cubicBezTo>
                      <a:pt x="55" y="157"/>
                      <a:pt x="55" y="159"/>
                      <a:pt x="54" y="162"/>
                    </a:cubicBezTo>
                    <a:cubicBezTo>
                      <a:pt x="53" y="165"/>
                      <a:pt x="55" y="165"/>
                      <a:pt x="57" y="166"/>
                    </a:cubicBezTo>
                    <a:cubicBezTo>
                      <a:pt x="59" y="167"/>
                      <a:pt x="60" y="175"/>
                      <a:pt x="61" y="176"/>
                    </a:cubicBezTo>
                    <a:cubicBezTo>
                      <a:pt x="62" y="178"/>
                      <a:pt x="60" y="182"/>
                      <a:pt x="61" y="184"/>
                    </a:cubicBezTo>
                    <a:cubicBezTo>
                      <a:pt x="62" y="186"/>
                      <a:pt x="63" y="187"/>
                      <a:pt x="61" y="189"/>
                    </a:cubicBezTo>
                    <a:cubicBezTo>
                      <a:pt x="60" y="190"/>
                      <a:pt x="58" y="192"/>
                      <a:pt x="58" y="196"/>
                    </a:cubicBezTo>
                    <a:cubicBezTo>
                      <a:pt x="57" y="200"/>
                      <a:pt x="58" y="202"/>
                      <a:pt x="58" y="203"/>
                    </a:cubicBezTo>
                    <a:cubicBezTo>
                      <a:pt x="59" y="204"/>
                      <a:pt x="60" y="208"/>
                      <a:pt x="61" y="209"/>
                    </a:cubicBezTo>
                    <a:cubicBezTo>
                      <a:pt x="62" y="210"/>
                      <a:pt x="64" y="212"/>
                      <a:pt x="64" y="214"/>
                    </a:cubicBezTo>
                    <a:cubicBezTo>
                      <a:pt x="64" y="216"/>
                      <a:pt x="61" y="219"/>
                      <a:pt x="62" y="220"/>
                    </a:cubicBezTo>
                    <a:cubicBezTo>
                      <a:pt x="63" y="221"/>
                      <a:pt x="63" y="222"/>
                      <a:pt x="64" y="224"/>
                    </a:cubicBezTo>
                    <a:cubicBezTo>
                      <a:pt x="66" y="225"/>
                      <a:pt x="66" y="228"/>
                      <a:pt x="66" y="228"/>
                    </a:cubicBezTo>
                    <a:cubicBezTo>
                      <a:pt x="66" y="228"/>
                      <a:pt x="66" y="229"/>
                      <a:pt x="66" y="230"/>
                    </a:cubicBezTo>
                    <a:cubicBezTo>
                      <a:pt x="66" y="232"/>
                      <a:pt x="66" y="233"/>
                      <a:pt x="67" y="234"/>
                    </a:cubicBezTo>
                    <a:cubicBezTo>
                      <a:pt x="69" y="235"/>
                      <a:pt x="70" y="235"/>
                      <a:pt x="70" y="234"/>
                    </a:cubicBezTo>
                    <a:cubicBezTo>
                      <a:pt x="71" y="233"/>
                      <a:pt x="75" y="231"/>
                      <a:pt x="77" y="231"/>
                    </a:cubicBezTo>
                    <a:cubicBezTo>
                      <a:pt x="79" y="231"/>
                      <a:pt x="81" y="231"/>
                      <a:pt x="83" y="230"/>
                    </a:cubicBezTo>
                    <a:cubicBezTo>
                      <a:pt x="85" y="228"/>
                      <a:pt x="89" y="224"/>
                      <a:pt x="90" y="223"/>
                    </a:cubicBezTo>
                    <a:cubicBezTo>
                      <a:pt x="91" y="221"/>
                      <a:pt x="94" y="219"/>
                      <a:pt x="94" y="218"/>
                    </a:cubicBezTo>
                    <a:cubicBezTo>
                      <a:pt x="93" y="216"/>
                      <a:pt x="92" y="214"/>
                      <a:pt x="93" y="214"/>
                    </a:cubicBezTo>
                    <a:cubicBezTo>
                      <a:pt x="94" y="213"/>
                      <a:pt x="98" y="212"/>
                      <a:pt x="98" y="211"/>
                    </a:cubicBezTo>
                    <a:cubicBezTo>
                      <a:pt x="99" y="210"/>
                      <a:pt x="98" y="206"/>
                      <a:pt x="98" y="205"/>
                    </a:cubicBezTo>
                    <a:cubicBezTo>
                      <a:pt x="98" y="204"/>
                      <a:pt x="99" y="202"/>
                      <a:pt x="100" y="200"/>
                    </a:cubicBezTo>
                    <a:cubicBezTo>
                      <a:pt x="101" y="198"/>
                      <a:pt x="104" y="196"/>
                      <a:pt x="105" y="195"/>
                    </a:cubicBezTo>
                    <a:cubicBezTo>
                      <a:pt x="105" y="195"/>
                      <a:pt x="108" y="192"/>
                      <a:pt x="108" y="190"/>
                    </a:cubicBezTo>
                    <a:cubicBezTo>
                      <a:pt x="109" y="187"/>
                      <a:pt x="108" y="184"/>
                      <a:pt x="109" y="183"/>
                    </a:cubicBezTo>
                    <a:cubicBezTo>
                      <a:pt x="109" y="182"/>
                      <a:pt x="109" y="181"/>
                      <a:pt x="108" y="179"/>
                    </a:cubicBezTo>
                    <a:cubicBezTo>
                      <a:pt x="107" y="178"/>
                      <a:pt x="107" y="174"/>
                      <a:pt x="107" y="174"/>
                    </a:cubicBezTo>
                    <a:cubicBezTo>
                      <a:pt x="106" y="173"/>
                      <a:pt x="107" y="168"/>
                      <a:pt x="108" y="168"/>
                    </a:cubicBezTo>
                    <a:cubicBezTo>
                      <a:pt x="109" y="167"/>
                      <a:pt x="111" y="163"/>
                      <a:pt x="112" y="162"/>
                    </a:cubicBezTo>
                    <a:cubicBezTo>
                      <a:pt x="113" y="160"/>
                      <a:pt x="116" y="154"/>
                      <a:pt x="117" y="154"/>
                    </a:cubicBezTo>
                    <a:cubicBezTo>
                      <a:pt x="119" y="153"/>
                      <a:pt x="121" y="150"/>
                      <a:pt x="121" y="149"/>
                    </a:cubicBezTo>
                    <a:cubicBezTo>
                      <a:pt x="121" y="147"/>
                      <a:pt x="125" y="140"/>
                      <a:pt x="125" y="139"/>
                    </a:cubicBezTo>
                    <a:cubicBezTo>
                      <a:pt x="125" y="138"/>
                      <a:pt x="126" y="133"/>
                      <a:pt x="126" y="132"/>
                    </a:cubicBezTo>
                    <a:cubicBezTo>
                      <a:pt x="125" y="131"/>
                      <a:pt x="121" y="134"/>
                      <a:pt x="120" y="134"/>
                    </a:cubicBezTo>
                    <a:cubicBezTo>
                      <a:pt x="119" y="134"/>
                      <a:pt x="118" y="136"/>
                      <a:pt x="116" y="136"/>
                    </a:cubicBezTo>
                    <a:cubicBezTo>
                      <a:pt x="114" y="136"/>
                      <a:pt x="115" y="133"/>
                      <a:pt x="114" y="132"/>
                    </a:cubicBezTo>
                    <a:cubicBezTo>
                      <a:pt x="114" y="131"/>
                      <a:pt x="112" y="127"/>
                      <a:pt x="112" y="126"/>
                    </a:cubicBezTo>
                    <a:cubicBezTo>
                      <a:pt x="111" y="126"/>
                      <a:pt x="110" y="124"/>
                      <a:pt x="109" y="122"/>
                    </a:cubicBezTo>
                    <a:cubicBezTo>
                      <a:pt x="108" y="119"/>
                      <a:pt x="106" y="118"/>
                      <a:pt x="104" y="116"/>
                    </a:cubicBezTo>
                    <a:cubicBezTo>
                      <a:pt x="103" y="114"/>
                      <a:pt x="105" y="109"/>
                      <a:pt x="103" y="106"/>
                    </a:cubicBezTo>
                    <a:cubicBezTo>
                      <a:pt x="102" y="103"/>
                      <a:pt x="101" y="100"/>
                      <a:pt x="100" y="97"/>
                    </a:cubicBezTo>
                    <a:cubicBezTo>
                      <a:pt x="100" y="97"/>
                      <a:pt x="100" y="96"/>
                      <a:pt x="99" y="95"/>
                    </a:cubicBezTo>
                    <a:cubicBezTo>
                      <a:pt x="101" y="95"/>
                      <a:pt x="103" y="94"/>
                      <a:pt x="103" y="95"/>
                    </a:cubicBezTo>
                    <a:cubicBezTo>
                      <a:pt x="103" y="97"/>
                      <a:pt x="105" y="100"/>
                      <a:pt x="105" y="102"/>
                    </a:cubicBezTo>
                    <a:cubicBezTo>
                      <a:pt x="105" y="104"/>
                      <a:pt x="107" y="103"/>
                      <a:pt x="107" y="105"/>
                    </a:cubicBezTo>
                    <a:cubicBezTo>
                      <a:pt x="107" y="107"/>
                      <a:pt x="108" y="112"/>
                      <a:pt x="109" y="112"/>
                    </a:cubicBezTo>
                    <a:cubicBezTo>
                      <a:pt x="109" y="113"/>
                      <a:pt x="112" y="116"/>
                      <a:pt x="112" y="117"/>
                    </a:cubicBezTo>
                    <a:cubicBezTo>
                      <a:pt x="113" y="118"/>
                      <a:pt x="113" y="120"/>
                      <a:pt x="113" y="123"/>
                    </a:cubicBezTo>
                    <a:cubicBezTo>
                      <a:pt x="114" y="126"/>
                      <a:pt x="114" y="129"/>
                      <a:pt x="115" y="130"/>
                    </a:cubicBezTo>
                    <a:cubicBezTo>
                      <a:pt x="116" y="131"/>
                      <a:pt x="120" y="129"/>
                      <a:pt x="120" y="128"/>
                    </a:cubicBezTo>
                    <a:cubicBezTo>
                      <a:pt x="121" y="128"/>
                      <a:pt x="125" y="125"/>
                      <a:pt x="126" y="125"/>
                    </a:cubicBezTo>
                    <a:cubicBezTo>
                      <a:pt x="127" y="124"/>
                      <a:pt x="127" y="123"/>
                      <a:pt x="129" y="122"/>
                    </a:cubicBezTo>
                    <a:cubicBezTo>
                      <a:pt x="131" y="122"/>
                      <a:pt x="132" y="120"/>
                      <a:pt x="133" y="118"/>
                    </a:cubicBezTo>
                    <a:cubicBezTo>
                      <a:pt x="134" y="117"/>
                      <a:pt x="135" y="113"/>
                      <a:pt x="136" y="112"/>
                    </a:cubicBezTo>
                    <a:cubicBezTo>
                      <a:pt x="136" y="111"/>
                      <a:pt x="137" y="110"/>
                      <a:pt x="136" y="108"/>
                    </a:cubicBezTo>
                    <a:cubicBezTo>
                      <a:pt x="136" y="107"/>
                      <a:pt x="134" y="105"/>
                      <a:pt x="133" y="105"/>
                    </a:cubicBezTo>
                    <a:cubicBezTo>
                      <a:pt x="132" y="104"/>
                      <a:pt x="132" y="102"/>
                      <a:pt x="132" y="102"/>
                    </a:cubicBezTo>
                    <a:cubicBezTo>
                      <a:pt x="131" y="102"/>
                      <a:pt x="131" y="103"/>
                      <a:pt x="130" y="104"/>
                    </a:cubicBezTo>
                    <a:cubicBezTo>
                      <a:pt x="129" y="105"/>
                      <a:pt x="128" y="107"/>
                      <a:pt x="127" y="106"/>
                    </a:cubicBezTo>
                    <a:cubicBezTo>
                      <a:pt x="127" y="106"/>
                      <a:pt x="128" y="105"/>
                      <a:pt x="126" y="103"/>
                    </a:cubicBezTo>
                    <a:cubicBezTo>
                      <a:pt x="125" y="102"/>
                      <a:pt x="125" y="101"/>
                      <a:pt x="125" y="100"/>
                    </a:cubicBezTo>
                    <a:cubicBezTo>
                      <a:pt x="125" y="99"/>
                      <a:pt x="122" y="96"/>
                      <a:pt x="122" y="94"/>
                    </a:cubicBezTo>
                    <a:cubicBezTo>
                      <a:pt x="121" y="92"/>
                      <a:pt x="123" y="90"/>
                      <a:pt x="124" y="91"/>
                    </a:cubicBezTo>
                    <a:cubicBezTo>
                      <a:pt x="125" y="93"/>
                      <a:pt x="125" y="96"/>
                      <a:pt x="127" y="97"/>
                    </a:cubicBezTo>
                    <a:cubicBezTo>
                      <a:pt x="128" y="98"/>
                      <a:pt x="129" y="100"/>
                      <a:pt x="130" y="101"/>
                    </a:cubicBezTo>
                    <a:cubicBezTo>
                      <a:pt x="131" y="101"/>
                      <a:pt x="132" y="99"/>
                      <a:pt x="133" y="99"/>
                    </a:cubicBezTo>
                    <a:cubicBezTo>
                      <a:pt x="133" y="99"/>
                      <a:pt x="134" y="103"/>
                      <a:pt x="135" y="103"/>
                    </a:cubicBezTo>
                    <a:cubicBezTo>
                      <a:pt x="136" y="104"/>
                      <a:pt x="139" y="104"/>
                      <a:pt x="139" y="104"/>
                    </a:cubicBezTo>
                    <a:cubicBezTo>
                      <a:pt x="140" y="104"/>
                      <a:pt x="142" y="105"/>
                      <a:pt x="142" y="104"/>
                    </a:cubicBezTo>
                    <a:cubicBezTo>
                      <a:pt x="142" y="103"/>
                      <a:pt x="146" y="101"/>
                      <a:pt x="146" y="101"/>
                    </a:cubicBezTo>
                    <a:cubicBezTo>
                      <a:pt x="146" y="101"/>
                      <a:pt x="146" y="100"/>
                      <a:pt x="146" y="98"/>
                    </a:cubicBezTo>
                    <a:cubicBezTo>
                      <a:pt x="140" y="67"/>
                      <a:pt x="124" y="39"/>
                      <a:pt x="103" y="18"/>
                    </a:cubicBezTo>
                    <a:cubicBezTo>
                      <a:pt x="102" y="18"/>
                      <a:pt x="102" y="18"/>
                      <a:pt x="101" y="17"/>
                    </a:cubicBezTo>
                    <a:cubicBezTo>
                      <a:pt x="99" y="16"/>
                      <a:pt x="99" y="16"/>
                      <a:pt x="99" y="17"/>
                    </a:cubicBezTo>
                    <a:cubicBezTo>
                      <a:pt x="98" y="17"/>
                      <a:pt x="97" y="18"/>
                      <a:pt x="96" y="17"/>
                    </a:cubicBezTo>
                    <a:cubicBezTo>
                      <a:pt x="96" y="15"/>
                      <a:pt x="96" y="15"/>
                      <a:pt x="95" y="14"/>
                    </a:cubicBezTo>
                    <a:cubicBezTo>
                      <a:pt x="94" y="13"/>
                      <a:pt x="95" y="13"/>
                      <a:pt x="96" y="13"/>
                    </a:cubicBezTo>
                    <a:cubicBezTo>
                      <a:pt x="97" y="14"/>
                      <a:pt x="98" y="14"/>
                      <a:pt x="99" y="14"/>
                    </a:cubicBezTo>
                    <a:cubicBezTo>
                      <a:pt x="95" y="11"/>
                      <a:pt x="92" y="8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6" y="5"/>
                      <a:pt x="78" y="0"/>
                      <a:pt x="74" y="1"/>
                    </a:cubicBezTo>
                    <a:close/>
                    <a:moveTo>
                      <a:pt x="99" y="159"/>
                    </a:moveTo>
                    <a:cubicBezTo>
                      <a:pt x="100" y="160"/>
                      <a:pt x="98" y="165"/>
                      <a:pt x="96" y="165"/>
                    </a:cubicBezTo>
                    <a:cubicBezTo>
                      <a:pt x="95" y="165"/>
                      <a:pt x="96" y="160"/>
                      <a:pt x="96" y="159"/>
                    </a:cubicBezTo>
                    <a:cubicBezTo>
                      <a:pt x="97" y="158"/>
                      <a:pt x="99" y="158"/>
                      <a:pt x="99" y="159"/>
                    </a:cubicBezTo>
                    <a:close/>
                    <a:moveTo>
                      <a:pt x="118" y="56"/>
                    </a:moveTo>
                    <a:cubicBezTo>
                      <a:pt x="119" y="55"/>
                      <a:pt x="121" y="57"/>
                      <a:pt x="122" y="56"/>
                    </a:cubicBezTo>
                    <a:cubicBezTo>
                      <a:pt x="123" y="56"/>
                      <a:pt x="124" y="55"/>
                      <a:pt x="124" y="54"/>
                    </a:cubicBezTo>
                    <a:cubicBezTo>
                      <a:pt x="125" y="54"/>
                      <a:pt x="127" y="55"/>
                      <a:pt x="127" y="56"/>
                    </a:cubicBezTo>
                    <a:cubicBezTo>
                      <a:pt x="128" y="57"/>
                      <a:pt x="129" y="59"/>
                      <a:pt x="129" y="60"/>
                    </a:cubicBezTo>
                    <a:cubicBezTo>
                      <a:pt x="128" y="60"/>
                      <a:pt x="126" y="60"/>
                      <a:pt x="126" y="59"/>
                    </a:cubicBezTo>
                    <a:cubicBezTo>
                      <a:pt x="125" y="58"/>
                      <a:pt x="123" y="59"/>
                      <a:pt x="123" y="61"/>
                    </a:cubicBezTo>
                    <a:cubicBezTo>
                      <a:pt x="123" y="63"/>
                      <a:pt x="124" y="62"/>
                      <a:pt x="124" y="62"/>
                    </a:cubicBezTo>
                    <a:cubicBezTo>
                      <a:pt x="125" y="63"/>
                      <a:pt x="125" y="64"/>
                      <a:pt x="126" y="66"/>
                    </a:cubicBezTo>
                    <a:cubicBezTo>
                      <a:pt x="126" y="67"/>
                      <a:pt x="127" y="66"/>
                      <a:pt x="128" y="67"/>
                    </a:cubicBezTo>
                    <a:cubicBezTo>
                      <a:pt x="128" y="68"/>
                      <a:pt x="126" y="69"/>
                      <a:pt x="127" y="70"/>
                    </a:cubicBezTo>
                    <a:cubicBezTo>
                      <a:pt x="128" y="72"/>
                      <a:pt x="129" y="76"/>
                      <a:pt x="129" y="77"/>
                    </a:cubicBezTo>
                    <a:cubicBezTo>
                      <a:pt x="129" y="78"/>
                      <a:pt x="127" y="78"/>
                      <a:pt x="126" y="78"/>
                    </a:cubicBezTo>
                    <a:cubicBezTo>
                      <a:pt x="125" y="78"/>
                      <a:pt x="122" y="76"/>
                      <a:pt x="122" y="76"/>
                    </a:cubicBezTo>
                    <a:cubicBezTo>
                      <a:pt x="121" y="75"/>
                      <a:pt x="120" y="71"/>
                      <a:pt x="121" y="71"/>
                    </a:cubicBezTo>
                    <a:cubicBezTo>
                      <a:pt x="122" y="71"/>
                      <a:pt x="122" y="71"/>
                      <a:pt x="124" y="69"/>
                    </a:cubicBezTo>
                    <a:cubicBezTo>
                      <a:pt x="125" y="68"/>
                      <a:pt x="122" y="67"/>
                      <a:pt x="121" y="66"/>
                    </a:cubicBezTo>
                    <a:cubicBezTo>
                      <a:pt x="120" y="66"/>
                      <a:pt x="118" y="62"/>
                      <a:pt x="117" y="60"/>
                    </a:cubicBezTo>
                    <a:cubicBezTo>
                      <a:pt x="117" y="59"/>
                      <a:pt x="117" y="57"/>
                      <a:pt x="118" y="56"/>
                    </a:cubicBezTo>
                    <a:close/>
                    <a:moveTo>
                      <a:pt x="94" y="25"/>
                    </a:moveTo>
                    <a:cubicBezTo>
                      <a:pt x="93" y="26"/>
                      <a:pt x="89" y="24"/>
                      <a:pt x="89" y="23"/>
                    </a:cubicBezTo>
                    <a:cubicBezTo>
                      <a:pt x="90" y="20"/>
                      <a:pt x="94" y="24"/>
                      <a:pt x="94" y="25"/>
                    </a:cubicBezTo>
                    <a:close/>
                    <a:moveTo>
                      <a:pt x="91" y="54"/>
                    </a:moveTo>
                    <a:cubicBezTo>
                      <a:pt x="92" y="53"/>
                      <a:pt x="93" y="53"/>
                      <a:pt x="94" y="53"/>
                    </a:cubicBezTo>
                    <a:cubicBezTo>
                      <a:pt x="95" y="53"/>
                      <a:pt x="97" y="57"/>
                      <a:pt x="97" y="58"/>
                    </a:cubicBezTo>
                    <a:cubicBezTo>
                      <a:pt x="98" y="59"/>
                      <a:pt x="99" y="57"/>
                      <a:pt x="99" y="57"/>
                    </a:cubicBezTo>
                    <a:cubicBezTo>
                      <a:pt x="100" y="57"/>
                      <a:pt x="101" y="56"/>
                      <a:pt x="101" y="55"/>
                    </a:cubicBezTo>
                    <a:cubicBezTo>
                      <a:pt x="101" y="54"/>
                      <a:pt x="102" y="54"/>
                      <a:pt x="103" y="54"/>
                    </a:cubicBezTo>
                    <a:cubicBezTo>
                      <a:pt x="105" y="54"/>
                      <a:pt x="104" y="55"/>
                      <a:pt x="103" y="55"/>
                    </a:cubicBezTo>
                    <a:cubicBezTo>
                      <a:pt x="102" y="56"/>
                      <a:pt x="102" y="57"/>
                      <a:pt x="104" y="57"/>
                    </a:cubicBezTo>
                    <a:cubicBezTo>
                      <a:pt x="106" y="58"/>
                      <a:pt x="107" y="60"/>
                      <a:pt x="109" y="62"/>
                    </a:cubicBezTo>
                    <a:cubicBezTo>
                      <a:pt x="111" y="63"/>
                      <a:pt x="111" y="66"/>
                      <a:pt x="110" y="66"/>
                    </a:cubicBezTo>
                    <a:cubicBezTo>
                      <a:pt x="109" y="67"/>
                      <a:pt x="106" y="67"/>
                      <a:pt x="105" y="66"/>
                    </a:cubicBezTo>
                    <a:cubicBezTo>
                      <a:pt x="104" y="66"/>
                      <a:pt x="102" y="64"/>
                      <a:pt x="100" y="64"/>
                    </a:cubicBezTo>
                    <a:cubicBezTo>
                      <a:pt x="98" y="63"/>
                      <a:pt x="96" y="63"/>
                      <a:pt x="95" y="64"/>
                    </a:cubicBezTo>
                    <a:cubicBezTo>
                      <a:pt x="95" y="66"/>
                      <a:pt x="92" y="65"/>
                      <a:pt x="91" y="65"/>
                    </a:cubicBezTo>
                    <a:cubicBezTo>
                      <a:pt x="90" y="65"/>
                      <a:pt x="89" y="67"/>
                      <a:pt x="88" y="66"/>
                    </a:cubicBezTo>
                    <a:cubicBezTo>
                      <a:pt x="88" y="66"/>
                      <a:pt x="89" y="62"/>
                      <a:pt x="88" y="62"/>
                    </a:cubicBezTo>
                    <a:cubicBezTo>
                      <a:pt x="87" y="62"/>
                      <a:pt x="88" y="59"/>
                      <a:pt x="89" y="59"/>
                    </a:cubicBezTo>
                    <a:cubicBezTo>
                      <a:pt x="90" y="58"/>
                      <a:pt x="91" y="56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îŝliḓé"/>
              <p:cNvSpPr/>
              <p:nvPr/>
            </p:nvSpPr>
            <p:spPr bwMode="auto">
              <a:xfrm>
                <a:off x="6604624" y="4184858"/>
                <a:ext cx="22901" cy="30535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1 w 3"/>
                  <a:gd name="T5" fmla="*/ 2 h 4"/>
                  <a:gd name="T6" fmla="*/ 0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1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3" y="4"/>
                    </a:cubicBezTo>
                    <a:cubicBezTo>
                      <a:pt x="2" y="4"/>
                      <a:pt x="1" y="2"/>
                      <a:pt x="1" y="2"/>
                    </a:cubicBez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îş1ïḓe"/>
              <p:cNvSpPr>
                <a:spLocks noChangeAspect="1"/>
              </p:cNvSpPr>
              <p:nvPr/>
            </p:nvSpPr>
            <p:spPr>
              <a:xfrm>
                <a:off x="4359424" y="4920678"/>
                <a:ext cx="152400" cy="1524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iṧ1íďe"/>
              <p:cNvSpPr>
                <a:spLocks noChangeAspect="1"/>
              </p:cNvSpPr>
              <p:nvPr/>
            </p:nvSpPr>
            <p:spPr>
              <a:xfrm>
                <a:off x="4875327" y="3692215"/>
                <a:ext cx="152400" cy="152400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ïşḻïḍè"/>
              <p:cNvSpPr>
                <a:spLocks noChangeAspect="1"/>
              </p:cNvSpPr>
              <p:nvPr/>
            </p:nvSpPr>
            <p:spPr>
              <a:xfrm>
                <a:off x="7183969" y="3692215"/>
                <a:ext cx="152400" cy="15240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8" name="îŝľîde"/>
          <p:cNvSpPr>
            <a:spLocks noChangeAspect="1"/>
          </p:cNvSpPr>
          <p:nvPr/>
        </p:nvSpPr>
        <p:spPr>
          <a:xfrm>
            <a:off x="7680176" y="4920678"/>
            <a:ext cx="152400" cy="152400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6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ïŝļíḑè"/>
          <p:cNvSpPr/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5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grpSp>
        <p:nvGrpSpPr>
          <p:cNvPr id="10" name="îsļîḑê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54" name="íşļïďè"/>
            <p:cNvSpPr/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$ľïḑe"/>
            <p:cNvSpPr/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ṧḷïḍê"/>
            <p:cNvSpPr/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ṧlïḑe"/>
            <p:cNvSpPr/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isḻîďè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47" name="işḷide"/>
            <p:cNvSpPr/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8" name="îŝľíḓé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49" name="îšlïde"/>
              <p:cNvSpPr/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s1îďè"/>
              <p:cNvSpPr/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ïṧ1íḓè"/>
              <p:cNvSpPr/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šľîdê"/>
              <p:cNvSpPr/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iṩľîḑê"/>
              <p:cNvSpPr/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2" name="îş1iḍè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38" name="îš1íḍé"/>
            <p:cNvSpPr/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9" name="íṧḷïḋe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40" name="ïsḷîḋe"/>
              <p:cNvSpPr/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ṧḻïdé"/>
              <p:cNvSpPr/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ïŝlíďe"/>
              <p:cNvSpPr/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îṧḻíḑé"/>
              <p:cNvSpPr/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Sļiďê"/>
              <p:cNvSpPr/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iṡľîḓé"/>
              <p:cNvSpPr/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ṩļiďè"/>
              <p:cNvSpPr/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3" name="íṡlíḍé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33" name="ïslîḓê"/>
            <p:cNvSpPr/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4" name="ïSļide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35" name="îs1ïḓé"/>
              <p:cNvSpPr/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ïṡľide"/>
              <p:cNvSpPr/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ṥḻïḓé"/>
              <p:cNvSpPr/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4" name="îšlïḑê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30" name="íṡ1îďè"/>
            <p:cNvSpPr/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ṥḻîḍè"/>
            <p:cNvSpPr/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şľîḑé"/>
            <p:cNvSpPr/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3100" y="4515433"/>
            <a:ext cx="2455746" cy="920531"/>
            <a:chOff x="661537" y="1833843"/>
            <a:chExt cx="2841788" cy="920531"/>
          </a:xfrm>
        </p:grpSpPr>
        <p:sp>
          <p:nvSpPr>
            <p:cNvPr id="89" name="isḻîḓe"/>
            <p:cNvSpPr/>
            <p:nvPr/>
          </p:nvSpPr>
          <p:spPr bwMode="auto">
            <a:xfrm>
              <a:off x="661537" y="2221442"/>
              <a:ext cx="2841788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90" name="îṥľîḓè"/>
            <p:cNvSpPr txBox="1"/>
            <p:nvPr/>
          </p:nvSpPr>
          <p:spPr bwMode="auto">
            <a:xfrm>
              <a:off x="661537" y="1833843"/>
              <a:ext cx="28417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69925" y="2845829"/>
            <a:ext cx="3051179" cy="920531"/>
            <a:chOff x="661537" y="1833843"/>
            <a:chExt cx="2841788" cy="920531"/>
          </a:xfrm>
        </p:grpSpPr>
        <p:sp>
          <p:nvSpPr>
            <p:cNvPr id="93" name="isḻîḓe"/>
            <p:cNvSpPr/>
            <p:nvPr/>
          </p:nvSpPr>
          <p:spPr bwMode="auto">
            <a:xfrm>
              <a:off x="661537" y="2221442"/>
              <a:ext cx="2841788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94" name="îṥľîḓè"/>
            <p:cNvSpPr txBox="1"/>
            <p:nvPr/>
          </p:nvSpPr>
          <p:spPr bwMode="auto">
            <a:xfrm>
              <a:off x="661537" y="1833843"/>
              <a:ext cx="28417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063154" y="4515433"/>
            <a:ext cx="2455746" cy="920531"/>
            <a:chOff x="661537" y="1833843"/>
            <a:chExt cx="2841788" cy="920531"/>
          </a:xfrm>
        </p:grpSpPr>
        <p:sp>
          <p:nvSpPr>
            <p:cNvPr id="101" name="isḻîḓe"/>
            <p:cNvSpPr/>
            <p:nvPr/>
          </p:nvSpPr>
          <p:spPr bwMode="auto">
            <a:xfrm>
              <a:off x="661537" y="2221442"/>
              <a:ext cx="2841788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02" name="îṥľîḓè"/>
            <p:cNvSpPr txBox="1"/>
            <p:nvPr/>
          </p:nvSpPr>
          <p:spPr bwMode="auto">
            <a:xfrm>
              <a:off x="661537" y="1833843"/>
              <a:ext cx="28417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67721" y="2845829"/>
            <a:ext cx="3051179" cy="920531"/>
            <a:chOff x="661537" y="1833843"/>
            <a:chExt cx="2841788" cy="920531"/>
          </a:xfrm>
        </p:grpSpPr>
        <p:sp>
          <p:nvSpPr>
            <p:cNvPr id="99" name="isḻîḓe"/>
            <p:cNvSpPr/>
            <p:nvPr/>
          </p:nvSpPr>
          <p:spPr bwMode="auto">
            <a:xfrm>
              <a:off x="661537" y="2221442"/>
              <a:ext cx="2841788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00" name="îṥľîḓè"/>
            <p:cNvSpPr txBox="1"/>
            <p:nvPr/>
          </p:nvSpPr>
          <p:spPr bwMode="auto">
            <a:xfrm>
              <a:off x="661537" y="1833843"/>
              <a:ext cx="28417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868127" y="1130300"/>
            <a:ext cx="2455746" cy="920531"/>
            <a:chOff x="661537" y="1833843"/>
            <a:chExt cx="2841788" cy="920531"/>
          </a:xfrm>
        </p:grpSpPr>
        <p:sp>
          <p:nvSpPr>
            <p:cNvPr id="108" name="isḻîḓe"/>
            <p:cNvSpPr/>
            <p:nvPr/>
          </p:nvSpPr>
          <p:spPr bwMode="auto">
            <a:xfrm>
              <a:off x="661537" y="2221442"/>
              <a:ext cx="2841788" cy="53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09" name="îṥľîḓè"/>
            <p:cNvSpPr txBox="1"/>
            <p:nvPr/>
          </p:nvSpPr>
          <p:spPr bwMode="auto">
            <a:xfrm>
              <a:off x="661537" y="1833843"/>
              <a:ext cx="28417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e1ac37b-778e-4020-bc91-3516c027d6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26871"/>
            <a:ext cx="10850564" cy="3727218"/>
            <a:chOff x="670718" y="1626871"/>
            <a:chExt cx="10850564" cy="3727218"/>
          </a:xfrm>
        </p:grpSpPr>
        <p:grpSp>
          <p:nvGrpSpPr>
            <p:cNvPr id="6" name="ï$1ídè"/>
            <p:cNvGrpSpPr/>
            <p:nvPr/>
          </p:nvGrpSpPr>
          <p:grpSpPr>
            <a:xfrm>
              <a:off x="4380457" y="1923011"/>
              <a:ext cx="3431086" cy="3431078"/>
              <a:chOff x="4393857" y="1916832"/>
              <a:chExt cx="3431086" cy="3431078"/>
            </a:xfrm>
          </p:grpSpPr>
          <p:sp>
            <p:nvSpPr>
              <p:cNvPr id="21" name="ïṧľíḑé"/>
              <p:cNvSpPr/>
              <p:nvPr/>
            </p:nvSpPr>
            <p:spPr bwMode="auto">
              <a:xfrm>
                <a:off x="4393857" y="1916832"/>
                <a:ext cx="1712808" cy="1712806"/>
              </a:xfrm>
              <a:custGeom>
                <a:avLst/>
                <a:gdLst/>
                <a:ahLst/>
                <a:cxnLst>
                  <a:cxn ang="0">
                    <a:pos x="421" y="0"/>
                  </a:cxn>
                  <a:cxn ang="0">
                    <a:pos x="0" y="421"/>
                  </a:cxn>
                  <a:cxn ang="0">
                    <a:pos x="421" y="421"/>
                  </a:cxn>
                  <a:cxn ang="0">
                    <a:pos x="421" y="0"/>
                  </a:cxn>
                </a:cxnLst>
                <a:rect l="0" t="0" r="r" b="b"/>
                <a:pathLst>
                  <a:path w="421" h="421">
                    <a:moveTo>
                      <a:pt x="421" y="0"/>
                    </a:moveTo>
                    <a:cubicBezTo>
                      <a:pt x="188" y="0"/>
                      <a:pt x="0" y="189"/>
                      <a:pt x="0" y="421"/>
                    </a:cubicBezTo>
                    <a:cubicBezTo>
                      <a:pt x="421" y="421"/>
                      <a:pt x="421" y="421"/>
                      <a:pt x="421" y="421"/>
                    </a:cubicBezTo>
                    <a:lnTo>
                      <a:pt x="42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2" name="işľïďè"/>
              <p:cNvSpPr/>
              <p:nvPr/>
            </p:nvSpPr>
            <p:spPr bwMode="auto">
              <a:xfrm>
                <a:off x="4393857" y="3629634"/>
                <a:ext cx="1712808" cy="1718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1" y="422"/>
                  </a:cxn>
                  <a:cxn ang="0">
                    <a:pos x="421" y="0"/>
                  </a:cxn>
                  <a:cxn ang="0">
                    <a:pos x="0" y="0"/>
                  </a:cxn>
                </a:cxnLst>
                <a:rect l="0" t="0" r="r" b="b"/>
                <a:pathLst>
                  <a:path w="421" h="422">
                    <a:moveTo>
                      <a:pt x="0" y="0"/>
                    </a:moveTo>
                    <a:cubicBezTo>
                      <a:pt x="0" y="233"/>
                      <a:pt x="188" y="422"/>
                      <a:pt x="421" y="422"/>
                    </a:cubicBezTo>
                    <a:cubicBezTo>
                      <a:pt x="421" y="0"/>
                      <a:pt x="421" y="0"/>
                      <a:pt x="4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3" name="iṥ1îḋè"/>
              <p:cNvSpPr/>
              <p:nvPr/>
            </p:nvSpPr>
            <p:spPr bwMode="auto">
              <a:xfrm>
                <a:off x="6106665" y="1916832"/>
                <a:ext cx="1718278" cy="1712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21"/>
                  </a:cxn>
                  <a:cxn ang="0">
                    <a:pos x="422" y="421"/>
                  </a:cxn>
                  <a:cxn ang="0">
                    <a:pos x="0" y="0"/>
                  </a:cxn>
                </a:cxnLst>
                <a:rect l="0" t="0" r="r" b="b"/>
                <a:pathLst>
                  <a:path w="422" h="4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422" y="421"/>
                      <a:pt x="422" y="421"/>
                      <a:pt x="422" y="421"/>
                    </a:cubicBezTo>
                    <a:cubicBezTo>
                      <a:pt x="422" y="189"/>
                      <a:pt x="233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iṧļîďè"/>
              <p:cNvSpPr/>
              <p:nvPr/>
            </p:nvSpPr>
            <p:spPr bwMode="auto">
              <a:xfrm>
                <a:off x="6106665" y="3629634"/>
                <a:ext cx="1718278" cy="1718276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0" y="422"/>
                  </a:cxn>
                  <a:cxn ang="0">
                    <a:pos x="422" y="0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422" h="422">
                    <a:moveTo>
                      <a:pt x="0" y="422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33" y="422"/>
                      <a:pt x="422" y="233"/>
                      <a:pt x="42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5" name="î$1íde"/>
              <p:cNvSpPr/>
              <p:nvPr/>
            </p:nvSpPr>
            <p:spPr bwMode="auto">
              <a:xfrm>
                <a:off x="5318664" y="2841635"/>
                <a:ext cx="1581475" cy="1581472"/>
              </a:xfrm>
              <a:custGeom>
                <a:avLst/>
                <a:gdLst/>
                <a:ahLst/>
                <a:cxnLst>
                  <a:cxn ang="0">
                    <a:pos x="384" y="155"/>
                  </a:cxn>
                  <a:cxn ang="0">
                    <a:pos x="255" y="10"/>
                  </a:cxn>
                  <a:cxn ang="0">
                    <a:pos x="205" y="1"/>
                  </a:cxn>
                  <a:cxn ang="0">
                    <a:pos x="155" y="4"/>
                  </a:cxn>
                  <a:cxn ang="0">
                    <a:pos x="10" y="134"/>
                  </a:cxn>
                  <a:cxn ang="0">
                    <a:pos x="1" y="183"/>
                  </a:cxn>
                  <a:cxn ang="0">
                    <a:pos x="4" y="234"/>
                  </a:cxn>
                  <a:cxn ang="0">
                    <a:pos x="134" y="379"/>
                  </a:cxn>
                  <a:cxn ang="0">
                    <a:pos x="183" y="388"/>
                  </a:cxn>
                  <a:cxn ang="0">
                    <a:pos x="234" y="384"/>
                  </a:cxn>
                  <a:cxn ang="0">
                    <a:pos x="379" y="255"/>
                  </a:cxn>
                  <a:cxn ang="0">
                    <a:pos x="388" y="205"/>
                  </a:cxn>
                  <a:cxn ang="0">
                    <a:pos x="384" y="155"/>
                  </a:cxn>
                </a:cxnLst>
                <a:rect l="0" t="0" r="r" b="b"/>
                <a:pathLst>
                  <a:path w="389" h="389">
                    <a:moveTo>
                      <a:pt x="384" y="155"/>
                    </a:moveTo>
                    <a:cubicBezTo>
                      <a:pt x="370" y="87"/>
                      <a:pt x="321" y="32"/>
                      <a:pt x="255" y="10"/>
                    </a:cubicBezTo>
                    <a:cubicBezTo>
                      <a:pt x="239" y="5"/>
                      <a:pt x="222" y="2"/>
                      <a:pt x="205" y="1"/>
                    </a:cubicBezTo>
                    <a:cubicBezTo>
                      <a:pt x="188" y="0"/>
                      <a:pt x="171" y="1"/>
                      <a:pt x="155" y="4"/>
                    </a:cubicBezTo>
                    <a:cubicBezTo>
                      <a:pt x="87" y="18"/>
                      <a:pt x="31" y="68"/>
                      <a:pt x="10" y="134"/>
                    </a:cubicBezTo>
                    <a:cubicBezTo>
                      <a:pt x="5" y="150"/>
                      <a:pt x="1" y="166"/>
                      <a:pt x="1" y="183"/>
                    </a:cubicBezTo>
                    <a:cubicBezTo>
                      <a:pt x="0" y="201"/>
                      <a:pt x="1" y="218"/>
                      <a:pt x="4" y="234"/>
                    </a:cubicBezTo>
                    <a:cubicBezTo>
                      <a:pt x="18" y="302"/>
                      <a:pt x="68" y="357"/>
                      <a:pt x="134" y="379"/>
                    </a:cubicBezTo>
                    <a:cubicBezTo>
                      <a:pt x="149" y="384"/>
                      <a:pt x="166" y="387"/>
                      <a:pt x="183" y="388"/>
                    </a:cubicBezTo>
                    <a:cubicBezTo>
                      <a:pt x="201" y="389"/>
                      <a:pt x="217" y="388"/>
                      <a:pt x="234" y="384"/>
                    </a:cubicBezTo>
                    <a:cubicBezTo>
                      <a:pt x="301" y="370"/>
                      <a:pt x="357" y="321"/>
                      <a:pt x="379" y="255"/>
                    </a:cubicBezTo>
                    <a:cubicBezTo>
                      <a:pt x="384" y="239"/>
                      <a:pt x="387" y="223"/>
                      <a:pt x="388" y="205"/>
                    </a:cubicBezTo>
                    <a:cubicBezTo>
                      <a:pt x="389" y="188"/>
                      <a:pt x="388" y="171"/>
                      <a:pt x="384" y="155"/>
                    </a:cubicBezTo>
                    <a:close/>
                  </a:path>
                </a:pathLst>
              </a:custGeom>
              <a:solidFill>
                <a:srgbClr val="FDFDFE"/>
              </a:solidFill>
              <a:ln w="19050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Text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6" name="ïSľíde"/>
              <p:cNvGrpSpPr/>
              <p:nvPr/>
            </p:nvGrpSpPr>
            <p:grpSpPr>
              <a:xfrm>
                <a:off x="4906749" y="2506107"/>
                <a:ext cx="571996" cy="571996"/>
                <a:chOff x="4906749" y="2506107"/>
                <a:chExt cx="571996" cy="571996"/>
              </a:xfrm>
            </p:grpSpPr>
            <p:sp>
              <p:nvSpPr>
                <p:cNvPr id="36" name="îŝḻide"/>
                <p:cNvSpPr/>
                <p:nvPr/>
              </p:nvSpPr>
              <p:spPr>
                <a:xfrm>
                  <a:off x="4906749" y="2506107"/>
                  <a:ext cx="571996" cy="57199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7" name="íṣlïḑe"/>
                <p:cNvSpPr/>
                <p:nvPr/>
              </p:nvSpPr>
              <p:spPr bwMode="auto">
                <a:xfrm>
                  <a:off x="5072042" y="2658432"/>
                  <a:ext cx="241409" cy="267346"/>
                </a:xfrm>
                <a:custGeom>
                  <a:avLst/>
                  <a:gdLst/>
                  <a:ahLst/>
                  <a:cxnLst>
                    <a:cxn ang="0">
                      <a:pos x="46" y="62"/>
                    </a:cxn>
                    <a:cxn ang="0">
                      <a:pos x="10" y="62"/>
                    </a:cxn>
                    <a:cxn ang="0">
                      <a:pos x="0" y="52"/>
                    </a:cxn>
                    <a:cxn ang="0">
                      <a:pos x="14" y="29"/>
                    </a:cxn>
                    <a:cxn ang="0">
                      <a:pos x="28" y="34"/>
                    </a:cxn>
                    <a:cxn ang="0">
                      <a:pos x="42" y="29"/>
                    </a:cxn>
                    <a:cxn ang="0">
                      <a:pos x="56" y="52"/>
                    </a:cxn>
                    <a:cxn ang="0">
                      <a:pos x="46" y="62"/>
                    </a:cxn>
                    <a:cxn ang="0">
                      <a:pos x="28" y="31"/>
                    </a:cxn>
                    <a:cxn ang="0">
                      <a:pos x="13" y="16"/>
                    </a:cxn>
                    <a:cxn ang="0">
                      <a:pos x="28" y="0"/>
                    </a:cxn>
                    <a:cxn ang="0">
                      <a:pos x="43" y="16"/>
                    </a:cxn>
                    <a:cxn ang="0">
                      <a:pos x="28" y="31"/>
                    </a:cxn>
                  </a:cxnLst>
                  <a:rect l="0" t="0" r="r" b="b"/>
                  <a:pathLst>
                    <a:path w="56" h="62">
                      <a:moveTo>
                        <a:pt x="46" y="62"/>
                      </a:move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4" y="62"/>
                        <a:pt x="0" y="58"/>
                        <a:pt x="0" y="52"/>
                      </a:cubicBezTo>
                      <a:cubicBezTo>
                        <a:pt x="0" y="43"/>
                        <a:pt x="2" y="29"/>
                        <a:pt x="14" y="29"/>
                      </a:cubicBezTo>
                      <a:cubicBezTo>
                        <a:pt x="15" y="29"/>
                        <a:pt x="20" y="34"/>
                        <a:pt x="28" y="34"/>
                      </a:cubicBezTo>
                      <a:cubicBezTo>
                        <a:pt x="36" y="34"/>
                        <a:pt x="41" y="29"/>
                        <a:pt x="42" y="29"/>
                      </a:cubicBezTo>
                      <a:cubicBezTo>
                        <a:pt x="54" y="29"/>
                        <a:pt x="56" y="43"/>
                        <a:pt x="56" y="52"/>
                      </a:cubicBezTo>
                      <a:cubicBezTo>
                        <a:pt x="56" y="58"/>
                        <a:pt x="52" y="62"/>
                        <a:pt x="46" y="62"/>
                      </a:cubicBezTo>
                      <a:close/>
                      <a:moveTo>
                        <a:pt x="28" y="31"/>
                      </a:moveTo>
                      <a:cubicBezTo>
                        <a:pt x="20" y="31"/>
                        <a:pt x="13" y="24"/>
                        <a:pt x="13" y="16"/>
                      </a:cubicBezTo>
                      <a:cubicBezTo>
                        <a:pt x="13" y="7"/>
                        <a:pt x="20" y="0"/>
                        <a:pt x="28" y="0"/>
                      </a:cubicBezTo>
                      <a:cubicBezTo>
                        <a:pt x="37" y="0"/>
                        <a:pt x="43" y="7"/>
                        <a:pt x="43" y="16"/>
                      </a:cubicBezTo>
                      <a:cubicBezTo>
                        <a:pt x="43" y="24"/>
                        <a:pt x="37" y="31"/>
                        <a:pt x="28" y="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</p:grpSp>
          <p:grpSp>
            <p:nvGrpSpPr>
              <p:cNvPr id="27" name="îṣ1îḑé"/>
              <p:cNvGrpSpPr/>
              <p:nvPr/>
            </p:nvGrpSpPr>
            <p:grpSpPr>
              <a:xfrm>
                <a:off x="6740056" y="2506107"/>
                <a:ext cx="571996" cy="571996"/>
                <a:chOff x="6740056" y="2506107"/>
                <a:chExt cx="571996" cy="571996"/>
              </a:xfrm>
            </p:grpSpPr>
            <p:sp>
              <p:nvSpPr>
                <p:cNvPr id="34" name="îṥlïḍé"/>
                <p:cNvSpPr/>
                <p:nvPr/>
              </p:nvSpPr>
              <p:spPr>
                <a:xfrm>
                  <a:off x="6740056" y="2506107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5" name="iś1íḓé"/>
                <p:cNvSpPr/>
                <p:nvPr/>
              </p:nvSpPr>
              <p:spPr bwMode="auto">
                <a:xfrm>
                  <a:off x="6873211" y="2639262"/>
                  <a:ext cx="305686" cy="305686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41" y="22"/>
                    </a:cxn>
                    <a:cxn ang="0">
                      <a:pos x="45" y="20"/>
                    </a:cxn>
                    <a:cxn ang="0">
                      <a:pos x="49" y="19"/>
                    </a:cxn>
                    <a:cxn ang="0">
                      <a:pos x="48" y="17"/>
                    </a:cxn>
                    <a:cxn ang="0">
                      <a:pos x="45" y="15"/>
                    </a:cxn>
                    <a:cxn ang="0">
                      <a:pos x="43" y="15"/>
                    </a:cxn>
                    <a:cxn ang="0">
                      <a:pos x="42" y="14"/>
                    </a:cxn>
                    <a:cxn ang="0">
                      <a:pos x="38" y="12"/>
                    </a:cxn>
                    <a:cxn ang="0">
                      <a:pos x="38" y="16"/>
                    </a:cxn>
                    <a:cxn ang="0">
                      <a:pos x="37" y="19"/>
                    </a:cxn>
                    <a:cxn ang="0">
                      <a:pos x="33" y="17"/>
                    </a:cxn>
                    <a:cxn ang="0">
                      <a:pos x="29" y="15"/>
                    </a:cxn>
                    <a:cxn ang="0">
                      <a:pos x="30" y="11"/>
                    </a:cxn>
                    <a:cxn ang="0">
                      <a:pos x="35" y="10"/>
                    </a:cxn>
                    <a:cxn ang="0">
                      <a:pos x="34" y="8"/>
                    </a:cxn>
                    <a:cxn ang="0">
                      <a:pos x="31" y="9"/>
                    </a:cxn>
                    <a:cxn ang="0">
                      <a:pos x="27" y="6"/>
                    </a:cxn>
                    <a:cxn ang="0">
                      <a:pos x="28" y="9"/>
                    </a:cxn>
                    <a:cxn ang="0">
                      <a:pos x="26" y="9"/>
                    </a:cxn>
                    <a:cxn ang="0">
                      <a:pos x="23" y="7"/>
                    </a:cxn>
                    <a:cxn ang="0">
                      <a:pos x="21" y="8"/>
                    </a:cxn>
                    <a:cxn ang="0">
                      <a:pos x="23" y="9"/>
                    </a:cxn>
                    <a:cxn ang="0">
                      <a:pos x="22" y="10"/>
                    </a:cxn>
                    <a:cxn ang="0">
                      <a:pos x="10" y="18"/>
                    </a:cxn>
                    <a:cxn ang="0">
                      <a:pos x="11" y="19"/>
                    </a:cxn>
                    <a:cxn ang="0">
                      <a:pos x="13" y="22"/>
                    </a:cxn>
                    <a:cxn ang="0">
                      <a:pos x="12" y="26"/>
                    </a:cxn>
                    <a:cxn ang="0">
                      <a:pos x="15" y="30"/>
                    </a:cxn>
                    <a:cxn ang="0">
                      <a:pos x="18" y="35"/>
                    </a:cxn>
                    <a:cxn ang="0">
                      <a:pos x="19" y="37"/>
                    </a:cxn>
                    <a:cxn ang="0">
                      <a:pos x="17" y="32"/>
                    </a:cxn>
                    <a:cxn ang="0">
                      <a:pos x="21" y="37"/>
                    </a:cxn>
                    <a:cxn ang="0">
                      <a:pos x="25" y="41"/>
                    </a:cxn>
                    <a:cxn ang="0">
                      <a:pos x="30" y="44"/>
                    </a:cxn>
                    <a:cxn ang="0">
                      <a:pos x="35" y="47"/>
                    </a:cxn>
                    <a:cxn ang="0">
                      <a:pos x="36" y="47"/>
                    </a:cxn>
                    <a:cxn ang="0">
                      <a:pos x="34" y="43"/>
                    </a:cxn>
                    <a:cxn ang="0">
                      <a:pos x="32" y="42"/>
                    </a:cxn>
                    <a:cxn ang="0">
                      <a:pos x="32" y="39"/>
                    </a:cxn>
                    <a:cxn ang="0">
                      <a:pos x="28" y="41"/>
                    </a:cxn>
                    <a:cxn ang="0">
                      <a:pos x="27" y="34"/>
                    </a:cxn>
                    <a:cxn ang="0">
                      <a:pos x="30" y="34"/>
                    </a:cxn>
                    <a:cxn ang="0">
                      <a:pos x="32" y="33"/>
                    </a:cxn>
                    <a:cxn ang="0">
                      <a:pos x="35" y="34"/>
                    </a:cxn>
                    <a:cxn ang="0">
                      <a:pos x="36" y="33"/>
                    </a:cxn>
                    <a:cxn ang="0">
                      <a:pos x="38" y="29"/>
                    </a:cxn>
                    <a:cxn ang="0">
                      <a:pos x="38" y="28"/>
                    </a:cxn>
                    <a:cxn ang="0">
                      <a:pos x="41" y="26"/>
                    </a:cxn>
                    <a:cxn ang="0">
                      <a:pos x="43" y="23"/>
                    </a:cxn>
                    <a:cxn ang="0">
                      <a:pos x="44" y="22"/>
                    </a:cxn>
                    <a:cxn ang="0">
                      <a:pos x="41" y="22"/>
                    </a:cxn>
                    <a:cxn ang="0">
                      <a:pos x="48" y="48"/>
                    </a:cxn>
                    <a:cxn ang="0">
                      <a:pos x="44" y="47"/>
                    </a:cxn>
                    <a:cxn ang="0">
                      <a:pos x="41" y="47"/>
                    </a:cxn>
                    <a:cxn ang="0">
                      <a:pos x="38" y="46"/>
                    </a:cxn>
                    <a:cxn ang="0">
                      <a:pos x="37" y="50"/>
                    </a:cxn>
                    <a:cxn ang="0">
                      <a:pos x="36" y="54"/>
                    </a:cxn>
                    <a:cxn ang="0">
                      <a:pos x="50" y="49"/>
                    </a:cxn>
                  </a:cxnLst>
                  <a:rect l="0" t="0" r="r" b="b"/>
                  <a:pathLst>
                    <a:path w="62" h="62">
                      <a:moveTo>
                        <a:pt x="62" y="31"/>
                      </a:moveTo>
                      <a:cubicBezTo>
                        <a:pt x="62" y="48"/>
                        <a:pt x="48" y="62"/>
                        <a:pt x="31" y="62"/>
                      </a:cubicBez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lose/>
                      <a:moveTo>
                        <a:pt x="41" y="22"/>
                      </a:moveTo>
                      <a:cubicBezTo>
                        <a:pt x="42" y="22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3" y="21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6" y="20"/>
                        <a:pt x="46" y="20"/>
                        <a:pt x="47" y="21"/>
                      </a:cubicBezTo>
                      <a:cubicBezTo>
                        <a:pt x="47" y="20"/>
                        <a:pt x="48" y="20"/>
                        <a:pt x="48" y="20"/>
                      </a:cubicBezTo>
                      <a:cubicBezTo>
                        <a:pt x="48" y="19"/>
                        <a:pt x="49" y="19"/>
                        <a:pt x="49" y="19"/>
                      </a:cubicBezTo>
                      <a:cubicBezTo>
                        <a:pt x="49" y="19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8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8" y="17"/>
                        <a:pt x="47" y="17"/>
                        <a:pt x="47" y="17"/>
                      </a:cubicBezTo>
                      <a:cubicBezTo>
                        <a:pt x="46" y="17"/>
                        <a:pt x="46" y="16"/>
                        <a:pt x="46" y="16"/>
                      </a:cubicBezTo>
                      <a:cubicBezTo>
                        <a:pt x="46" y="15"/>
                        <a:pt x="45" y="15"/>
                        <a:pt x="45" y="15"/>
                      </a:cubicBezTo>
                      <a:cubicBezTo>
                        <a:pt x="45" y="15"/>
                        <a:pt x="45" y="14"/>
                        <a:pt x="45" y="14"/>
                      </a:cubicBezTo>
                      <a:cubicBezTo>
                        <a:pt x="44" y="14"/>
                        <a:pt x="44" y="15"/>
                        <a:pt x="44" y="15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43" y="15"/>
                        <a:pt x="43" y="15"/>
                        <a:pt x="42" y="15"/>
                      </a:cubicBezTo>
                      <a:cubicBezTo>
                        <a:pt x="43" y="15"/>
                        <a:pt x="42" y="15"/>
                        <a:pt x="42" y="15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3"/>
                        <a:pt x="41" y="13"/>
                        <a:pt x="40" y="13"/>
                      </a:cubicBezTo>
                      <a:cubicBezTo>
                        <a:pt x="40" y="12"/>
                        <a:pt x="38" y="12"/>
                        <a:pt x="38" y="12"/>
                      </a:cubicBezTo>
                      <a:cubicBezTo>
                        <a:pt x="37" y="13"/>
                        <a:pt x="38" y="13"/>
                        <a:pt x="38" y="14"/>
                      </a:cubicBezTo>
                      <a:cubicBezTo>
                        <a:pt x="38" y="14"/>
                        <a:pt x="37" y="14"/>
                        <a:pt x="37" y="15"/>
                      </a:cubicBezTo>
                      <a:cubicBezTo>
                        <a:pt x="37" y="15"/>
                        <a:pt x="38" y="15"/>
                        <a:pt x="38" y="16"/>
                      </a:cubicBezTo>
                      <a:cubicBezTo>
                        <a:pt x="38" y="17"/>
                        <a:pt x="37" y="17"/>
                        <a:pt x="37" y="17"/>
                      </a:cubicBezTo>
                      <a:cubicBezTo>
                        <a:pt x="37" y="18"/>
                        <a:pt x="37" y="18"/>
                        <a:pt x="37" y="19"/>
                      </a:cubicBezTo>
                      <a:cubicBezTo>
                        <a:pt x="38" y="19"/>
                        <a:pt x="37" y="19"/>
                        <a:pt x="37" y="19"/>
                      </a:cubicBezTo>
                      <a:cubicBezTo>
                        <a:pt x="36" y="20"/>
                        <a:pt x="35" y="19"/>
                        <a:pt x="35" y="18"/>
                      </a:cubicBezTo>
                      <a:cubicBezTo>
                        <a:pt x="35" y="18"/>
                        <a:pt x="35" y="17"/>
                        <a:pt x="34" y="17"/>
                      </a:cubicBezTo>
                      <a:cubicBezTo>
                        <a:pt x="34" y="17"/>
                        <a:pt x="33" y="17"/>
                        <a:pt x="33" y="17"/>
                      </a:cubicBezTo>
                      <a:cubicBezTo>
                        <a:pt x="33" y="16"/>
                        <a:pt x="32" y="16"/>
                        <a:pt x="32" y="16"/>
                      </a:cubicBezTo>
                      <a:cubicBezTo>
                        <a:pt x="31" y="16"/>
                        <a:pt x="30" y="16"/>
                        <a:pt x="29" y="16"/>
                      </a:cubicBezTo>
                      <a:cubicBezTo>
                        <a:pt x="30" y="16"/>
                        <a:pt x="29" y="15"/>
                        <a:pt x="29" y="15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30" y="11"/>
                        <a:pt x="30" y="11"/>
                      </a:cubicBezTo>
                      <a:cubicBezTo>
                        <a:pt x="31" y="12"/>
                        <a:pt x="31" y="12"/>
                        <a:pt x="32" y="11"/>
                      </a:cubicBezTo>
                      <a:cubicBezTo>
                        <a:pt x="32" y="11"/>
                        <a:pt x="32" y="10"/>
                        <a:pt x="33" y="10"/>
                      </a:cubicBezTo>
                      <a:cubicBezTo>
                        <a:pt x="33" y="9"/>
                        <a:pt x="34" y="10"/>
                        <a:pt x="35" y="10"/>
                      </a:cubicBezTo>
                      <a:cubicBezTo>
                        <a:pt x="35" y="10"/>
                        <a:pt x="35" y="9"/>
                        <a:pt x="35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4" y="7"/>
                        <a:pt x="33" y="8"/>
                        <a:pt x="34" y="8"/>
                      </a:cubicBezTo>
                      <a:cubicBezTo>
                        <a:pt x="34" y="8"/>
                        <a:pt x="33" y="10"/>
                        <a:pt x="32" y="9"/>
                      </a:cubicBezTo>
                      <a:cubicBezTo>
                        <a:pt x="32" y="9"/>
                        <a:pt x="32" y="8"/>
                        <a:pt x="31" y="8"/>
                      </a:cubicBezTo>
                      <a:cubicBezTo>
                        <a:pt x="31" y="8"/>
                        <a:pt x="31" y="8"/>
                        <a:pt x="31" y="9"/>
                      </a:cubicBezTo>
                      <a:cubicBezTo>
                        <a:pt x="31" y="8"/>
                        <a:pt x="30" y="8"/>
                        <a:pt x="29" y="8"/>
                      </a:cubicBezTo>
                      <a:cubicBezTo>
                        <a:pt x="30" y="7"/>
                        <a:pt x="29" y="7"/>
                        <a:pt x="29" y="7"/>
                      </a:cubicBezTo>
                      <a:cubicBezTo>
                        <a:pt x="29" y="6"/>
                        <a:pt x="28" y="6"/>
                        <a:pt x="27" y="6"/>
                      </a:cubicBezTo>
                      <a:cubicBezTo>
                        <a:pt x="27" y="7"/>
                        <a:pt x="28" y="8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8" y="9"/>
                        <a:pt x="28" y="9"/>
                      </a:cubicBezTo>
                      <a:cubicBezTo>
                        <a:pt x="28" y="9"/>
                        <a:pt x="28" y="10"/>
                        <a:pt x="28" y="10"/>
                      </a:cubicBezTo>
                      <a:cubicBezTo>
                        <a:pt x="27" y="10"/>
                        <a:pt x="27" y="9"/>
                        <a:pt x="27" y="9"/>
                      </a:cubicBezTo>
                      <a:cubicBezTo>
                        <a:pt x="28" y="9"/>
                        <a:pt x="26" y="9"/>
                        <a:pt x="26" y="9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8"/>
                        <a:pt x="24" y="7"/>
                        <a:pt x="24" y="8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8"/>
                        <a:pt x="19" y="9"/>
                      </a:cubicBezTo>
                      <a:cubicBezTo>
                        <a:pt x="19" y="9"/>
                        <a:pt x="20" y="9"/>
                        <a:pt x="20" y="9"/>
                      </a:cubicBezTo>
                      <a:cubicBezTo>
                        <a:pt x="20" y="8"/>
                        <a:pt x="20" y="8"/>
                        <a:pt x="21" y="8"/>
                      </a:cubicBezTo>
                      <a:cubicBezTo>
                        <a:pt x="21" y="8"/>
                        <a:pt x="22" y="7"/>
                        <a:pt x="22" y="8"/>
                      </a:cubicBezTo>
                      <a:cubicBezTo>
                        <a:pt x="22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9"/>
                      </a:cubicBezTo>
                      <a:cubicBezTo>
                        <a:pt x="23" y="8"/>
                        <a:pt x="23" y="9"/>
                        <a:pt x="22" y="9"/>
                      </a:cubicBezTo>
                      <a:cubicBezTo>
                        <a:pt x="22" y="9"/>
                        <a:pt x="21" y="9"/>
                        <a:pt x="21" y="9"/>
                      </a:cubicBezTo>
                      <a:cubicBezTo>
                        <a:pt x="21" y="9"/>
                        <a:pt x="22" y="10"/>
                        <a:pt x="22" y="10"/>
                      </a:cubicBezTo>
                      <a:cubicBezTo>
                        <a:pt x="21" y="9"/>
                        <a:pt x="21" y="9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5" y="11"/>
                        <a:pt x="12" y="14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3" y="20"/>
                        <a:pt x="13" y="21"/>
                      </a:cubicBezTo>
                      <a:cubicBezTo>
                        <a:pt x="13" y="21"/>
                        <a:pt x="13" y="21"/>
                        <a:pt x="14" y="21"/>
                      </a:cubicBezTo>
                      <a:cubicBezTo>
                        <a:pt x="14" y="22"/>
                        <a:pt x="13" y="22"/>
                        <a:pt x="13" y="22"/>
                      </a:cubicBezTo>
                      <a:cubicBezTo>
                        <a:pt x="13" y="22"/>
                        <a:pt x="12" y="21"/>
                        <a:pt x="12" y="22"/>
                      </a:cubicBezTo>
                      <a:cubicBezTo>
                        <a:pt x="12" y="22"/>
                        <a:pt x="12" y="23"/>
                        <a:pt x="13" y="23"/>
                      </a:cubicBezTo>
                      <a:cubicBezTo>
                        <a:pt x="12" y="23"/>
                        <a:pt x="12" y="25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3" y="28"/>
                        <a:pt x="13" y="28"/>
                      </a:cubicBezTo>
                      <a:cubicBezTo>
                        <a:pt x="13" y="28"/>
                        <a:pt x="14" y="30"/>
                        <a:pt x="15" y="30"/>
                      </a:cubicBezTo>
                      <a:cubicBezTo>
                        <a:pt x="15" y="30"/>
                        <a:pt x="16" y="31"/>
                        <a:pt x="16" y="31"/>
                      </a:cubicBezTo>
                      <a:cubicBezTo>
                        <a:pt x="17" y="32"/>
                        <a:pt x="17" y="33"/>
                        <a:pt x="17" y="33"/>
                      </a:cubicBezTo>
                      <a:cubicBezTo>
                        <a:pt x="17" y="34"/>
                        <a:pt x="18" y="34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9" y="35"/>
                        <a:pt x="19" y="36"/>
                      </a:cubicBezTo>
                      <a:cubicBezTo>
                        <a:pt x="19" y="36"/>
                        <a:pt x="19" y="37"/>
                        <a:pt x="19" y="37"/>
                      </a:cubicBezTo>
                      <a:cubicBezTo>
                        <a:pt x="20" y="36"/>
                        <a:pt x="19" y="35"/>
                        <a:pt x="18" y="34"/>
                      </a:cubicBezTo>
                      <a:cubicBezTo>
                        <a:pt x="18" y="34"/>
                        <a:pt x="18" y="34"/>
                        <a:pt x="18" y="33"/>
                      </a:cubicBezTo>
                      <a:cubicBezTo>
                        <a:pt x="18" y="33"/>
                        <a:pt x="18" y="32"/>
                        <a:pt x="17" y="32"/>
                      </a:cubicBezTo>
                      <a:cubicBezTo>
                        <a:pt x="18" y="32"/>
                        <a:pt x="18" y="32"/>
                        <a:pt x="18" y="33"/>
                      </a:cubicBezTo>
                      <a:cubicBezTo>
                        <a:pt x="18" y="33"/>
                        <a:pt x="20" y="35"/>
                        <a:pt x="20" y="35"/>
                      </a:cubicBezTo>
                      <a:cubicBezTo>
                        <a:pt x="20" y="35"/>
                        <a:pt x="21" y="37"/>
                        <a:pt x="21" y="37"/>
                      </a:cubicBezTo>
                      <a:cubicBezTo>
                        <a:pt x="21" y="37"/>
                        <a:pt x="22" y="37"/>
                        <a:pt x="22" y="38"/>
                      </a:cubicBezTo>
                      <a:cubicBezTo>
                        <a:pt x="22" y="38"/>
                        <a:pt x="22" y="39"/>
                        <a:pt x="23" y="40"/>
                      </a:cubicBezTo>
                      <a:cubicBezTo>
                        <a:pt x="23" y="41"/>
                        <a:pt x="24" y="41"/>
                        <a:pt x="25" y="41"/>
                      </a:cubicBezTo>
                      <a:cubicBezTo>
                        <a:pt x="25" y="42"/>
                        <a:pt x="26" y="42"/>
                        <a:pt x="26" y="42"/>
                      </a:cubicBezTo>
                      <a:cubicBezTo>
                        <a:pt x="27" y="43"/>
                        <a:pt x="27" y="42"/>
                        <a:pt x="28" y="42"/>
                      </a:cubicBezTo>
                      <a:cubicBezTo>
                        <a:pt x="29" y="42"/>
                        <a:pt x="29" y="43"/>
                        <a:pt x="30" y="44"/>
                      </a:cubicBezTo>
                      <a:cubicBezTo>
                        <a:pt x="31" y="44"/>
                        <a:pt x="32" y="44"/>
                        <a:pt x="32" y="44"/>
                      </a:cubicBezTo>
                      <a:cubicBezTo>
                        <a:pt x="32" y="44"/>
                        <a:pt x="33" y="46"/>
                        <a:pt x="33" y="46"/>
                      </a:cubicBezTo>
                      <a:cubicBezTo>
                        <a:pt x="34" y="46"/>
                        <a:pt x="34" y="47"/>
                        <a:pt x="35" y="47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6" y="48"/>
                        <a:pt x="36" y="47"/>
                        <a:pt x="36" y="47"/>
                      </a:cubicBezTo>
                      <a:cubicBezTo>
                        <a:pt x="36" y="47"/>
                        <a:pt x="35" y="47"/>
                        <a:pt x="34" y="46"/>
                      </a:cubicBezTo>
                      <a:cubicBezTo>
                        <a:pt x="34" y="46"/>
                        <a:pt x="34" y="45"/>
                        <a:pt x="34" y="45"/>
                      </a:cubicBezTo>
                      <a:cubicBezTo>
                        <a:pt x="35" y="45"/>
                        <a:pt x="35" y="44"/>
                        <a:pt x="34" y="43"/>
                      </a:cubicBezTo>
                      <a:cubicBezTo>
                        <a:pt x="34" y="43"/>
                        <a:pt x="34" y="43"/>
                        <a:pt x="34" y="42"/>
                      </a:cubicBezTo>
                      <a:cubicBezTo>
                        <a:pt x="33" y="43"/>
                        <a:pt x="33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3"/>
                        <a:pt x="32" y="42"/>
                      </a:cubicBezTo>
                      <a:cubicBezTo>
                        <a:pt x="32" y="42"/>
                        <a:pt x="32" y="41"/>
                        <a:pt x="32" y="41"/>
                      </a:cubicBezTo>
                      <a:cubicBezTo>
                        <a:pt x="32" y="40"/>
                        <a:pt x="33" y="39"/>
                        <a:pt x="32" y="39"/>
                      </a:cubicBezTo>
                      <a:cubicBezTo>
                        <a:pt x="31" y="39"/>
                        <a:pt x="31" y="39"/>
                        <a:pt x="31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ubicBezTo>
                        <a:pt x="30" y="41"/>
                        <a:pt x="28" y="41"/>
                        <a:pt x="28" y="41"/>
                      </a:cubicBezTo>
                      <a:cubicBezTo>
                        <a:pt x="27" y="40"/>
                        <a:pt x="27" y="39"/>
                        <a:pt x="27" y="38"/>
                      </a:cubicBezTo>
                      <a:cubicBezTo>
                        <a:pt x="27" y="37"/>
                        <a:pt x="27" y="36"/>
                        <a:pt x="27" y="35"/>
                      </a:cubicBezTo>
                      <a:cubicBezTo>
                        <a:pt x="27" y="35"/>
                        <a:pt x="27" y="34"/>
                        <a:pt x="27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9" y="33"/>
                        <a:pt x="30" y="34"/>
                      </a:cubicBezTo>
                      <a:cubicBezTo>
                        <a:pt x="30" y="34"/>
                        <a:pt x="31" y="34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1" y="33"/>
                        <a:pt x="32" y="33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4" y="34"/>
                        <a:pt x="34" y="34"/>
                        <a:pt x="34" y="33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5"/>
                        <a:pt x="35" y="36"/>
                        <a:pt x="36" y="36"/>
                      </a:cubicBezTo>
                      <a:cubicBezTo>
                        <a:pt x="36" y="37"/>
                        <a:pt x="36" y="35"/>
                        <a:pt x="36" y="35"/>
                      </a:cubicBezTo>
                      <a:cubicBezTo>
                        <a:pt x="36" y="35"/>
                        <a:pt x="36" y="33"/>
                        <a:pt x="36" y="33"/>
                      </a:cubicBezTo>
                      <a:cubicBezTo>
                        <a:pt x="35" y="33"/>
                        <a:pt x="35" y="32"/>
                        <a:pt x="36" y="31"/>
                      </a:cubicBezTo>
                      <a:cubicBezTo>
                        <a:pt x="36" y="31"/>
                        <a:pt x="37" y="31"/>
                        <a:pt x="37" y="31"/>
                      </a:cubicBezTo>
                      <a:cubicBezTo>
                        <a:pt x="38" y="30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8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7"/>
                        <a:pt x="38" y="27"/>
                      </a:cubicBezTo>
                      <a:cubicBezTo>
                        <a:pt x="39" y="28"/>
                        <a:pt x="40" y="27"/>
                        <a:pt x="39" y="26"/>
                      </a:cubicBezTo>
                      <a:cubicBezTo>
                        <a:pt x="40" y="26"/>
                        <a:pt x="41" y="26"/>
                        <a:pt x="41" y="26"/>
                      </a:cubicBezTo>
                      <a:cubicBezTo>
                        <a:pt x="41" y="26"/>
                        <a:pt x="41" y="25"/>
                        <a:pt x="41" y="25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3" y="24"/>
                        <a:pt x="43" y="23"/>
                      </a:cubicBezTo>
                      <a:cubicBezTo>
                        <a:pt x="44" y="24"/>
                        <a:pt x="45" y="23"/>
                        <a:pt x="44" y="22"/>
                      </a:cubicBezTo>
                      <a:cubicBezTo>
                        <a:pt x="44" y="22"/>
                        <a:pt x="44" y="22"/>
                        <a:pt x="43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5" y="21"/>
                        <a:pt x="44" y="21"/>
                        <a:pt x="44" y="21"/>
                      </a:cubicBezTo>
                      <a:cubicBezTo>
                        <a:pt x="43" y="21"/>
                        <a:pt x="43" y="21"/>
                        <a:pt x="42" y="21"/>
                      </a:cubicBezTo>
                      <a:cubicBezTo>
                        <a:pt x="42" y="22"/>
                        <a:pt x="42" y="22"/>
                        <a:pt x="41" y="22"/>
                      </a:cubicBezTo>
                      <a:close/>
                      <a:moveTo>
                        <a:pt x="50" y="49"/>
                      </a:moveTo>
                      <a:cubicBezTo>
                        <a:pt x="50" y="49"/>
                        <a:pt x="49" y="49"/>
                        <a:pt x="49" y="49"/>
                      </a:cubicBezTo>
                      <a:cubicBezTo>
                        <a:pt x="49" y="49"/>
                        <a:pt x="48" y="48"/>
                        <a:pt x="48" y="48"/>
                      </a:cubicBezTo>
                      <a:cubicBezTo>
                        <a:pt x="48" y="48"/>
                        <a:pt x="47" y="47"/>
                        <a:pt x="47" y="47"/>
                      </a:cubicBezTo>
                      <a:cubicBezTo>
                        <a:pt x="46" y="46"/>
                        <a:pt x="46" y="46"/>
                        <a:pt x="45" y="46"/>
                      </a:cubicBezTo>
                      <a:cubicBezTo>
                        <a:pt x="45" y="46"/>
                        <a:pt x="44" y="47"/>
                        <a:pt x="44" y="47"/>
                      </a:cubicBezTo>
                      <a:cubicBezTo>
                        <a:pt x="44" y="46"/>
                        <a:pt x="43" y="46"/>
                        <a:pt x="43" y="46"/>
                      </a:cubicBezTo>
                      <a:cubicBezTo>
                        <a:pt x="42" y="46"/>
                        <a:pt x="42" y="45"/>
                        <a:pt x="41" y="46"/>
                      </a:cubicBezTo>
                      <a:cubicBezTo>
                        <a:pt x="41" y="46"/>
                        <a:pt x="41" y="46"/>
                        <a:pt x="41" y="47"/>
                      </a:cubicBezTo>
                      <a:cubicBezTo>
                        <a:pt x="40" y="46"/>
                        <a:pt x="41" y="46"/>
                        <a:pt x="41" y="45"/>
                      </a:cubicBezTo>
                      <a:cubicBezTo>
                        <a:pt x="40" y="45"/>
                        <a:pt x="39" y="46"/>
                        <a:pt x="39" y="46"/>
                      </a:cubicBezTo>
                      <a:cubicBezTo>
                        <a:pt x="39" y="46"/>
                        <a:pt x="39" y="46"/>
                        <a:pt x="38" y="46"/>
                      </a:cubicBezTo>
                      <a:cubicBezTo>
                        <a:pt x="38" y="47"/>
                        <a:pt x="38" y="47"/>
                        <a:pt x="38" y="47"/>
                      </a:cubicBezTo>
                      <a:cubicBezTo>
                        <a:pt x="38" y="47"/>
                        <a:pt x="37" y="47"/>
                        <a:pt x="37" y="47"/>
                      </a:cubicBezTo>
                      <a:cubicBezTo>
                        <a:pt x="37" y="48"/>
                        <a:pt x="37" y="49"/>
                        <a:pt x="37" y="50"/>
                      </a:cubicBezTo>
                      <a:cubicBezTo>
                        <a:pt x="38" y="50"/>
                        <a:pt x="37" y="51"/>
                        <a:pt x="37" y="52"/>
                      </a:cubicBezTo>
                      <a:cubicBezTo>
                        <a:pt x="37" y="52"/>
                        <a:pt x="36" y="53"/>
                        <a:pt x="36" y="53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6" y="55"/>
                        <a:pt x="36" y="55"/>
                        <a:pt x="36" y="56"/>
                      </a:cubicBezTo>
                      <a:cubicBezTo>
                        <a:pt x="36" y="56"/>
                        <a:pt x="36" y="56"/>
                        <a:pt x="36" y="57"/>
                      </a:cubicBezTo>
                      <a:cubicBezTo>
                        <a:pt x="41" y="56"/>
                        <a:pt x="46" y="53"/>
                        <a:pt x="50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</p:grpSp>
          <p:grpSp>
            <p:nvGrpSpPr>
              <p:cNvPr id="28" name="ïṩľïḋê"/>
              <p:cNvGrpSpPr/>
              <p:nvPr/>
            </p:nvGrpSpPr>
            <p:grpSpPr>
              <a:xfrm>
                <a:off x="6740056" y="4186639"/>
                <a:ext cx="571996" cy="571996"/>
                <a:chOff x="6740056" y="4186639"/>
                <a:chExt cx="571996" cy="571996"/>
              </a:xfrm>
            </p:grpSpPr>
            <p:sp>
              <p:nvSpPr>
                <p:cNvPr id="32" name="isḻiḓè"/>
                <p:cNvSpPr/>
                <p:nvPr/>
              </p:nvSpPr>
              <p:spPr>
                <a:xfrm>
                  <a:off x="6740056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3" name="îšḻide"/>
                <p:cNvSpPr/>
                <p:nvPr/>
              </p:nvSpPr>
              <p:spPr bwMode="auto">
                <a:xfrm>
                  <a:off x="6870955" y="4326529"/>
                  <a:ext cx="310198" cy="292215"/>
                </a:xfrm>
                <a:custGeom>
                  <a:avLst/>
                  <a:gdLst/>
                  <a:ahLst/>
                  <a:cxnLst>
                    <a:cxn ang="0">
                      <a:pos x="63" y="25"/>
                    </a:cxn>
                    <a:cxn ang="0">
                      <a:pos x="49" y="39"/>
                    </a:cxn>
                    <a:cxn ang="0">
                      <a:pos x="52" y="57"/>
                    </a:cxn>
                    <a:cxn ang="0">
                      <a:pos x="52" y="58"/>
                    </a:cxn>
                    <a:cxn ang="0">
                      <a:pos x="51" y="60"/>
                    </a:cxn>
                    <a:cxn ang="0">
                      <a:pos x="49" y="60"/>
                    </a:cxn>
                    <a:cxn ang="0">
                      <a:pos x="32" y="51"/>
                    </a:cxn>
                    <a:cxn ang="0">
                      <a:pos x="15" y="60"/>
                    </a:cxn>
                    <a:cxn ang="0">
                      <a:pos x="13" y="60"/>
                    </a:cxn>
                    <a:cxn ang="0">
                      <a:pos x="12" y="58"/>
                    </a:cxn>
                    <a:cxn ang="0">
                      <a:pos x="12" y="57"/>
                    </a:cxn>
                    <a:cxn ang="0">
                      <a:pos x="15" y="39"/>
                    </a:cxn>
                    <a:cxn ang="0">
                      <a:pos x="1" y="25"/>
                    </a:cxn>
                    <a:cxn ang="0">
                      <a:pos x="0" y="23"/>
                    </a:cxn>
                    <a:cxn ang="0">
                      <a:pos x="3" y="22"/>
                    </a:cxn>
                    <a:cxn ang="0">
                      <a:pos x="22" y="19"/>
                    </a:cxn>
                    <a:cxn ang="0">
                      <a:pos x="30" y="1"/>
                    </a:cxn>
                    <a:cxn ang="0">
                      <a:pos x="32" y="0"/>
                    </a:cxn>
                    <a:cxn ang="0">
                      <a:pos x="34" y="1"/>
                    </a:cxn>
                    <a:cxn ang="0">
                      <a:pos x="42" y="19"/>
                    </a:cxn>
                    <a:cxn ang="0">
                      <a:pos x="61" y="22"/>
                    </a:cxn>
                    <a:cxn ang="0">
                      <a:pos x="64" y="23"/>
                    </a:cxn>
                    <a:cxn ang="0">
                      <a:pos x="63" y="25"/>
                    </a:cxn>
                  </a:cxnLst>
                  <a:rect l="0" t="0" r="r" b="b"/>
                  <a:pathLst>
                    <a:path w="64" h="60">
                      <a:moveTo>
                        <a:pt x="63" y="25"/>
                      </a:move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2" y="57"/>
                        <a:pt x="52" y="57"/>
                        <a:pt x="52" y="57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52" y="59"/>
                        <a:pt x="52" y="60"/>
                        <a:pt x="51" y="60"/>
                      </a:cubicBezTo>
                      <a:cubicBezTo>
                        <a:pt x="50" y="60"/>
                        <a:pt x="50" y="60"/>
                        <a:pt x="49" y="6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14" y="60"/>
                        <a:pt x="14" y="60"/>
                        <a:pt x="13" y="60"/>
                      </a:cubicBezTo>
                      <a:cubicBezTo>
                        <a:pt x="12" y="60"/>
                        <a:pt x="12" y="59"/>
                        <a:pt x="12" y="58"/>
                      </a:cubicBezTo>
                      <a:cubicBezTo>
                        <a:pt x="12" y="58"/>
                        <a:pt x="12" y="58"/>
                        <a:pt x="12" y="5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0" y="24"/>
                        <a:pt x="0" y="23"/>
                      </a:cubicBezTo>
                      <a:cubicBezTo>
                        <a:pt x="0" y="22"/>
                        <a:pt x="2" y="22"/>
                        <a:pt x="3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0"/>
                        <a:pt x="32" y="0"/>
                      </a:cubicBezTo>
                      <a:cubicBezTo>
                        <a:pt x="33" y="0"/>
                        <a:pt x="34" y="1"/>
                        <a:pt x="34" y="1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2" y="22"/>
                        <a:pt x="64" y="22"/>
                        <a:pt x="64" y="23"/>
                      </a:cubicBezTo>
                      <a:cubicBezTo>
                        <a:pt x="64" y="24"/>
                        <a:pt x="63" y="25"/>
                        <a:pt x="63" y="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</p:grpSp>
          <p:grpSp>
            <p:nvGrpSpPr>
              <p:cNvPr id="29" name="i$ļîďè"/>
              <p:cNvGrpSpPr/>
              <p:nvPr/>
            </p:nvGrpSpPr>
            <p:grpSpPr>
              <a:xfrm>
                <a:off x="4906749" y="4186639"/>
                <a:ext cx="571996" cy="571996"/>
                <a:chOff x="4906749" y="4186639"/>
                <a:chExt cx="571996" cy="571996"/>
              </a:xfrm>
            </p:grpSpPr>
            <p:sp>
              <p:nvSpPr>
                <p:cNvPr id="30" name="íşľïdé"/>
                <p:cNvSpPr/>
                <p:nvPr/>
              </p:nvSpPr>
              <p:spPr>
                <a:xfrm>
                  <a:off x="4906749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1" name="iś1íďè"/>
                <p:cNvSpPr/>
                <p:nvPr/>
              </p:nvSpPr>
              <p:spPr bwMode="auto">
                <a:xfrm>
                  <a:off x="5042785" y="4323502"/>
                  <a:ext cx="299925" cy="298269"/>
                </a:xfrm>
                <a:custGeom>
                  <a:avLst/>
                  <a:gdLst/>
                  <a:ahLst/>
                  <a:cxnLst>
                    <a:cxn ang="0">
                      <a:pos x="30" y="58"/>
                    </a:cxn>
                    <a:cxn ang="0">
                      <a:pos x="0" y="29"/>
                    </a:cxn>
                    <a:cxn ang="0">
                      <a:pos x="30" y="0"/>
                    </a:cxn>
                    <a:cxn ang="0">
                      <a:pos x="59" y="29"/>
                    </a:cxn>
                    <a:cxn ang="0">
                      <a:pos x="30" y="58"/>
                    </a:cxn>
                    <a:cxn ang="0">
                      <a:pos x="30" y="8"/>
                    </a:cxn>
                    <a:cxn ang="0">
                      <a:pos x="9" y="29"/>
                    </a:cxn>
                    <a:cxn ang="0">
                      <a:pos x="30" y="49"/>
                    </a:cxn>
                    <a:cxn ang="0">
                      <a:pos x="50" y="29"/>
                    </a:cxn>
                    <a:cxn ang="0">
                      <a:pos x="30" y="8"/>
                    </a:cxn>
                    <a:cxn ang="0">
                      <a:pos x="34" y="32"/>
                    </a:cxn>
                    <a:cxn ang="0">
                      <a:pos x="33" y="34"/>
                    </a:cxn>
                    <a:cxn ang="0">
                      <a:pos x="21" y="34"/>
                    </a:cxn>
                    <a:cxn ang="0">
                      <a:pos x="20" y="32"/>
                    </a:cxn>
                    <a:cxn ang="0">
                      <a:pos x="20" y="30"/>
                    </a:cxn>
                    <a:cxn ang="0">
                      <a:pos x="21" y="29"/>
                    </a:cxn>
                    <a:cxn ang="0">
                      <a:pos x="30" y="29"/>
                    </a:cxn>
                    <a:cxn ang="0">
                      <a:pos x="30" y="15"/>
                    </a:cxn>
                    <a:cxn ang="0">
                      <a:pos x="31" y="14"/>
                    </a:cxn>
                    <a:cxn ang="0">
                      <a:pos x="33" y="14"/>
                    </a:cxn>
                    <a:cxn ang="0">
                      <a:pos x="34" y="15"/>
                    </a:cxn>
                    <a:cxn ang="0">
                      <a:pos x="34" y="32"/>
                    </a:cxn>
                  </a:cxnLst>
                  <a:rect l="0" t="0" r="r" b="b"/>
                  <a:pathLst>
                    <a:path w="59" h="58">
                      <a:moveTo>
                        <a:pt x="30" y="58"/>
                      </a:move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46" y="0"/>
                        <a:pt x="59" y="13"/>
                        <a:pt x="59" y="29"/>
                      </a:cubicBezTo>
                      <a:cubicBezTo>
                        <a:pt x="59" y="45"/>
                        <a:pt x="46" y="58"/>
                        <a:pt x="30" y="58"/>
                      </a:cubicBezTo>
                      <a:close/>
                      <a:moveTo>
                        <a:pt x="30" y="8"/>
                      </a:moveTo>
                      <a:cubicBezTo>
                        <a:pt x="18" y="8"/>
                        <a:pt x="9" y="17"/>
                        <a:pt x="9" y="29"/>
                      </a:cubicBezTo>
                      <a:cubicBezTo>
                        <a:pt x="9" y="40"/>
                        <a:pt x="18" y="49"/>
                        <a:pt x="30" y="49"/>
                      </a:cubicBezTo>
                      <a:cubicBezTo>
                        <a:pt x="41" y="49"/>
                        <a:pt x="50" y="40"/>
                        <a:pt x="50" y="29"/>
                      </a:cubicBezTo>
                      <a:cubicBezTo>
                        <a:pt x="50" y="17"/>
                        <a:pt x="41" y="8"/>
                        <a:pt x="30" y="8"/>
                      </a:cubicBezTo>
                      <a:close/>
                      <a:moveTo>
                        <a:pt x="34" y="32"/>
                      </a:moveTo>
                      <a:cubicBezTo>
                        <a:pt x="34" y="33"/>
                        <a:pt x="34" y="34"/>
                        <a:pt x="33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0" y="34"/>
                        <a:pt x="20" y="33"/>
                        <a:pt x="20" y="32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1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1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4" y="14"/>
                        <a:pt x="34" y="15"/>
                        <a:pt x="34" y="15"/>
                      </a:cubicBezTo>
                      <a:lnTo>
                        <a:pt x="34" y="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</a:p>
              </p:txBody>
            </p:sp>
          </p:grpSp>
        </p:grpSp>
        <p:cxnSp>
          <p:nvCxnSpPr>
            <p:cNvPr id="7" name="直接连接符 6"/>
            <p:cNvCxnSpPr/>
            <p:nvPr/>
          </p:nvCxnSpPr>
          <p:spPr>
            <a:xfrm>
              <a:off x="6707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şlîḓe"/>
            <p:cNvGrpSpPr/>
            <p:nvPr/>
          </p:nvGrpSpPr>
          <p:grpSpPr>
            <a:xfrm>
              <a:off x="670718" y="1626871"/>
              <a:ext cx="2906075" cy="1306539"/>
              <a:chOff x="719137" y="2442364"/>
              <a:chExt cx="5376847" cy="1306539"/>
            </a:xfrm>
          </p:grpSpPr>
          <p:sp>
            <p:nvSpPr>
              <p:cNvPr id="19" name="išḷíḋê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0" name="iś1íḋ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9" name="íśľïḓê"/>
            <p:cNvGrpSpPr/>
            <p:nvPr/>
          </p:nvGrpSpPr>
          <p:grpSpPr>
            <a:xfrm>
              <a:off x="670718" y="3924590"/>
              <a:ext cx="2906075" cy="1306539"/>
              <a:chOff x="719137" y="2442364"/>
              <a:chExt cx="5376847" cy="1306539"/>
            </a:xfrm>
          </p:grpSpPr>
          <p:sp>
            <p:nvSpPr>
              <p:cNvPr id="17" name="iṩḷïḋê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8" name="íṥľiḍè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0" name="íṡlîḑè"/>
            <p:cNvGrpSpPr/>
            <p:nvPr/>
          </p:nvGrpSpPr>
          <p:grpSpPr>
            <a:xfrm>
              <a:off x="8615207" y="1626871"/>
              <a:ext cx="2906075" cy="1306539"/>
              <a:chOff x="719137" y="2442364"/>
              <a:chExt cx="5376847" cy="1306539"/>
            </a:xfrm>
          </p:grpSpPr>
          <p:sp>
            <p:nvSpPr>
              <p:cNvPr id="15" name="íSlíḋè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6" name="îṣlîď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1" name="ïṥľiḑè"/>
            <p:cNvGrpSpPr/>
            <p:nvPr/>
          </p:nvGrpSpPr>
          <p:grpSpPr>
            <a:xfrm>
              <a:off x="8615207" y="3924590"/>
              <a:ext cx="2906075" cy="1306539"/>
              <a:chOff x="719137" y="2442364"/>
              <a:chExt cx="5376847" cy="1306539"/>
            </a:xfrm>
          </p:grpSpPr>
          <p:sp>
            <p:nvSpPr>
              <p:cNvPr id="13" name="îśḷidê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14" name="isḷíďé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87036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e946718-25db-48f9-b4ad-a6a0877f6c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8231" y="1492700"/>
            <a:ext cx="10860669" cy="4284243"/>
            <a:chOff x="658231" y="1492700"/>
            <a:chExt cx="10860669" cy="4284243"/>
          </a:xfrm>
        </p:grpSpPr>
        <p:sp>
          <p:nvSpPr>
            <p:cNvPr id="6" name="îš1iḋê"/>
            <p:cNvSpPr/>
            <p:nvPr/>
          </p:nvSpPr>
          <p:spPr bwMode="auto">
            <a:xfrm>
              <a:off x="4641092" y="4063337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7" name="ís1îḍe"/>
            <p:cNvSpPr/>
            <p:nvPr/>
          </p:nvSpPr>
          <p:spPr bwMode="auto">
            <a:xfrm>
              <a:off x="4641092" y="4063337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" name="í$ḷîdé"/>
            <p:cNvSpPr/>
            <p:nvPr/>
          </p:nvSpPr>
          <p:spPr bwMode="auto">
            <a:xfrm>
              <a:off x="4641092" y="4670386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vert="horz" wrap="square" lIns="91440" tIns="45720" rIns="91440" bIns="45720" anchor="ctr" anchorCtr="0" compatLnSpc="1">
              <a:normAutofit/>
            </a:bodyPr>
            <a:lstStyle/>
            <a:p>
              <a:pPr algn="ctr"/>
              <a:br>
                <a:rPr lang="en-US" altLang="ko-KR" b="1">
                  <a:solidFill>
                    <a:srgbClr val="FFFFFF"/>
                  </a:solidFill>
                </a:rPr>
              </a:b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04</a:t>
              </a:r>
              <a:endParaRPr lang="en-US" altLang="ko-KR" b="1">
                <a:solidFill>
                  <a:srgbClr val="FFFFFF"/>
                </a:solidFill>
              </a:endParaRPr>
            </a:p>
          </p:txBody>
        </p:sp>
        <p:sp>
          <p:nvSpPr>
            <p:cNvPr id="9" name="îṣḻíďê"/>
            <p:cNvSpPr/>
            <p:nvPr/>
          </p:nvSpPr>
          <p:spPr bwMode="auto">
            <a:xfrm>
              <a:off x="4641092" y="3206459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0" name="íS1ïḑè"/>
            <p:cNvSpPr/>
            <p:nvPr/>
          </p:nvSpPr>
          <p:spPr bwMode="auto">
            <a:xfrm>
              <a:off x="4641092" y="3206459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1" name="îSlíďe"/>
            <p:cNvSpPr/>
            <p:nvPr/>
          </p:nvSpPr>
          <p:spPr bwMode="auto">
            <a:xfrm>
              <a:off x="4641092" y="3813508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vert="horz" wrap="square" lIns="91440" tIns="45720" rIns="91440" bIns="45720" anchor="ctr" anchorCtr="0" compatLnSpc="1">
              <a:normAutofit/>
            </a:bodyPr>
            <a:lstStyle/>
            <a:p>
              <a:pPr algn="ctr"/>
              <a:br>
                <a:rPr lang="en-US" altLang="ko-KR" b="1">
                  <a:solidFill>
                    <a:srgbClr val="FFFFFF"/>
                  </a:solidFill>
                </a:rPr>
              </a:b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03</a:t>
              </a:r>
              <a:endParaRPr lang="en-US" altLang="ko-KR" b="1">
                <a:solidFill>
                  <a:srgbClr val="FFFFFF"/>
                </a:solidFill>
              </a:endParaRPr>
            </a:p>
          </p:txBody>
        </p:sp>
        <p:sp>
          <p:nvSpPr>
            <p:cNvPr id="12" name="îšḻîde"/>
            <p:cNvSpPr/>
            <p:nvPr/>
          </p:nvSpPr>
          <p:spPr bwMode="auto">
            <a:xfrm>
              <a:off x="4641092" y="2349578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" name="íşlíḍê"/>
            <p:cNvSpPr/>
            <p:nvPr/>
          </p:nvSpPr>
          <p:spPr bwMode="auto">
            <a:xfrm>
              <a:off x="4641092" y="2349578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" name="iṩlíḑè"/>
            <p:cNvSpPr/>
            <p:nvPr/>
          </p:nvSpPr>
          <p:spPr bwMode="auto">
            <a:xfrm>
              <a:off x="4641092" y="2956627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vert="horz" wrap="square" lIns="91440" tIns="45720" rIns="91440" bIns="45720" anchor="ctr" anchorCtr="0" compatLnSpc="1">
              <a:normAutofit/>
            </a:bodyPr>
            <a:lstStyle/>
            <a:p>
              <a:pPr algn="ctr"/>
              <a:br>
                <a:rPr lang="en-US" altLang="ko-KR" b="1">
                  <a:solidFill>
                    <a:srgbClr val="FFFFFF"/>
                  </a:solidFill>
                </a:rPr>
              </a:b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02</a:t>
              </a:r>
              <a:endParaRPr lang="en-US" altLang="ko-KR" b="1">
                <a:solidFill>
                  <a:srgbClr val="FFFFFF"/>
                </a:solidFill>
              </a:endParaRPr>
            </a:p>
          </p:txBody>
        </p:sp>
        <p:sp>
          <p:nvSpPr>
            <p:cNvPr id="15" name="iṡḻiďe"/>
            <p:cNvSpPr/>
            <p:nvPr/>
          </p:nvSpPr>
          <p:spPr bwMode="auto">
            <a:xfrm>
              <a:off x="4641092" y="1492700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6" name="îṥļîďè"/>
            <p:cNvSpPr/>
            <p:nvPr/>
          </p:nvSpPr>
          <p:spPr bwMode="auto">
            <a:xfrm>
              <a:off x="4641092" y="1492700"/>
              <a:ext cx="2909819" cy="12152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7" name="îşlïde"/>
            <p:cNvSpPr/>
            <p:nvPr/>
          </p:nvSpPr>
          <p:spPr bwMode="auto">
            <a:xfrm>
              <a:off x="4641092" y="2099749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br>
                <a:rPr lang="en-US" altLang="ko-KR" b="1" dirty="0">
                  <a:solidFill>
                    <a:srgbClr val="FFFFFF"/>
                  </a:solidFill>
                </a:rPr>
              </a:br>
              <a:br>
                <a:rPr lang="en-US" altLang="ko-KR" b="1" dirty="0">
                  <a:solidFill>
                    <a:srgbClr val="FFFFFF"/>
                  </a:solidFill>
                </a:rPr>
              </a:br>
              <a:r>
                <a:rPr lang="en-US" altLang="ko-KR" b="1" dirty="0">
                  <a:solidFill>
                    <a:srgbClr val="FFFFFF"/>
                  </a:solidFill>
                </a:rPr>
                <a:t>01</a:t>
              </a:r>
              <a:endParaRPr lang="en-US" altLang="ko-KR" b="1" dirty="0">
                <a:solidFill>
                  <a:srgbClr val="FFFFFF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4204186" y="2397894"/>
              <a:ext cx="439191" cy="0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204186" y="4114786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48623" y="3082248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548623" y="4875698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ŝḷîḑé"/>
            <p:cNvGrpSpPr/>
            <p:nvPr/>
          </p:nvGrpSpPr>
          <p:grpSpPr>
            <a:xfrm>
              <a:off x="658231" y="1990378"/>
              <a:ext cx="3262900" cy="1308761"/>
              <a:chOff x="673100" y="1986807"/>
              <a:chExt cx="3262900" cy="1308761"/>
            </a:xfrm>
          </p:grpSpPr>
          <p:sp>
            <p:nvSpPr>
              <p:cNvPr id="32" name="îsļïďe"/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en-US" altLang="zh-CN" b="1" dirty="0"/>
              </a:p>
            </p:txBody>
          </p:sp>
          <p:sp>
            <p:nvSpPr>
              <p:cNvPr id="33" name="îşļíḓe"/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3" name="išliḋe"/>
            <p:cNvGrpSpPr/>
            <p:nvPr/>
          </p:nvGrpSpPr>
          <p:grpSpPr>
            <a:xfrm>
              <a:off x="669925" y="3707270"/>
              <a:ext cx="3262900" cy="1308761"/>
              <a:chOff x="673100" y="1986807"/>
              <a:chExt cx="3262900" cy="1308761"/>
            </a:xfrm>
          </p:grpSpPr>
          <p:sp>
            <p:nvSpPr>
              <p:cNvPr id="30" name="i$ļïdé"/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en-US" altLang="zh-CN" b="1" dirty="0"/>
              </a:p>
            </p:txBody>
          </p:sp>
          <p:sp>
            <p:nvSpPr>
              <p:cNvPr id="31" name="iṥ1ïďé"/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4" name="iṧliḓè"/>
            <p:cNvGrpSpPr/>
            <p:nvPr/>
          </p:nvGrpSpPr>
          <p:grpSpPr>
            <a:xfrm>
              <a:off x="8244305" y="2674732"/>
              <a:ext cx="3262900" cy="1308761"/>
              <a:chOff x="673100" y="1986807"/>
              <a:chExt cx="3262900" cy="1308761"/>
            </a:xfrm>
          </p:grpSpPr>
          <p:sp>
            <p:nvSpPr>
              <p:cNvPr id="28" name="îŝḻïḑé"/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en-US" altLang="zh-CN" b="1" dirty="0"/>
              </a:p>
            </p:txBody>
          </p:sp>
          <p:sp>
            <p:nvSpPr>
              <p:cNvPr id="29" name="îṩľiḓè"/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5" name="î$ľiḋé"/>
            <p:cNvGrpSpPr/>
            <p:nvPr/>
          </p:nvGrpSpPr>
          <p:grpSpPr>
            <a:xfrm>
              <a:off x="8256000" y="4468182"/>
              <a:ext cx="3262900" cy="1308761"/>
              <a:chOff x="673100" y="1986807"/>
              <a:chExt cx="3262900" cy="1308761"/>
            </a:xfrm>
          </p:grpSpPr>
          <p:sp>
            <p:nvSpPr>
              <p:cNvPr id="26" name="îṩľïḍê"/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en-US" altLang="zh-CN" b="1" dirty="0"/>
              </a:p>
            </p:txBody>
          </p:sp>
          <p:sp>
            <p:nvSpPr>
              <p:cNvPr id="27" name="íṩḷîḍê"/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29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30" name="îSḷidè"/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31" name="ïṡ1íḍè"/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32" name="işļîḑê"/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33" name="iṩľîḓê"/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34" name="íṩḻiḋê"/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5" name="îṧļidê"/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6" name="í$ľiḋe"/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7" name="išľïďé"/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8" name="iṥḷîďe"/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9" name="íşlïḓé"/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0" name="iš1ïḋê"/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52" name="íş1íḓé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53" name="îSḷîḋè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41" name="ïṩlídê"/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50" name="íslíḍê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51" name="íṡļiďé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42" name="iSľíḑè"/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48" name="isḻíḓe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49" name="îṡľïḑè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36" idx="4"/>
              <a:endCxn id="53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34" idx="4"/>
              <a:endCxn id="51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35" idx="4"/>
              <a:endCxn id="49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6000" y="1597981"/>
            <a:ext cx="10280741" cy="3704174"/>
            <a:chOff x="966000" y="1597981"/>
            <a:chExt cx="10280741" cy="3704174"/>
          </a:xfrm>
        </p:grpSpPr>
        <p:sp>
          <p:nvSpPr>
            <p:cNvPr id="6" name="iṧḻiḋê"/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ṡ1iḍe"/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 latinLnBrk="0"/>
              <a:r>
                <a:rPr lang="en-US" altLang="zh-CN" sz="18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8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" name="ïšḻiḋè"/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  <a:endParaRPr lang="en-US" altLang="zh-CN" sz="1000" dirty="0"/>
            </a:p>
          </p:txBody>
        </p:sp>
        <p:grpSp>
          <p:nvGrpSpPr>
            <p:cNvPr id="9" name="iṣḻide"/>
            <p:cNvGrpSpPr/>
            <p:nvPr/>
          </p:nvGrpSpPr>
          <p:grpSpPr>
            <a:xfrm>
              <a:off x="7536158" y="2279686"/>
              <a:ext cx="722560" cy="722560"/>
              <a:chOff x="7229049" y="2279686"/>
              <a:chExt cx="722560" cy="722560"/>
            </a:xfrm>
          </p:grpSpPr>
          <p:sp>
            <p:nvSpPr>
              <p:cNvPr id="32" name="işḷîḑê"/>
              <p:cNvSpPr/>
              <p:nvPr/>
            </p:nvSpPr>
            <p:spPr bwMode="auto">
              <a:xfrm>
                <a:off x="7229049" y="2279686"/>
                <a:ext cx="722560" cy="72256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ṩļiḓè"/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ṣľïḑê"/>
              <p:cNvSpPr/>
              <p:nvPr/>
            </p:nvSpPr>
            <p:spPr bwMode="auto">
              <a:xfrm>
                <a:off x="7336757" y="2402627"/>
                <a:ext cx="493331" cy="493331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iṣ1îdé"/>
            <p:cNvGrpSpPr/>
            <p:nvPr/>
          </p:nvGrpSpPr>
          <p:grpSpPr>
            <a:xfrm>
              <a:off x="3945891" y="2276872"/>
              <a:ext cx="722560" cy="722560"/>
              <a:chOff x="4217683" y="2276872"/>
              <a:chExt cx="722560" cy="722560"/>
            </a:xfrm>
          </p:grpSpPr>
          <p:grpSp>
            <p:nvGrpSpPr>
              <p:cNvPr id="28" name="ïsļîḑè"/>
              <p:cNvGrpSpPr/>
              <p:nvPr/>
            </p:nvGrpSpPr>
            <p:grpSpPr>
              <a:xfrm>
                <a:off x="4217683" y="2276872"/>
                <a:ext cx="722560" cy="722560"/>
                <a:chOff x="4038600" y="1181870"/>
                <a:chExt cx="844550" cy="844550"/>
              </a:xfrm>
            </p:grpSpPr>
            <p:sp>
              <p:nvSpPr>
                <p:cNvPr id="30" name="iṡḻîďè"/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ïśḻiḑé"/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9" name="îṧlidé"/>
              <p:cNvSpPr/>
              <p:nvPr/>
            </p:nvSpPr>
            <p:spPr bwMode="auto">
              <a:xfrm>
                <a:off x="4332298" y="2391487"/>
                <a:ext cx="493331" cy="493331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îSlïḓé"/>
            <p:cNvGrpSpPr/>
            <p:nvPr/>
          </p:nvGrpSpPr>
          <p:grpSpPr>
            <a:xfrm>
              <a:off x="7543376" y="3894110"/>
              <a:ext cx="722560" cy="722560"/>
              <a:chOff x="7236267" y="3894110"/>
              <a:chExt cx="722560" cy="722560"/>
            </a:xfrm>
          </p:grpSpPr>
          <p:grpSp>
            <p:nvGrpSpPr>
              <p:cNvPr id="24" name="išľíďê"/>
              <p:cNvGrpSpPr/>
              <p:nvPr/>
            </p:nvGrpSpPr>
            <p:grpSpPr>
              <a:xfrm>
                <a:off x="7236267" y="3894110"/>
                <a:ext cx="722560" cy="722560"/>
                <a:chOff x="4038600" y="1181870"/>
                <a:chExt cx="844550" cy="844550"/>
              </a:xfrm>
            </p:grpSpPr>
            <p:sp>
              <p:nvSpPr>
                <p:cNvPr id="26" name="îṥliḋê"/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íṧļîḋê"/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ïsľïďê"/>
              <p:cNvSpPr/>
              <p:nvPr/>
            </p:nvSpPr>
            <p:spPr bwMode="auto">
              <a:xfrm>
                <a:off x="7350882" y="4008725"/>
                <a:ext cx="493331" cy="493331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iṧḻíḍe"/>
            <p:cNvGrpSpPr/>
            <p:nvPr/>
          </p:nvGrpSpPr>
          <p:grpSpPr>
            <a:xfrm>
              <a:off x="3945891" y="3895732"/>
              <a:ext cx="722560" cy="722560"/>
              <a:chOff x="4217683" y="3895732"/>
              <a:chExt cx="722560" cy="722560"/>
            </a:xfrm>
          </p:grpSpPr>
          <p:sp>
            <p:nvSpPr>
              <p:cNvPr id="21" name="íṥḻíḓè"/>
              <p:cNvSpPr/>
              <p:nvPr/>
            </p:nvSpPr>
            <p:spPr bwMode="auto">
              <a:xfrm>
                <a:off x="4217683" y="3895732"/>
                <a:ext cx="722560" cy="722560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ŝḷïḍe"/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iŝļïḋê"/>
              <p:cNvSpPr/>
              <p:nvPr/>
            </p:nvSpPr>
            <p:spPr bwMode="auto">
              <a:xfrm>
                <a:off x="4332298" y="4010347"/>
                <a:ext cx="493331" cy="493331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îS1ide"/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îs1ïḋé"/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5" name="íṥḻíḓè"/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6" name="îsḻiďé"/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7" name="iṩlîḑè"/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8" name="íşḻíḍê"/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9" name="ï$ľîḓé"/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0" name="isľíḑê"/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4ce0353e-2c1b-4b83-8b9f-2a69efa1e9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3825" y="1122313"/>
            <a:ext cx="10485375" cy="5021310"/>
            <a:chOff x="893825" y="1122313"/>
            <a:chExt cx="10485376" cy="5021310"/>
          </a:xfrm>
        </p:grpSpPr>
        <p:grpSp>
          <p:nvGrpSpPr>
            <p:cNvPr id="6" name="isľíḋè"/>
            <p:cNvGrpSpPr/>
            <p:nvPr/>
          </p:nvGrpSpPr>
          <p:grpSpPr>
            <a:xfrm>
              <a:off x="5339924" y="1122313"/>
              <a:ext cx="6039277" cy="5021310"/>
              <a:chOff x="5339918" y="1289061"/>
              <a:chExt cx="5457687" cy="4537754"/>
            </a:xfrm>
          </p:grpSpPr>
          <p:grpSp>
            <p:nvGrpSpPr>
              <p:cNvPr id="13" name="îŝľîdê"/>
              <p:cNvGrpSpPr/>
              <p:nvPr/>
            </p:nvGrpSpPr>
            <p:grpSpPr>
              <a:xfrm>
                <a:off x="5339918" y="1703050"/>
                <a:ext cx="2710980" cy="2111064"/>
                <a:chOff x="4814101" y="1314952"/>
                <a:chExt cx="3614505" cy="2814638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55" name="îṩļïḍe"/>
                <p:cNvSpPr/>
                <p:nvPr/>
              </p:nvSpPr>
              <p:spPr bwMode="auto">
                <a:xfrm>
                  <a:off x="7011500" y="1314952"/>
                  <a:ext cx="246623" cy="199648"/>
                </a:xfrm>
                <a:custGeom>
                  <a:avLst/>
                  <a:gdLst>
                    <a:gd name="T0" fmla="*/ 77 w 77"/>
                    <a:gd name="T1" fmla="*/ 7 h 62"/>
                    <a:gd name="T2" fmla="*/ 68 w 77"/>
                    <a:gd name="T3" fmla="*/ 10 h 62"/>
                    <a:gd name="T4" fmla="*/ 75 w 77"/>
                    <a:gd name="T5" fmla="*/ 1 h 62"/>
                    <a:gd name="T6" fmla="*/ 65 w 77"/>
                    <a:gd name="T7" fmla="*/ 5 h 62"/>
                    <a:gd name="T8" fmla="*/ 53 w 77"/>
                    <a:gd name="T9" fmla="*/ 0 h 62"/>
                    <a:gd name="T10" fmla="*/ 38 w 77"/>
                    <a:gd name="T11" fmla="*/ 15 h 62"/>
                    <a:gd name="T12" fmla="*/ 38 w 77"/>
                    <a:gd name="T13" fmla="*/ 19 h 62"/>
                    <a:gd name="T14" fmla="*/ 6 w 77"/>
                    <a:gd name="T15" fmla="*/ 3 h 62"/>
                    <a:gd name="T16" fmla="*/ 3 w 77"/>
                    <a:gd name="T17" fmla="*/ 10 h 62"/>
                    <a:gd name="T18" fmla="*/ 10 w 77"/>
                    <a:gd name="T19" fmla="*/ 24 h 62"/>
                    <a:gd name="T20" fmla="*/ 3 w 77"/>
                    <a:gd name="T21" fmla="*/ 22 h 62"/>
                    <a:gd name="T22" fmla="*/ 3 w 77"/>
                    <a:gd name="T23" fmla="*/ 22 h 62"/>
                    <a:gd name="T24" fmla="*/ 16 w 77"/>
                    <a:gd name="T25" fmla="*/ 37 h 62"/>
                    <a:gd name="T26" fmla="*/ 12 w 77"/>
                    <a:gd name="T27" fmla="*/ 38 h 62"/>
                    <a:gd name="T28" fmla="*/ 9 w 77"/>
                    <a:gd name="T29" fmla="*/ 38 h 62"/>
                    <a:gd name="T30" fmla="*/ 24 w 77"/>
                    <a:gd name="T31" fmla="*/ 48 h 62"/>
                    <a:gd name="T32" fmla="*/ 4 w 77"/>
                    <a:gd name="T33" fmla="*/ 55 h 62"/>
                    <a:gd name="T34" fmla="*/ 0 w 77"/>
                    <a:gd name="T35" fmla="*/ 55 h 62"/>
                    <a:gd name="T36" fmla="*/ 24 w 77"/>
                    <a:gd name="T37" fmla="*/ 62 h 62"/>
                    <a:gd name="T38" fmla="*/ 69 w 77"/>
                    <a:gd name="T39" fmla="*/ 17 h 62"/>
                    <a:gd name="T40" fmla="*/ 69 w 77"/>
                    <a:gd name="T41" fmla="*/ 15 h 62"/>
                    <a:gd name="T42" fmla="*/ 77 w 77"/>
                    <a:gd name="T43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7" h="62">
                      <a:moveTo>
                        <a:pt x="77" y="7"/>
                      </a:moveTo>
                      <a:cubicBezTo>
                        <a:pt x="74" y="8"/>
                        <a:pt x="71" y="9"/>
                        <a:pt x="68" y="10"/>
                      </a:cubicBezTo>
                      <a:cubicBezTo>
                        <a:pt x="71" y="8"/>
                        <a:pt x="74" y="4"/>
                        <a:pt x="75" y="1"/>
                      </a:cubicBezTo>
                      <a:cubicBezTo>
                        <a:pt x="72" y="3"/>
                        <a:pt x="68" y="4"/>
                        <a:pt x="65" y="5"/>
                      </a:cubicBezTo>
                      <a:cubicBezTo>
                        <a:pt x="62" y="2"/>
                        <a:pt x="58" y="0"/>
                        <a:pt x="53" y="0"/>
                      </a:cubicBezTo>
                      <a:cubicBezTo>
                        <a:pt x="45" y="0"/>
                        <a:pt x="38" y="7"/>
                        <a:pt x="38" y="15"/>
                      </a:cubicBezTo>
                      <a:cubicBezTo>
                        <a:pt x="38" y="17"/>
                        <a:pt x="38" y="18"/>
                        <a:pt x="38" y="19"/>
                      </a:cubicBezTo>
                      <a:cubicBezTo>
                        <a:pt x="25" y="18"/>
                        <a:pt x="13" y="12"/>
                        <a:pt x="6" y="3"/>
                      </a:cubicBezTo>
                      <a:cubicBezTo>
                        <a:pt x="4" y="5"/>
                        <a:pt x="3" y="8"/>
                        <a:pt x="3" y="10"/>
                      </a:cubicBezTo>
                      <a:cubicBezTo>
                        <a:pt x="3" y="16"/>
                        <a:pt x="6" y="21"/>
                        <a:pt x="10" y="24"/>
                      </a:cubicBezTo>
                      <a:cubicBezTo>
                        <a:pt x="8" y="24"/>
                        <a:pt x="5" y="23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9"/>
                        <a:pt x="9" y="36"/>
                        <a:pt x="16" y="37"/>
                      </a:cubicBezTo>
                      <a:cubicBezTo>
                        <a:pt x="15" y="38"/>
                        <a:pt x="13" y="38"/>
                        <a:pt x="12" y="38"/>
                      </a:cubicBezTo>
                      <a:cubicBezTo>
                        <a:pt x="11" y="38"/>
                        <a:pt x="10" y="38"/>
                        <a:pt x="9" y="38"/>
                      </a:cubicBezTo>
                      <a:cubicBezTo>
                        <a:pt x="11" y="44"/>
                        <a:pt x="17" y="48"/>
                        <a:pt x="24" y="48"/>
                      </a:cubicBezTo>
                      <a:cubicBezTo>
                        <a:pt x="18" y="53"/>
                        <a:pt x="11" y="55"/>
                        <a:pt x="4" y="55"/>
                      </a:cubicBezTo>
                      <a:cubicBezTo>
                        <a:pt x="3" y="55"/>
                        <a:pt x="1" y="55"/>
                        <a:pt x="0" y="55"/>
                      </a:cubicBezTo>
                      <a:cubicBezTo>
                        <a:pt x="7" y="59"/>
                        <a:pt x="15" y="62"/>
                        <a:pt x="24" y="62"/>
                      </a:cubicBezTo>
                      <a:cubicBezTo>
                        <a:pt x="53" y="62"/>
                        <a:pt x="69" y="38"/>
                        <a:pt x="69" y="17"/>
                      </a:cubicBezTo>
                      <a:cubicBezTo>
                        <a:pt x="69" y="17"/>
                        <a:pt x="69" y="16"/>
                        <a:pt x="69" y="15"/>
                      </a:cubicBezTo>
                      <a:cubicBezTo>
                        <a:pt x="72" y="13"/>
                        <a:pt x="75" y="10"/>
                        <a:pt x="7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6" name="îslíďê"/>
                <p:cNvSpPr/>
                <p:nvPr/>
              </p:nvSpPr>
              <p:spPr bwMode="auto">
                <a:xfrm>
                  <a:off x="7246379" y="2080266"/>
                  <a:ext cx="246623" cy="246623"/>
                </a:xfrm>
                <a:custGeom>
                  <a:avLst/>
                  <a:gdLst>
                    <a:gd name="T0" fmla="*/ 38 w 77"/>
                    <a:gd name="T1" fmla="*/ 0 h 77"/>
                    <a:gd name="T2" fmla="*/ 0 w 77"/>
                    <a:gd name="T3" fmla="*/ 39 h 77"/>
                    <a:gd name="T4" fmla="*/ 38 w 77"/>
                    <a:gd name="T5" fmla="*/ 77 h 77"/>
                    <a:gd name="T6" fmla="*/ 77 w 77"/>
                    <a:gd name="T7" fmla="*/ 39 h 77"/>
                    <a:gd name="T8" fmla="*/ 38 w 77"/>
                    <a:gd name="T9" fmla="*/ 0 h 77"/>
                    <a:gd name="T10" fmla="*/ 24 w 77"/>
                    <a:gd name="T11" fmla="*/ 39 h 77"/>
                    <a:gd name="T12" fmla="*/ 38 w 77"/>
                    <a:gd name="T13" fmla="*/ 24 h 77"/>
                    <a:gd name="T14" fmla="*/ 53 w 77"/>
                    <a:gd name="T15" fmla="*/ 39 h 77"/>
                    <a:gd name="T16" fmla="*/ 38 w 77"/>
                    <a:gd name="T17" fmla="*/ 53 h 77"/>
                    <a:gd name="T18" fmla="*/ 24 w 77"/>
                    <a:gd name="T19" fmla="*/ 39 h 77"/>
                    <a:gd name="T20" fmla="*/ 70 w 77"/>
                    <a:gd name="T21" fmla="*/ 52 h 77"/>
                    <a:gd name="T22" fmla="*/ 70 w 77"/>
                    <a:gd name="T23" fmla="*/ 52 h 77"/>
                    <a:gd name="T24" fmla="*/ 56 w 77"/>
                    <a:gd name="T25" fmla="*/ 46 h 77"/>
                    <a:gd name="T26" fmla="*/ 58 w 77"/>
                    <a:gd name="T27" fmla="*/ 39 h 77"/>
                    <a:gd name="T28" fmla="*/ 56 w 77"/>
                    <a:gd name="T29" fmla="*/ 31 h 77"/>
                    <a:gd name="T30" fmla="*/ 66 w 77"/>
                    <a:gd name="T31" fmla="*/ 27 h 77"/>
                    <a:gd name="T32" fmla="*/ 70 w 77"/>
                    <a:gd name="T33" fmla="*/ 26 h 77"/>
                    <a:gd name="T34" fmla="*/ 72 w 77"/>
                    <a:gd name="T35" fmla="*/ 39 h 77"/>
                    <a:gd name="T36" fmla="*/ 70 w 77"/>
                    <a:gd name="T37" fmla="*/ 52 h 77"/>
                    <a:gd name="T38" fmla="*/ 51 w 77"/>
                    <a:gd name="T39" fmla="*/ 7 h 77"/>
                    <a:gd name="T40" fmla="*/ 51 w 77"/>
                    <a:gd name="T41" fmla="*/ 7 h 77"/>
                    <a:gd name="T42" fmla="*/ 51 w 77"/>
                    <a:gd name="T43" fmla="*/ 7 h 77"/>
                    <a:gd name="T44" fmla="*/ 46 w 77"/>
                    <a:gd name="T45" fmla="*/ 21 h 77"/>
                    <a:gd name="T46" fmla="*/ 38 w 77"/>
                    <a:gd name="T47" fmla="*/ 19 h 77"/>
                    <a:gd name="T48" fmla="*/ 31 w 77"/>
                    <a:gd name="T49" fmla="*/ 21 h 77"/>
                    <a:gd name="T50" fmla="*/ 28 w 77"/>
                    <a:gd name="T51" fmla="*/ 14 h 77"/>
                    <a:gd name="T52" fmla="*/ 25 w 77"/>
                    <a:gd name="T53" fmla="*/ 7 h 77"/>
                    <a:gd name="T54" fmla="*/ 38 w 77"/>
                    <a:gd name="T55" fmla="*/ 5 h 77"/>
                    <a:gd name="T56" fmla="*/ 51 w 77"/>
                    <a:gd name="T57" fmla="*/ 7 h 77"/>
                    <a:gd name="T58" fmla="*/ 7 w 77"/>
                    <a:gd name="T59" fmla="*/ 26 h 77"/>
                    <a:gd name="T60" fmla="*/ 14 w 77"/>
                    <a:gd name="T61" fmla="*/ 29 h 77"/>
                    <a:gd name="T62" fmla="*/ 20 w 77"/>
                    <a:gd name="T63" fmla="*/ 31 h 77"/>
                    <a:gd name="T64" fmla="*/ 19 w 77"/>
                    <a:gd name="T65" fmla="*/ 39 h 77"/>
                    <a:gd name="T66" fmla="*/ 20 w 77"/>
                    <a:gd name="T67" fmla="*/ 46 h 77"/>
                    <a:gd name="T68" fmla="*/ 7 w 77"/>
                    <a:gd name="T69" fmla="*/ 52 h 77"/>
                    <a:gd name="T70" fmla="*/ 4 w 77"/>
                    <a:gd name="T71" fmla="*/ 39 h 77"/>
                    <a:gd name="T72" fmla="*/ 7 w 77"/>
                    <a:gd name="T73" fmla="*/ 26 h 77"/>
                    <a:gd name="T74" fmla="*/ 25 w 77"/>
                    <a:gd name="T75" fmla="*/ 70 h 77"/>
                    <a:gd name="T76" fmla="*/ 27 w 77"/>
                    <a:gd name="T77" fmla="*/ 66 h 77"/>
                    <a:gd name="T78" fmla="*/ 31 w 77"/>
                    <a:gd name="T79" fmla="*/ 57 h 77"/>
                    <a:gd name="T80" fmla="*/ 38 w 77"/>
                    <a:gd name="T81" fmla="*/ 58 h 77"/>
                    <a:gd name="T82" fmla="*/ 46 w 77"/>
                    <a:gd name="T83" fmla="*/ 57 h 77"/>
                    <a:gd name="T84" fmla="*/ 51 w 77"/>
                    <a:gd name="T85" fmla="*/ 70 h 77"/>
                    <a:gd name="T86" fmla="*/ 51 w 77"/>
                    <a:gd name="T87" fmla="*/ 70 h 77"/>
                    <a:gd name="T88" fmla="*/ 51 w 77"/>
                    <a:gd name="T89" fmla="*/ 70 h 77"/>
                    <a:gd name="T90" fmla="*/ 38 w 77"/>
                    <a:gd name="T91" fmla="*/ 73 h 77"/>
                    <a:gd name="T92" fmla="*/ 25 w 77"/>
                    <a:gd name="T93" fmla="*/ 7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7" h="77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0"/>
                        <a:pt x="17" y="77"/>
                        <a:pt x="38" y="77"/>
                      </a:cubicBezTo>
                      <a:cubicBezTo>
                        <a:pt x="60" y="77"/>
                        <a:pt x="77" y="60"/>
                        <a:pt x="77" y="39"/>
                      </a:cubicBezTo>
                      <a:cubicBezTo>
                        <a:pt x="77" y="17"/>
                        <a:pt x="60" y="0"/>
                        <a:pt x="38" y="0"/>
                      </a:cubicBezTo>
                      <a:close/>
                      <a:moveTo>
                        <a:pt x="24" y="39"/>
                      </a:moveTo>
                      <a:cubicBezTo>
                        <a:pt x="24" y="31"/>
                        <a:pt x="30" y="24"/>
                        <a:pt x="38" y="24"/>
                      </a:cubicBezTo>
                      <a:cubicBezTo>
                        <a:pt x="46" y="24"/>
                        <a:pt x="53" y="31"/>
                        <a:pt x="53" y="39"/>
                      </a:cubicBezTo>
                      <a:cubicBezTo>
                        <a:pt x="53" y="47"/>
                        <a:pt x="46" y="53"/>
                        <a:pt x="38" y="53"/>
                      </a:cubicBezTo>
                      <a:cubicBezTo>
                        <a:pt x="30" y="53"/>
                        <a:pt x="24" y="47"/>
                        <a:pt x="24" y="39"/>
                      </a:cubicBezTo>
                      <a:close/>
                      <a:moveTo>
                        <a:pt x="70" y="52"/>
                      </a:moveTo>
                      <a:cubicBezTo>
                        <a:pt x="70" y="52"/>
                        <a:pt x="70" y="52"/>
                        <a:pt x="70" y="52"/>
                      </a:cubicBezTo>
                      <a:cubicBezTo>
                        <a:pt x="56" y="46"/>
                        <a:pt x="56" y="46"/>
                        <a:pt x="56" y="46"/>
                      </a:cubicBezTo>
                      <a:cubicBezTo>
                        <a:pt x="57" y="44"/>
                        <a:pt x="58" y="41"/>
                        <a:pt x="58" y="39"/>
                      </a:cubicBezTo>
                      <a:cubicBezTo>
                        <a:pt x="58" y="36"/>
                        <a:pt x="57" y="34"/>
                        <a:pt x="56" y="31"/>
                      </a:cubicBezTo>
                      <a:cubicBezTo>
                        <a:pt x="66" y="27"/>
                        <a:pt x="66" y="27"/>
                        <a:pt x="66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71" y="30"/>
                        <a:pt x="72" y="34"/>
                        <a:pt x="72" y="39"/>
                      </a:cubicBezTo>
                      <a:cubicBezTo>
                        <a:pt x="72" y="43"/>
                        <a:pt x="71" y="48"/>
                        <a:pt x="70" y="52"/>
                      </a:cubicBezTo>
                      <a:close/>
                      <a:moveTo>
                        <a:pt x="51" y="7"/>
                      </a:move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0"/>
                        <a:pt x="41" y="19"/>
                        <a:pt x="38" y="19"/>
                      </a:cubicBezTo>
                      <a:cubicBezTo>
                        <a:pt x="36" y="19"/>
                        <a:pt x="33" y="20"/>
                        <a:pt x="31" y="21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9" y="6"/>
                        <a:pt x="34" y="5"/>
                        <a:pt x="38" y="5"/>
                      </a:cubicBezTo>
                      <a:cubicBezTo>
                        <a:pt x="43" y="5"/>
                        <a:pt x="47" y="6"/>
                        <a:pt x="51" y="7"/>
                      </a:cubicBezTo>
                      <a:close/>
                      <a:moveTo>
                        <a:pt x="7" y="26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19" y="34"/>
                        <a:pt x="19" y="36"/>
                        <a:pt x="19" y="39"/>
                      </a:cubicBezTo>
                      <a:cubicBezTo>
                        <a:pt x="19" y="41"/>
                        <a:pt x="19" y="44"/>
                        <a:pt x="20" y="46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5" y="48"/>
                        <a:pt x="4" y="43"/>
                        <a:pt x="4" y="39"/>
                      </a:cubicBezTo>
                      <a:cubicBezTo>
                        <a:pt x="4" y="34"/>
                        <a:pt x="5" y="30"/>
                        <a:pt x="7" y="26"/>
                      </a:cubicBezTo>
                      <a:close/>
                      <a:moveTo>
                        <a:pt x="25" y="70"/>
                      </a:moveTo>
                      <a:cubicBezTo>
                        <a:pt x="27" y="66"/>
                        <a:pt x="27" y="66"/>
                        <a:pt x="27" y="66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3" y="58"/>
                        <a:pt x="36" y="58"/>
                        <a:pt x="38" y="58"/>
                      </a:cubicBezTo>
                      <a:cubicBezTo>
                        <a:pt x="41" y="58"/>
                        <a:pt x="43" y="58"/>
                        <a:pt x="46" y="57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47" y="72"/>
                        <a:pt x="43" y="73"/>
                        <a:pt x="38" y="73"/>
                      </a:cubicBezTo>
                      <a:cubicBezTo>
                        <a:pt x="34" y="73"/>
                        <a:pt x="29" y="72"/>
                        <a:pt x="25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7" name="îşḻîḑê"/>
                <p:cNvSpPr/>
                <p:nvPr/>
              </p:nvSpPr>
              <p:spPr bwMode="auto">
                <a:xfrm>
                  <a:off x="6616120" y="2281872"/>
                  <a:ext cx="211391" cy="172245"/>
                </a:xfrm>
                <a:custGeom>
                  <a:avLst/>
                  <a:gdLst>
                    <a:gd name="T0" fmla="*/ 66 w 66"/>
                    <a:gd name="T1" fmla="*/ 29 h 54"/>
                    <a:gd name="T2" fmla="*/ 58 w 66"/>
                    <a:gd name="T3" fmla="*/ 13 h 54"/>
                    <a:gd name="T4" fmla="*/ 46 w 66"/>
                    <a:gd name="T5" fmla="*/ 13 h 54"/>
                    <a:gd name="T6" fmla="*/ 46 w 66"/>
                    <a:gd name="T7" fmla="*/ 4 h 54"/>
                    <a:gd name="T8" fmla="*/ 42 w 66"/>
                    <a:gd name="T9" fmla="*/ 0 h 54"/>
                    <a:gd name="T10" fmla="*/ 4 w 66"/>
                    <a:gd name="T11" fmla="*/ 0 h 54"/>
                    <a:gd name="T12" fmla="*/ 0 w 66"/>
                    <a:gd name="T13" fmla="*/ 4 h 54"/>
                    <a:gd name="T14" fmla="*/ 0 w 66"/>
                    <a:gd name="T15" fmla="*/ 37 h 54"/>
                    <a:gd name="T16" fmla="*/ 4 w 66"/>
                    <a:gd name="T17" fmla="*/ 41 h 54"/>
                    <a:gd name="T18" fmla="*/ 10 w 66"/>
                    <a:gd name="T19" fmla="*/ 41 h 54"/>
                    <a:gd name="T20" fmla="*/ 9 w 66"/>
                    <a:gd name="T21" fmla="*/ 46 h 54"/>
                    <a:gd name="T22" fmla="*/ 17 w 66"/>
                    <a:gd name="T23" fmla="*/ 54 h 54"/>
                    <a:gd name="T24" fmla="*/ 25 w 66"/>
                    <a:gd name="T25" fmla="*/ 46 h 54"/>
                    <a:gd name="T26" fmla="*/ 24 w 66"/>
                    <a:gd name="T27" fmla="*/ 41 h 54"/>
                    <a:gd name="T28" fmla="*/ 47 w 66"/>
                    <a:gd name="T29" fmla="*/ 41 h 54"/>
                    <a:gd name="T30" fmla="*/ 46 w 66"/>
                    <a:gd name="T31" fmla="*/ 46 h 54"/>
                    <a:gd name="T32" fmla="*/ 54 w 66"/>
                    <a:gd name="T33" fmla="*/ 54 h 54"/>
                    <a:gd name="T34" fmla="*/ 62 w 66"/>
                    <a:gd name="T35" fmla="*/ 46 h 54"/>
                    <a:gd name="T36" fmla="*/ 61 w 66"/>
                    <a:gd name="T37" fmla="*/ 41 h 54"/>
                    <a:gd name="T38" fmla="*/ 66 w 66"/>
                    <a:gd name="T39" fmla="*/ 41 h 54"/>
                    <a:gd name="T40" fmla="*/ 66 w 66"/>
                    <a:gd name="T41" fmla="*/ 29 h 54"/>
                    <a:gd name="T42" fmla="*/ 46 w 66"/>
                    <a:gd name="T43" fmla="*/ 29 h 54"/>
                    <a:gd name="T44" fmla="*/ 46 w 66"/>
                    <a:gd name="T45" fmla="*/ 19 h 54"/>
                    <a:gd name="T46" fmla="*/ 54 w 66"/>
                    <a:gd name="T47" fmla="*/ 19 h 54"/>
                    <a:gd name="T48" fmla="*/ 59 w 66"/>
                    <a:gd name="T49" fmla="*/ 29 h 54"/>
                    <a:gd name="T50" fmla="*/ 46 w 66"/>
                    <a:gd name="T51" fmla="*/ 2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4">
                      <a:moveTo>
                        <a:pt x="66" y="29"/>
                      </a:move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2"/>
                        <a:pt x="44" y="0"/>
                        <a:pt x="4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9" y="43"/>
                        <a:pt x="9" y="44"/>
                        <a:pt x="9" y="46"/>
                      </a:cubicBezTo>
                      <a:cubicBezTo>
                        <a:pt x="9" y="50"/>
                        <a:pt x="12" y="54"/>
                        <a:pt x="17" y="54"/>
                      </a:cubicBezTo>
                      <a:cubicBezTo>
                        <a:pt x="21" y="54"/>
                        <a:pt x="25" y="50"/>
                        <a:pt x="25" y="46"/>
                      </a:cubicBezTo>
                      <a:cubicBezTo>
                        <a:pt x="25" y="44"/>
                        <a:pt x="25" y="43"/>
                        <a:pt x="24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3"/>
                        <a:pt x="46" y="44"/>
                        <a:pt x="46" y="46"/>
                      </a:cubicBezTo>
                      <a:cubicBezTo>
                        <a:pt x="46" y="50"/>
                        <a:pt x="49" y="54"/>
                        <a:pt x="54" y="54"/>
                      </a:cubicBezTo>
                      <a:cubicBezTo>
                        <a:pt x="59" y="54"/>
                        <a:pt x="62" y="50"/>
                        <a:pt x="62" y="46"/>
                      </a:cubicBezTo>
                      <a:cubicBezTo>
                        <a:pt x="62" y="44"/>
                        <a:pt x="62" y="43"/>
                        <a:pt x="61" y="41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lnTo>
                        <a:pt x="66" y="29"/>
                      </a:lnTo>
                      <a:close/>
                      <a:moveTo>
                        <a:pt x="46" y="29"/>
                      </a:move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8" name="îśḷiḑe"/>
                <p:cNvSpPr/>
                <p:nvPr/>
              </p:nvSpPr>
              <p:spPr bwMode="auto">
                <a:xfrm>
                  <a:off x="6242269" y="1630081"/>
                  <a:ext cx="211391" cy="183989"/>
                </a:xfrm>
                <a:custGeom>
                  <a:avLst/>
                  <a:gdLst>
                    <a:gd name="T0" fmla="*/ 66 w 66"/>
                    <a:gd name="T1" fmla="*/ 19 h 58"/>
                    <a:gd name="T2" fmla="*/ 47 w 66"/>
                    <a:gd name="T3" fmla="*/ 0 h 58"/>
                    <a:gd name="T4" fmla="*/ 33 w 66"/>
                    <a:gd name="T5" fmla="*/ 6 h 58"/>
                    <a:gd name="T6" fmla="*/ 19 w 66"/>
                    <a:gd name="T7" fmla="*/ 0 h 58"/>
                    <a:gd name="T8" fmla="*/ 0 w 66"/>
                    <a:gd name="T9" fmla="*/ 19 h 58"/>
                    <a:gd name="T10" fmla="*/ 6 w 66"/>
                    <a:gd name="T11" fmla="*/ 33 h 58"/>
                    <a:gd name="T12" fmla="*/ 6 w 66"/>
                    <a:gd name="T13" fmla="*/ 33 h 58"/>
                    <a:gd name="T14" fmla="*/ 26 w 66"/>
                    <a:gd name="T15" fmla="*/ 54 h 58"/>
                    <a:gd name="T16" fmla="*/ 33 w 66"/>
                    <a:gd name="T17" fmla="*/ 58 h 58"/>
                    <a:gd name="T18" fmla="*/ 39 w 66"/>
                    <a:gd name="T19" fmla="*/ 54 h 58"/>
                    <a:gd name="T20" fmla="*/ 59 w 66"/>
                    <a:gd name="T21" fmla="*/ 33 h 58"/>
                    <a:gd name="T22" fmla="*/ 59 w 66"/>
                    <a:gd name="T23" fmla="*/ 33 h 58"/>
                    <a:gd name="T24" fmla="*/ 66 w 66"/>
                    <a:gd name="T25" fmla="*/ 19 h 58"/>
                    <a:gd name="T26" fmla="*/ 54 w 66"/>
                    <a:gd name="T27" fmla="*/ 27 h 58"/>
                    <a:gd name="T28" fmla="*/ 33 w 66"/>
                    <a:gd name="T29" fmla="*/ 48 h 58"/>
                    <a:gd name="T30" fmla="*/ 33 w 66"/>
                    <a:gd name="T31" fmla="*/ 48 h 58"/>
                    <a:gd name="T32" fmla="*/ 32 w 66"/>
                    <a:gd name="T33" fmla="*/ 48 h 58"/>
                    <a:gd name="T34" fmla="*/ 11 w 66"/>
                    <a:gd name="T35" fmla="*/ 27 h 58"/>
                    <a:gd name="T36" fmla="*/ 8 w 66"/>
                    <a:gd name="T37" fmla="*/ 19 h 58"/>
                    <a:gd name="T38" fmla="*/ 19 w 66"/>
                    <a:gd name="T39" fmla="*/ 8 h 58"/>
                    <a:gd name="T40" fmla="*/ 27 w 66"/>
                    <a:gd name="T41" fmla="*/ 12 h 58"/>
                    <a:gd name="T42" fmla="*/ 33 w 66"/>
                    <a:gd name="T43" fmla="*/ 19 h 58"/>
                    <a:gd name="T44" fmla="*/ 39 w 66"/>
                    <a:gd name="T45" fmla="*/ 12 h 58"/>
                    <a:gd name="T46" fmla="*/ 47 w 66"/>
                    <a:gd name="T47" fmla="*/ 8 h 58"/>
                    <a:gd name="T48" fmla="*/ 57 w 66"/>
                    <a:gd name="T49" fmla="*/ 19 h 58"/>
                    <a:gd name="T50" fmla="*/ 54 w 66"/>
                    <a:gd name="T5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8">
                      <a:moveTo>
                        <a:pt x="66" y="19"/>
                      </a:moveTo>
                      <a:cubicBezTo>
                        <a:pt x="66" y="9"/>
                        <a:pt x="57" y="0"/>
                        <a:pt x="47" y="0"/>
                      </a:cubicBezTo>
                      <a:cubicBezTo>
                        <a:pt x="41" y="0"/>
                        <a:pt x="36" y="3"/>
                        <a:pt x="33" y="6"/>
                      </a:cubicBezTo>
                      <a:cubicBezTo>
                        <a:pt x="29" y="3"/>
                        <a:pt x="24" y="0"/>
                        <a:pt x="19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5"/>
                        <a:pt x="2" y="30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8" y="56"/>
                        <a:pt x="31" y="58"/>
                        <a:pt x="33" y="58"/>
                      </a:cubicBezTo>
                      <a:cubicBezTo>
                        <a:pt x="35" y="58"/>
                        <a:pt x="37" y="56"/>
                        <a:pt x="39" y="54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30"/>
                        <a:pt x="66" y="25"/>
                        <a:pt x="66" y="19"/>
                      </a:cubicBezTo>
                      <a:close/>
                      <a:moveTo>
                        <a:pt x="54" y="27"/>
                      </a:move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5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9" y="8"/>
                      </a:cubicBezTo>
                      <a:cubicBezTo>
                        <a:pt x="22" y="8"/>
                        <a:pt x="24" y="10"/>
                        <a:pt x="27" y="12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41" y="10"/>
                        <a:pt x="44" y="8"/>
                        <a:pt x="47" y="8"/>
                      </a:cubicBezTo>
                      <a:cubicBezTo>
                        <a:pt x="53" y="8"/>
                        <a:pt x="57" y="13"/>
                        <a:pt x="57" y="19"/>
                      </a:cubicBezTo>
                      <a:cubicBezTo>
                        <a:pt x="57" y="22"/>
                        <a:pt x="56" y="25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9" name="iṡ1îďe"/>
                <p:cNvSpPr/>
                <p:nvPr/>
              </p:nvSpPr>
              <p:spPr bwMode="auto">
                <a:xfrm>
                  <a:off x="5806087" y="1515560"/>
                  <a:ext cx="197691" cy="191818"/>
                </a:xfrm>
                <a:custGeom>
                  <a:avLst/>
                  <a:gdLst>
                    <a:gd name="T0" fmla="*/ 39 w 62"/>
                    <a:gd name="T1" fmla="*/ 42 h 60"/>
                    <a:gd name="T2" fmla="*/ 37 w 62"/>
                    <a:gd name="T3" fmla="*/ 38 h 60"/>
                    <a:gd name="T4" fmla="*/ 43 w 62"/>
                    <a:gd name="T5" fmla="*/ 27 h 60"/>
                    <a:gd name="T6" fmla="*/ 44 w 62"/>
                    <a:gd name="T7" fmla="*/ 19 h 60"/>
                    <a:gd name="T8" fmla="*/ 31 w 62"/>
                    <a:gd name="T9" fmla="*/ 0 h 60"/>
                    <a:gd name="T10" fmla="*/ 18 w 62"/>
                    <a:gd name="T11" fmla="*/ 19 h 60"/>
                    <a:gd name="T12" fmla="*/ 20 w 62"/>
                    <a:gd name="T13" fmla="*/ 27 h 60"/>
                    <a:gd name="T14" fmla="*/ 25 w 62"/>
                    <a:gd name="T15" fmla="*/ 38 h 60"/>
                    <a:gd name="T16" fmla="*/ 23 w 62"/>
                    <a:gd name="T17" fmla="*/ 42 h 60"/>
                    <a:gd name="T18" fmla="*/ 0 w 62"/>
                    <a:gd name="T19" fmla="*/ 60 h 60"/>
                    <a:gd name="T20" fmla="*/ 31 w 62"/>
                    <a:gd name="T21" fmla="*/ 60 h 60"/>
                    <a:gd name="T22" fmla="*/ 62 w 62"/>
                    <a:gd name="T23" fmla="*/ 60 h 60"/>
                    <a:gd name="T24" fmla="*/ 39 w 62"/>
                    <a:gd name="T25" fmla="*/ 42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60">
                      <a:moveTo>
                        <a:pt x="39" y="42"/>
                      </a:moveTo>
                      <a:cubicBezTo>
                        <a:pt x="37" y="42"/>
                        <a:pt x="37" y="38"/>
                        <a:pt x="37" y="38"/>
                      </a:cubicBezTo>
                      <a:cubicBezTo>
                        <a:pt x="37" y="38"/>
                        <a:pt x="42" y="33"/>
                        <a:pt x="43" y="27"/>
                      </a:cubicBezTo>
                      <a:cubicBezTo>
                        <a:pt x="45" y="27"/>
                        <a:pt x="47" y="21"/>
                        <a:pt x="44" y="19"/>
                      </a:cubicBezTo>
                      <a:cubicBezTo>
                        <a:pt x="44" y="16"/>
                        <a:pt x="48" y="0"/>
                        <a:pt x="31" y="0"/>
                      </a:cubicBezTo>
                      <a:cubicBezTo>
                        <a:pt x="15" y="0"/>
                        <a:pt x="18" y="16"/>
                        <a:pt x="18" y="19"/>
                      </a:cubicBezTo>
                      <a:cubicBezTo>
                        <a:pt x="15" y="21"/>
                        <a:pt x="17" y="27"/>
                        <a:pt x="20" y="27"/>
                      </a:cubicBezTo>
                      <a:cubicBezTo>
                        <a:pt x="21" y="33"/>
                        <a:pt x="25" y="38"/>
                        <a:pt x="25" y="38"/>
                      </a:cubicBezTo>
                      <a:cubicBezTo>
                        <a:pt x="25" y="38"/>
                        <a:pt x="25" y="42"/>
                        <a:pt x="23" y="42"/>
                      </a:cubicBezTo>
                      <a:cubicBezTo>
                        <a:pt x="19" y="43"/>
                        <a:pt x="0" y="51"/>
                        <a:pt x="0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62" y="51"/>
                        <a:pt x="44" y="43"/>
                        <a:pt x="3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0" name="ïSḷïḑè"/>
                <p:cNvSpPr/>
                <p:nvPr/>
              </p:nvSpPr>
              <p:spPr bwMode="auto">
                <a:xfrm>
                  <a:off x="6771087" y="1745564"/>
                  <a:ext cx="150715" cy="150714"/>
                </a:xfrm>
                <a:custGeom>
                  <a:avLst/>
                  <a:gdLst>
                    <a:gd name="T0" fmla="*/ 3 w 47"/>
                    <a:gd name="T1" fmla="*/ 0 h 47"/>
                    <a:gd name="T2" fmla="*/ 21 w 47"/>
                    <a:gd name="T3" fmla="*/ 0 h 47"/>
                    <a:gd name="T4" fmla="*/ 21 w 47"/>
                    <a:gd name="T5" fmla="*/ 3 h 47"/>
                    <a:gd name="T6" fmla="*/ 3 w 47"/>
                    <a:gd name="T7" fmla="*/ 3 h 47"/>
                    <a:gd name="T8" fmla="*/ 3 w 47"/>
                    <a:gd name="T9" fmla="*/ 0 h 47"/>
                    <a:gd name="T10" fmla="*/ 26 w 47"/>
                    <a:gd name="T11" fmla="*/ 0 h 47"/>
                    <a:gd name="T12" fmla="*/ 44 w 47"/>
                    <a:gd name="T13" fmla="*/ 0 h 47"/>
                    <a:gd name="T14" fmla="*/ 44 w 47"/>
                    <a:gd name="T15" fmla="*/ 3 h 47"/>
                    <a:gd name="T16" fmla="*/ 26 w 47"/>
                    <a:gd name="T17" fmla="*/ 3 h 47"/>
                    <a:gd name="T18" fmla="*/ 26 w 47"/>
                    <a:gd name="T19" fmla="*/ 0 h 47"/>
                    <a:gd name="T20" fmla="*/ 43 w 47"/>
                    <a:gd name="T21" fmla="*/ 15 h 47"/>
                    <a:gd name="T22" fmla="*/ 41 w 47"/>
                    <a:gd name="T23" fmla="*/ 15 h 47"/>
                    <a:gd name="T24" fmla="*/ 41 w 47"/>
                    <a:gd name="T25" fmla="*/ 3 h 47"/>
                    <a:gd name="T26" fmla="*/ 29 w 47"/>
                    <a:gd name="T27" fmla="*/ 3 h 47"/>
                    <a:gd name="T28" fmla="*/ 29 w 47"/>
                    <a:gd name="T29" fmla="*/ 15 h 47"/>
                    <a:gd name="T30" fmla="*/ 18 w 47"/>
                    <a:gd name="T31" fmla="*/ 15 h 47"/>
                    <a:gd name="T32" fmla="*/ 18 w 47"/>
                    <a:gd name="T33" fmla="*/ 3 h 47"/>
                    <a:gd name="T34" fmla="*/ 6 w 47"/>
                    <a:gd name="T35" fmla="*/ 3 h 47"/>
                    <a:gd name="T36" fmla="*/ 6 w 47"/>
                    <a:gd name="T37" fmla="*/ 15 h 47"/>
                    <a:gd name="T38" fmla="*/ 4 w 47"/>
                    <a:gd name="T39" fmla="*/ 15 h 47"/>
                    <a:gd name="T40" fmla="*/ 0 w 47"/>
                    <a:gd name="T41" fmla="*/ 18 h 47"/>
                    <a:gd name="T42" fmla="*/ 0 w 47"/>
                    <a:gd name="T43" fmla="*/ 44 h 47"/>
                    <a:gd name="T44" fmla="*/ 4 w 47"/>
                    <a:gd name="T45" fmla="*/ 47 h 47"/>
                    <a:gd name="T46" fmla="*/ 17 w 47"/>
                    <a:gd name="T47" fmla="*/ 47 h 47"/>
                    <a:gd name="T48" fmla="*/ 21 w 47"/>
                    <a:gd name="T49" fmla="*/ 44 h 47"/>
                    <a:gd name="T50" fmla="*/ 21 w 47"/>
                    <a:gd name="T51" fmla="*/ 27 h 47"/>
                    <a:gd name="T52" fmla="*/ 26 w 47"/>
                    <a:gd name="T53" fmla="*/ 27 h 47"/>
                    <a:gd name="T54" fmla="*/ 26 w 47"/>
                    <a:gd name="T55" fmla="*/ 44 h 47"/>
                    <a:gd name="T56" fmla="*/ 30 w 47"/>
                    <a:gd name="T57" fmla="*/ 47 h 47"/>
                    <a:gd name="T58" fmla="*/ 43 w 47"/>
                    <a:gd name="T59" fmla="*/ 47 h 47"/>
                    <a:gd name="T60" fmla="*/ 47 w 47"/>
                    <a:gd name="T61" fmla="*/ 44 h 47"/>
                    <a:gd name="T62" fmla="*/ 47 w 47"/>
                    <a:gd name="T63" fmla="*/ 18 h 47"/>
                    <a:gd name="T64" fmla="*/ 43 w 47"/>
                    <a:gd name="T65" fmla="*/ 15 h 47"/>
                    <a:gd name="T66" fmla="*/ 16 w 47"/>
                    <a:gd name="T67" fmla="*/ 44 h 47"/>
                    <a:gd name="T68" fmla="*/ 5 w 47"/>
                    <a:gd name="T69" fmla="*/ 44 h 47"/>
                    <a:gd name="T70" fmla="*/ 3 w 47"/>
                    <a:gd name="T71" fmla="*/ 42 h 47"/>
                    <a:gd name="T72" fmla="*/ 5 w 47"/>
                    <a:gd name="T73" fmla="*/ 41 h 47"/>
                    <a:gd name="T74" fmla="*/ 16 w 47"/>
                    <a:gd name="T75" fmla="*/ 41 h 47"/>
                    <a:gd name="T76" fmla="*/ 18 w 47"/>
                    <a:gd name="T77" fmla="*/ 42 h 47"/>
                    <a:gd name="T78" fmla="*/ 16 w 47"/>
                    <a:gd name="T79" fmla="*/ 44 h 47"/>
                    <a:gd name="T80" fmla="*/ 25 w 47"/>
                    <a:gd name="T81" fmla="*/ 24 h 47"/>
                    <a:gd name="T82" fmla="*/ 22 w 47"/>
                    <a:gd name="T83" fmla="*/ 24 h 47"/>
                    <a:gd name="T84" fmla="*/ 21 w 47"/>
                    <a:gd name="T85" fmla="*/ 22 h 47"/>
                    <a:gd name="T86" fmla="*/ 22 w 47"/>
                    <a:gd name="T87" fmla="*/ 21 h 47"/>
                    <a:gd name="T88" fmla="*/ 25 w 47"/>
                    <a:gd name="T89" fmla="*/ 21 h 47"/>
                    <a:gd name="T90" fmla="*/ 26 w 47"/>
                    <a:gd name="T91" fmla="*/ 22 h 47"/>
                    <a:gd name="T92" fmla="*/ 25 w 47"/>
                    <a:gd name="T93" fmla="*/ 24 h 47"/>
                    <a:gd name="T94" fmla="*/ 42 w 47"/>
                    <a:gd name="T95" fmla="*/ 44 h 47"/>
                    <a:gd name="T96" fmla="*/ 31 w 47"/>
                    <a:gd name="T97" fmla="*/ 44 h 47"/>
                    <a:gd name="T98" fmla="*/ 29 w 47"/>
                    <a:gd name="T99" fmla="*/ 42 h 47"/>
                    <a:gd name="T100" fmla="*/ 31 w 47"/>
                    <a:gd name="T101" fmla="*/ 41 h 47"/>
                    <a:gd name="T102" fmla="*/ 42 w 47"/>
                    <a:gd name="T103" fmla="*/ 41 h 47"/>
                    <a:gd name="T104" fmla="*/ 44 w 47"/>
                    <a:gd name="T105" fmla="*/ 42 h 47"/>
                    <a:gd name="T106" fmla="*/ 42 w 47"/>
                    <a:gd name="T107" fmla="*/ 4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7" h="47">
                      <a:moveTo>
                        <a:pt x="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5"/>
                      </a:move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2" y="15"/>
                        <a:pt x="0" y="16"/>
                        <a:pt x="0" y="18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5"/>
                        <a:pt x="2" y="47"/>
                        <a:pt x="4" y="47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9" y="47"/>
                        <a:pt x="21" y="45"/>
                        <a:pt x="21" y="44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6" y="45"/>
                        <a:pt x="28" y="47"/>
                        <a:pt x="30" y="47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5" y="47"/>
                        <a:pt x="47" y="45"/>
                        <a:pt x="47" y="44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7" y="16"/>
                        <a:pt x="45" y="15"/>
                        <a:pt x="43" y="15"/>
                      </a:cubicBezTo>
                      <a:close/>
                      <a:moveTo>
                        <a:pt x="16" y="44"/>
                      </a:move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4" y="44"/>
                        <a:pt x="3" y="43"/>
                        <a:pt x="3" y="42"/>
                      </a:cubicBezTo>
                      <a:cubicBezTo>
                        <a:pt x="3" y="42"/>
                        <a:pt x="4" y="41"/>
                        <a:pt x="5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7" y="41"/>
                        <a:pt x="18" y="42"/>
                        <a:pt x="18" y="42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lose/>
                      <a:moveTo>
                        <a:pt x="25" y="24"/>
                      </a:move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4"/>
                        <a:pt x="21" y="23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6" y="21"/>
                        <a:pt x="26" y="21"/>
                        <a:pt x="26" y="22"/>
                      </a:cubicBezTo>
                      <a:cubicBezTo>
                        <a:pt x="26" y="23"/>
                        <a:pt x="26" y="24"/>
                        <a:pt x="25" y="24"/>
                      </a:cubicBezTo>
                      <a:close/>
                      <a:moveTo>
                        <a:pt x="42" y="44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0" y="44"/>
                        <a:pt x="29" y="43"/>
                        <a:pt x="29" y="42"/>
                      </a:cubicBezTo>
                      <a:cubicBezTo>
                        <a:pt x="29" y="42"/>
                        <a:pt x="30" y="41"/>
                        <a:pt x="31" y="4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3" y="41"/>
                        <a:pt x="44" y="42"/>
                        <a:pt x="44" y="42"/>
                      </a:cubicBezTo>
                      <a:cubicBezTo>
                        <a:pt x="44" y="43"/>
                        <a:pt x="43" y="44"/>
                        <a:pt x="42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1" name="ïṥļïḑé"/>
                <p:cNvSpPr/>
                <p:nvPr/>
              </p:nvSpPr>
              <p:spPr bwMode="auto">
                <a:xfrm>
                  <a:off x="8191769" y="2620489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2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5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6 h 83"/>
                    <a:gd name="T28" fmla="*/ 5 w 74"/>
                    <a:gd name="T29" fmla="*/ 46 h 83"/>
                    <a:gd name="T30" fmla="*/ 5 w 74"/>
                    <a:gd name="T31" fmla="*/ 83 h 83"/>
                    <a:gd name="T32" fmla="*/ 68 w 74"/>
                    <a:gd name="T33" fmla="*/ 83 h 83"/>
                    <a:gd name="T34" fmla="*/ 68 w 74"/>
                    <a:gd name="T35" fmla="*/ 46 h 83"/>
                    <a:gd name="T36" fmla="*/ 74 w 74"/>
                    <a:gd name="T37" fmla="*/ 46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9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8 w 74"/>
                    <a:gd name="T49" fmla="*/ 17 h 83"/>
                    <a:gd name="T50" fmla="*/ 46 w 74"/>
                    <a:gd name="T51" fmla="*/ 25 h 83"/>
                    <a:gd name="T52" fmla="*/ 41 w 74"/>
                    <a:gd name="T53" fmla="*/ 25 h 83"/>
                    <a:gd name="T54" fmla="*/ 50 w 74"/>
                    <a:gd name="T55" fmla="*/ 9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29 w 74"/>
                    <a:gd name="T67" fmla="*/ 23 h 83"/>
                    <a:gd name="T68" fmla="*/ 29 w 74"/>
                    <a:gd name="T69" fmla="*/ 23 h 83"/>
                    <a:gd name="T70" fmla="*/ 29 w 74"/>
                    <a:gd name="T71" fmla="*/ 23 h 83"/>
                    <a:gd name="T72" fmla="*/ 16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5 w 74"/>
                    <a:gd name="T89" fmla="*/ 41 h 83"/>
                    <a:gd name="T90" fmla="*/ 5 w 74"/>
                    <a:gd name="T91" fmla="*/ 30 h 83"/>
                    <a:gd name="T92" fmla="*/ 32 w 74"/>
                    <a:gd name="T93" fmla="*/ 30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8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0 h 83"/>
                    <a:gd name="T112" fmla="*/ 68 w 74"/>
                    <a:gd name="T113" fmla="*/ 30 h 83"/>
                    <a:gd name="T114" fmla="*/ 68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2" y="22"/>
                      </a:cubicBezTo>
                      <a:cubicBezTo>
                        <a:pt x="65" y="19"/>
                        <a:pt x="67" y="15"/>
                        <a:pt x="68" y="12"/>
                      </a:cubicBezTo>
                      <a:cubicBezTo>
                        <a:pt x="68" y="8"/>
                        <a:pt x="67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49" y="2"/>
                        <a:pt x="46" y="5"/>
                      </a:cubicBezTo>
                      <a:cubicBezTo>
                        <a:pt x="41" y="11"/>
                        <a:pt x="37" y="18"/>
                        <a:pt x="36" y="24"/>
                      </a:cubicBezTo>
                      <a:cubicBezTo>
                        <a:pt x="34" y="18"/>
                        <a:pt x="32" y="11"/>
                        <a:pt x="27" y="6"/>
                      </a:cubicBezTo>
                      <a:cubicBezTo>
                        <a:pt x="24" y="3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7" y="16"/>
                        <a:pt x="12" y="21"/>
                      </a:cubicBezTo>
                      <a:cubicBezTo>
                        <a:pt x="14" y="22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68" y="83"/>
                        <a:pt x="68" y="83"/>
                        <a:pt x="68" y="83"/>
                      </a:cubicBezTo>
                      <a:cubicBezTo>
                        <a:pt x="68" y="46"/>
                        <a:pt x="68" y="46"/>
                        <a:pt x="68" y="46"/>
                      </a:cubicBezTo>
                      <a:cubicBezTo>
                        <a:pt x="74" y="46"/>
                        <a:pt x="74" y="46"/>
                        <a:pt x="74" y="46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9"/>
                      </a:moveTo>
                      <a:cubicBezTo>
                        <a:pt x="52" y="7"/>
                        <a:pt x="55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8" y="17"/>
                      </a:cubicBezTo>
                      <a:cubicBezTo>
                        <a:pt x="55" y="21"/>
                        <a:pt x="50" y="23"/>
                        <a:pt x="46" y="25"/>
                      </a:cubicBezTo>
                      <a:cubicBezTo>
                        <a:pt x="41" y="25"/>
                        <a:pt x="41" y="25"/>
                        <a:pt x="41" y="25"/>
                      </a:cubicBezTo>
                      <a:cubicBezTo>
                        <a:pt x="43" y="20"/>
                        <a:pt x="46" y="14"/>
                        <a:pt x="50" y="9"/>
                      </a:cubicBezTo>
                      <a:close/>
                      <a:moveTo>
                        <a:pt x="14" y="12"/>
                      </a:moveTo>
                      <a:cubicBezTo>
                        <a:pt x="14" y="11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8"/>
                        <a:pt x="21" y="9"/>
                        <a:pt x="23" y="10"/>
                      </a:cubicBezTo>
                      <a:cubicBezTo>
                        <a:pt x="25" y="13"/>
                        <a:pt x="28" y="17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3" y="22"/>
                        <a:pt x="19" y="19"/>
                        <a:pt x="16" y="17"/>
                      </a:cubicBezTo>
                      <a:cubicBezTo>
                        <a:pt x="15" y="15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8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68" y="30"/>
                        <a:pt x="68" y="30"/>
                        <a:pt x="68" y="30"/>
                      </a:cubicBezTo>
                      <a:lnTo>
                        <a:pt x="68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2" name="isḻîḓè"/>
                <p:cNvSpPr/>
                <p:nvPr/>
              </p:nvSpPr>
              <p:spPr bwMode="auto">
                <a:xfrm>
                  <a:off x="8084116" y="2039163"/>
                  <a:ext cx="303387" cy="264239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8 h 83"/>
                    <a:gd name="T16" fmla="*/ 83 w 95"/>
                    <a:gd name="T17" fmla="*/ 68 h 83"/>
                    <a:gd name="T18" fmla="*/ 83 w 95"/>
                    <a:gd name="T19" fmla="*/ 68 h 83"/>
                    <a:gd name="T20" fmla="*/ 95 w 95"/>
                    <a:gd name="T21" fmla="*/ 34 h 83"/>
                    <a:gd name="T22" fmla="*/ 80 w 95"/>
                    <a:gd name="T23" fmla="*/ 63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3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3 w 95"/>
                    <a:gd name="T37" fmla="*/ 7 h 83"/>
                    <a:gd name="T38" fmla="*/ 86 w 95"/>
                    <a:gd name="T39" fmla="*/ 13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3 w 95"/>
                    <a:gd name="T45" fmla="*/ 61 h 83"/>
                    <a:gd name="T46" fmla="*/ 80 w 95"/>
                    <a:gd name="T47" fmla="*/ 63 h 83"/>
                    <a:gd name="T48" fmla="*/ 24 w 95"/>
                    <a:gd name="T49" fmla="*/ 34 h 83"/>
                    <a:gd name="T50" fmla="*/ 25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5 w 95"/>
                    <a:gd name="T65" fmla="*/ 48 h 83"/>
                    <a:gd name="T66" fmla="*/ 24 w 95"/>
                    <a:gd name="T67" fmla="*/ 34 h 83"/>
                    <a:gd name="T68" fmla="*/ 34 w 95"/>
                    <a:gd name="T69" fmla="*/ 54 h 83"/>
                    <a:gd name="T70" fmla="*/ 23 w 95"/>
                    <a:gd name="T71" fmla="*/ 51 h 83"/>
                    <a:gd name="T72" fmla="*/ 30 w 95"/>
                    <a:gd name="T73" fmla="*/ 81 h 83"/>
                    <a:gd name="T74" fmla="*/ 34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4 h 83"/>
                    <a:gd name="T82" fmla="*/ 80 w 95"/>
                    <a:gd name="T83" fmla="*/ 45 h 83"/>
                    <a:gd name="T84" fmla="*/ 79 w 95"/>
                    <a:gd name="T85" fmla="*/ 45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6 h 83"/>
                    <a:gd name="T92" fmla="*/ 79 w 95"/>
                    <a:gd name="T93" fmla="*/ 24 h 83"/>
                    <a:gd name="T94" fmla="*/ 80 w 95"/>
                    <a:gd name="T95" fmla="*/ 23 h 83"/>
                    <a:gd name="T96" fmla="*/ 81 w 95"/>
                    <a:gd name="T97" fmla="*/ 24 h 83"/>
                    <a:gd name="T98" fmla="*/ 82 w 95"/>
                    <a:gd name="T99" fmla="*/ 26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5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90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4"/>
                        <a:pt x="31" y="19"/>
                      </a:cubicBezTo>
                      <a:cubicBezTo>
                        <a:pt x="31" y="23"/>
                        <a:pt x="30" y="28"/>
                        <a:pt x="30" y="34"/>
                      </a:cubicBezTo>
                      <a:cubicBezTo>
                        <a:pt x="30" y="40"/>
                        <a:pt x="31" y="45"/>
                        <a:pt x="31" y="49"/>
                      </a:cubicBezTo>
                      <a:cubicBezTo>
                        <a:pt x="57" y="54"/>
                        <a:pt x="75" y="68"/>
                        <a:pt x="75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90" y="68"/>
                        <a:pt x="95" y="53"/>
                        <a:pt x="95" y="34"/>
                      </a:cubicBezTo>
                      <a:close/>
                      <a:moveTo>
                        <a:pt x="80" y="63"/>
                      </a:moveTo>
                      <a:cubicBezTo>
                        <a:pt x="79" y="63"/>
                        <a:pt x="78" y="62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3" y="50"/>
                        <a:pt x="71" y="42"/>
                        <a:pt x="71" y="34"/>
                      </a:cubicBezTo>
                      <a:cubicBezTo>
                        <a:pt x="71" y="26"/>
                        <a:pt x="73" y="18"/>
                        <a:pt x="75" y="13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3" y="7"/>
                      </a:cubicBezTo>
                      <a:cubicBezTo>
                        <a:pt x="84" y="8"/>
                        <a:pt x="85" y="10"/>
                        <a:pt x="86" y="13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50"/>
                        <a:pt x="86" y="55"/>
                      </a:cubicBezTo>
                      <a:cubicBezTo>
                        <a:pt x="85" y="58"/>
                        <a:pt x="84" y="60"/>
                        <a:pt x="83" y="61"/>
                      </a:cubicBezTo>
                      <a:cubicBezTo>
                        <a:pt x="82" y="62"/>
                        <a:pt x="81" y="63"/>
                        <a:pt x="80" y="63"/>
                      </a:cubicBezTo>
                      <a:close/>
                      <a:moveTo>
                        <a:pt x="24" y="34"/>
                      </a:moveTo>
                      <a:cubicBezTo>
                        <a:pt x="24" y="29"/>
                        <a:pt x="24" y="25"/>
                        <a:pt x="25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5" y="48"/>
                      </a:cubicBezTo>
                      <a:cubicBezTo>
                        <a:pt x="24" y="43"/>
                        <a:pt x="24" y="39"/>
                        <a:pt x="24" y="34"/>
                      </a:cubicBezTo>
                      <a:close/>
                      <a:moveTo>
                        <a:pt x="34" y="54"/>
                      </a:move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1" y="83"/>
                        <a:pt x="32" y="83"/>
                        <a:pt x="34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7" y="76"/>
                        <a:pt x="46" y="75"/>
                      </a:cubicBezTo>
                      <a:lnTo>
                        <a:pt x="34" y="54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80" y="45"/>
                        <a:pt x="79" y="45"/>
                      </a:cubicBezTo>
                      <a:cubicBezTo>
                        <a:pt x="79" y="44"/>
                        <a:pt x="79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6"/>
                      </a:cubicBezTo>
                      <a:cubicBezTo>
                        <a:pt x="79" y="25"/>
                        <a:pt x="79" y="24"/>
                        <a:pt x="79" y="24"/>
                      </a:cubicBezTo>
                      <a:cubicBezTo>
                        <a:pt x="80" y="23"/>
                        <a:pt x="80" y="23"/>
                        <a:pt x="80" y="23"/>
                      </a:cubicBezTo>
                      <a:cubicBezTo>
                        <a:pt x="81" y="23"/>
                        <a:pt x="81" y="23"/>
                        <a:pt x="81" y="24"/>
                      </a:cubicBezTo>
                      <a:cubicBezTo>
                        <a:pt x="82" y="24"/>
                        <a:pt x="82" y="25"/>
                        <a:pt x="82" y="26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2" y="44"/>
                        <a:pt x="81" y="45"/>
                      </a:cubicBezTo>
                      <a:cubicBezTo>
                        <a:pt x="81" y="45"/>
                        <a:pt x="81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3" name="îṣľîde"/>
                <p:cNvSpPr/>
                <p:nvPr/>
              </p:nvSpPr>
              <p:spPr bwMode="auto">
                <a:xfrm>
                  <a:off x="7751370" y="2444330"/>
                  <a:ext cx="236837" cy="236836"/>
                </a:xfrm>
                <a:custGeom>
                  <a:avLst/>
                  <a:gdLst>
                    <a:gd name="T0" fmla="*/ 60 w 121"/>
                    <a:gd name="T1" fmla="*/ 121 h 121"/>
                    <a:gd name="T2" fmla="*/ 121 w 121"/>
                    <a:gd name="T3" fmla="*/ 61 h 121"/>
                    <a:gd name="T4" fmla="*/ 83 w 121"/>
                    <a:gd name="T5" fmla="*/ 61 h 121"/>
                    <a:gd name="T6" fmla="*/ 83 w 121"/>
                    <a:gd name="T7" fmla="*/ 0 h 121"/>
                    <a:gd name="T8" fmla="*/ 37 w 121"/>
                    <a:gd name="T9" fmla="*/ 0 h 121"/>
                    <a:gd name="T10" fmla="*/ 37 w 121"/>
                    <a:gd name="T11" fmla="*/ 61 h 121"/>
                    <a:gd name="T12" fmla="*/ 0 w 121"/>
                    <a:gd name="T13" fmla="*/ 61 h 121"/>
                    <a:gd name="T14" fmla="*/ 60 w 121"/>
                    <a:gd name="T15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1">
                      <a:moveTo>
                        <a:pt x="60" y="121"/>
                      </a:moveTo>
                      <a:lnTo>
                        <a:pt x="121" y="61"/>
                      </a:lnTo>
                      <a:lnTo>
                        <a:pt x="83" y="61"/>
                      </a:lnTo>
                      <a:lnTo>
                        <a:pt x="83" y="0"/>
                      </a:lnTo>
                      <a:lnTo>
                        <a:pt x="37" y="0"/>
                      </a:lnTo>
                      <a:lnTo>
                        <a:pt x="37" y="61"/>
                      </a:lnTo>
                      <a:lnTo>
                        <a:pt x="0" y="61"/>
                      </a:lnTo>
                      <a:lnTo>
                        <a:pt x="60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4" name="îṥḻíḓe"/>
                <p:cNvSpPr/>
                <p:nvPr/>
              </p:nvSpPr>
              <p:spPr bwMode="auto">
                <a:xfrm>
                  <a:off x="7222892" y="3976918"/>
                  <a:ext cx="205520" cy="152672"/>
                </a:xfrm>
                <a:custGeom>
                  <a:avLst/>
                  <a:gdLst>
                    <a:gd name="T0" fmla="*/ 56 w 64"/>
                    <a:gd name="T1" fmla="*/ 8 h 48"/>
                    <a:gd name="T2" fmla="*/ 56 w 64"/>
                    <a:gd name="T3" fmla="*/ 0 h 48"/>
                    <a:gd name="T4" fmla="*/ 0 w 64"/>
                    <a:gd name="T5" fmla="*/ 0 h 48"/>
                    <a:gd name="T6" fmla="*/ 0 w 64"/>
                    <a:gd name="T7" fmla="*/ 44 h 48"/>
                    <a:gd name="T8" fmla="*/ 4 w 64"/>
                    <a:gd name="T9" fmla="*/ 48 h 48"/>
                    <a:gd name="T10" fmla="*/ 58 w 64"/>
                    <a:gd name="T11" fmla="*/ 48 h 48"/>
                    <a:gd name="T12" fmla="*/ 64 w 64"/>
                    <a:gd name="T13" fmla="*/ 42 h 48"/>
                    <a:gd name="T14" fmla="*/ 64 w 64"/>
                    <a:gd name="T15" fmla="*/ 8 h 48"/>
                    <a:gd name="T16" fmla="*/ 56 w 64"/>
                    <a:gd name="T17" fmla="*/ 8 h 48"/>
                    <a:gd name="T18" fmla="*/ 52 w 64"/>
                    <a:gd name="T19" fmla="*/ 44 h 48"/>
                    <a:gd name="T20" fmla="*/ 4 w 64"/>
                    <a:gd name="T21" fmla="*/ 44 h 48"/>
                    <a:gd name="T22" fmla="*/ 4 w 64"/>
                    <a:gd name="T23" fmla="*/ 4 h 48"/>
                    <a:gd name="T24" fmla="*/ 52 w 64"/>
                    <a:gd name="T25" fmla="*/ 4 h 48"/>
                    <a:gd name="T26" fmla="*/ 52 w 64"/>
                    <a:gd name="T27" fmla="*/ 44 h 48"/>
                    <a:gd name="T28" fmla="*/ 8 w 64"/>
                    <a:gd name="T29" fmla="*/ 12 h 48"/>
                    <a:gd name="T30" fmla="*/ 48 w 64"/>
                    <a:gd name="T31" fmla="*/ 12 h 48"/>
                    <a:gd name="T32" fmla="*/ 48 w 64"/>
                    <a:gd name="T33" fmla="*/ 16 h 48"/>
                    <a:gd name="T34" fmla="*/ 8 w 64"/>
                    <a:gd name="T35" fmla="*/ 16 h 48"/>
                    <a:gd name="T36" fmla="*/ 8 w 64"/>
                    <a:gd name="T37" fmla="*/ 12 h 48"/>
                    <a:gd name="T38" fmla="*/ 32 w 64"/>
                    <a:gd name="T39" fmla="*/ 20 h 48"/>
                    <a:gd name="T40" fmla="*/ 48 w 64"/>
                    <a:gd name="T41" fmla="*/ 20 h 48"/>
                    <a:gd name="T42" fmla="*/ 48 w 64"/>
                    <a:gd name="T43" fmla="*/ 24 h 48"/>
                    <a:gd name="T44" fmla="*/ 32 w 64"/>
                    <a:gd name="T45" fmla="*/ 24 h 48"/>
                    <a:gd name="T46" fmla="*/ 32 w 64"/>
                    <a:gd name="T47" fmla="*/ 20 h 48"/>
                    <a:gd name="T48" fmla="*/ 32 w 64"/>
                    <a:gd name="T49" fmla="*/ 28 h 48"/>
                    <a:gd name="T50" fmla="*/ 48 w 64"/>
                    <a:gd name="T51" fmla="*/ 28 h 48"/>
                    <a:gd name="T52" fmla="*/ 48 w 64"/>
                    <a:gd name="T53" fmla="*/ 32 h 48"/>
                    <a:gd name="T54" fmla="*/ 32 w 64"/>
                    <a:gd name="T55" fmla="*/ 32 h 48"/>
                    <a:gd name="T56" fmla="*/ 32 w 64"/>
                    <a:gd name="T57" fmla="*/ 28 h 48"/>
                    <a:gd name="T58" fmla="*/ 32 w 64"/>
                    <a:gd name="T59" fmla="*/ 36 h 48"/>
                    <a:gd name="T60" fmla="*/ 44 w 64"/>
                    <a:gd name="T61" fmla="*/ 36 h 48"/>
                    <a:gd name="T62" fmla="*/ 44 w 64"/>
                    <a:gd name="T63" fmla="*/ 40 h 48"/>
                    <a:gd name="T64" fmla="*/ 32 w 64"/>
                    <a:gd name="T65" fmla="*/ 40 h 48"/>
                    <a:gd name="T66" fmla="*/ 32 w 64"/>
                    <a:gd name="T67" fmla="*/ 36 h 48"/>
                    <a:gd name="T68" fmla="*/ 8 w 64"/>
                    <a:gd name="T69" fmla="*/ 20 h 48"/>
                    <a:gd name="T70" fmla="*/ 28 w 64"/>
                    <a:gd name="T71" fmla="*/ 20 h 48"/>
                    <a:gd name="T72" fmla="*/ 28 w 64"/>
                    <a:gd name="T73" fmla="*/ 40 h 48"/>
                    <a:gd name="T74" fmla="*/ 8 w 64"/>
                    <a:gd name="T75" fmla="*/ 40 h 48"/>
                    <a:gd name="T76" fmla="*/ 8 w 64"/>
                    <a:gd name="T77" fmla="*/ 2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48">
                      <a:moveTo>
                        <a:pt x="56" y="8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2" y="48"/>
                        <a:pt x="4" y="48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1" y="48"/>
                        <a:pt x="64" y="45"/>
                        <a:pt x="64" y="42"/>
                      </a:cubicBezTo>
                      <a:cubicBezTo>
                        <a:pt x="64" y="8"/>
                        <a:pt x="64" y="8"/>
                        <a:pt x="64" y="8"/>
                      </a:cubicBezTo>
                      <a:lnTo>
                        <a:pt x="56" y="8"/>
                      </a:lnTo>
                      <a:close/>
                      <a:moveTo>
                        <a:pt x="52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lnTo>
                        <a:pt x="52" y="44"/>
                      </a:lnTo>
                      <a:close/>
                      <a:moveTo>
                        <a:pt x="8" y="12"/>
                      </a:move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lnTo>
                        <a:pt x="8" y="12"/>
                      </a:lnTo>
                      <a:close/>
                      <a:moveTo>
                        <a:pt x="32" y="20"/>
                      </a:move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lnTo>
                        <a:pt x="32" y="20"/>
                      </a:lnTo>
                      <a:close/>
                      <a:moveTo>
                        <a:pt x="32" y="28"/>
                      </a:move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lnTo>
                        <a:pt x="32" y="28"/>
                      </a:lnTo>
                      <a:close/>
                      <a:moveTo>
                        <a:pt x="32" y="36"/>
                      </a:move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lnTo>
                        <a:pt x="32" y="36"/>
                      </a:lnTo>
                      <a:close/>
                      <a:moveTo>
                        <a:pt x="8" y="20"/>
                      </a:move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5" name="ï$1iḍê"/>
                <p:cNvSpPr/>
                <p:nvPr/>
              </p:nvSpPr>
              <p:spPr bwMode="auto">
                <a:xfrm>
                  <a:off x="8054756" y="1359970"/>
                  <a:ext cx="246623" cy="246623"/>
                </a:xfrm>
                <a:custGeom>
                  <a:avLst/>
                  <a:gdLst>
                    <a:gd name="T0" fmla="*/ 64 w 77"/>
                    <a:gd name="T1" fmla="*/ 0 h 77"/>
                    <a:gd name="T2" fmla="*/ 13 w 77"/>
                    <a:gd name="T3" fmla="*/ 0 h 77"/>
                    <a:gd name="T4" fmla="*/ 0 w 77"/>
                    <a:gd name="T5" fmla="*/ 13 h 77"/>
                    <a:gd name="T6" fmla="*/ 0 w 77"/>
                    <a:gd name="T7" fmla="*/ 64 h 77"/>
                    <a:gd name="T8" fmla="*/ 13 w 77"/>
                    <a:gd name="T9" fmla="*/ 77 h 77"/>
                    <a:gd name="T10" fmla="*/ 64 w 77"/>
                    <a:gd name="T11" fmla="*/ 77 h 77"/>
                    <a:gd name="T12" fmla="*/ 77 w 77"/>
                    <a:gd name="T13" fmla="*/ 64 h 77"/>
                    <a:gd name="T14" fmla="*/ 77 w 77"/>
                    <a:gd name="T15" fmla="*/ 13 h 77"/>
                    <a:gd name="T16" fmla="*/ 64 w 77"/>
                    <a:gd name="T17" fmla="*/ 0 h 77"/>
                    <a:gd name="T18" fmla="*/ 25 w 77"/>
                    <a:gd name="T19" fmla="*/ 34 h 77"/>
                    <a:gd name="T20" fmla="*/ 52 w 77"/>
                    <a:gd name="T21" fmla="*/ 34 h 77"/>
                    <a:gd name="T22" fmla="*/ 53 w 77"/>
                    <a:gd name="T23" fmla="*/ 38 h 77"/>
                    <a:gd name="T24" fmla="*/ 39 w 77"/>
                    <a:gd name="T25" fmla="*/ 53 h 77"/>
                    <a:gd name="T26" fmla="*/ 24 w 77"/>
                    <a:gd name="T27" fmla="*/ 38 h 77"/>
                    <a:gd name="T28" fmla="*/ 25 w 77"/>
                    <a:gd name="T29" fmla="*/ 34 h 77"/>
                    <a:gd name="T30" fmla="*/ 67 w 77"/>
                    <a:gd name="T31" fmla="*/ 33 h 77"/>
                    <a:gd name="T32" fmla="*/ 67 w 77"/>
                    <a:gd name="T33" fmla="*/ 53 h 77"/>
                    <a:gd name="T34" fmla="*/ 67 w 77"/>
                    <a:gd name="T35" fmla="*/ 62 h 77"/>
                    <a:gd name="T36" fmla="*/ 63 w 77"/>
                    <a:gd name="T37" fmla="*/ 67 h 77"/>
                    <a:gd name="T38" fmla="*/ 15 w 77"/>
                    <a:gd name="T39" fmla="*/ 67 h 77"/>
                    <a:gd name="T40" fmla="*/ 10 w 77"/>
                    <a:gd name="T41" fmla="*/ 63 h 77"/>
                    <a:gd name="T42" fmla="*/ 10 w 77"/>
                    <a:gd name="T43" fmla="*/ 53 h 77"/>
                    <a:gd name="T44" fmla="*/ 10 w 77"/>
                    <a:gd name="T45" fmla="*/ 34 h 77"/>
                    <a:gd name="T46" fmla="*/ 10 w 77"/>
                    <a:gd name="T47" fmla="*/ 34 h 77"/>
                    <a:gd name="T48" fmla="*/ 17 w 77"/>
                    <a:gd name="T49" fmla="*/ 34 h 77"/>
                    <a:gd name="T50" fmla="*/ 17 w 77"/>
                    <a:gd name="T51" fmla="*/ 39 h 77"/>
                    <a:gd name="T52" fmla="*/ 39 w 77"/>
                    <a:gd name="T53" fmla="*/ 60 h 77"/>
                    <a:gd name="T54" fmla="*/ 60 w 77"/>
                    <a:gd name="T55" fmla="*/ 38 h 77"/>
                    <a:gd name="T56" fmla="*/ 60 w 77"/>
                    <a:gd name="T57" fmla="*/ 33 h 77"/>
                    <a:gd name="T58" fmla="*/ 67 w 77"/>
                    <a:gd name="T59" fmla="*/ 33 h 77"/>
                    <a:gd name="T60" fmla="*/ 67 w 77"/>
                    <a:gd name="T61" fmla="*/ 17 h 77"/>
                    <a:gd name="T62" fmla="*/ 65 w 77"/>
                    <a:gd name="T63" fmla="*/ 19 h 77"/>
                    <a:gd name="T64" fmla="*/ 60 w 77"/>
                    <a:gd name="T65" fmla="*/ 19 h 77"/>
                    <a:gd name="T66" fmla="*/ 58 w 77"/>
                    <a:gd name="T67" fmla="*/ 17 h 77"/>
                    <a:gd name="T68" fmla="*/ 58 w 77"/>
                    <a:gd name="T69" fmla="*/ 12 h 77"/>
                    <a:gd name="T70" fmla="*/ 60 w 77"/>
                    <a:gd name="T71" fmla="*/ 10 h 77"/>
                    <a:gd name="T72" fmla="*/ 65 w 77"/>
                    <a:gd name="T73" fmla="*/ 10 h 77"/>
                    <a:gd name="T74" fmla="*/ 67 w 77"/>
                    <a:gd name="T75" fmla="*/ 12 h 77"/>
                    <a:gd name="T76" fmla="*/ 67 w 77"/>
                    <a:gd name="T77" fmla="*/ 1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7" h="77">
                      <a:moveTo>
                        <a:pt x="6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1" y="71"/>
                        <a:pt x="6" y="77"/>
                        <a:pt x="13" y="77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71" y="76"/>
                        <a:pt x="77" y="71"/>
                        <a:pt x="77" y="64"/>
                      </a:cubicBezTo>
                      <a:cubicBezTo>
                        <a:pt x="77" y="13"/>
                        <a:pt x="77" y="13"/>
                        <a:pt x="77" y="13"/>
                      </a:cubicBezTo>
                      <a:cubicBezTo>
                        <a:pt x="77" y="6"/>
                        <a:pt x="71" y="0"/>
                        <a:pt x="64" y="0"/>
                      </a:cubicBezTo>
                      <a:close/>
                      <a:moveTo>
                        <a:pt x="25" y="34"/>
                      </a:move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53" y="35"/>
                        <a:pt x="53" y="37"/>
                        <a:pt x="53" y="38"/>
                      </a:cubicBezTo>
                      <a:cubicBezTo>
                        <a:pt x="53" y="46"/>
                        <a:pt x="47" y="53"/>
                        <a:pt x="39" y="53"/>
                      </a:cubicBezTo>
                      <a:cubicBezTo>
                        <a:pt x="31" y="53"/>
                        <a:pt x="24" y="47"/>
                        <a:pt x="24" y="38"/>
                      </a:cubicBezTo>
                      <a:cubicBezTo>
                        <a:pt x="24" y="37"/>
                        <a:pt x="24" y="35"/>
                        <a:pt x="25" y="34"/>
                      </a:cubicBezTo>
                      <a:close/>
                      <a:moveTo>
                        <a:pt x="67" y="33"/>
                      </a:moveTo>
                      <a:cubicBezTo>
                        <a:pt x="67" y="53"/>
                        <a:pt x="67" y="53"/>
                        <a:pt x="67" y="53"/>
                      </a:cubicBezTo>
                      <a:cubicBezTo>
                        <a:pt x="67" y="62"/>
                        <a:pt x="67" y="62"/>
                        <a:pt x="67" y="62"/>
                      </a:cubicBezTo>
                      <a:cubicBezTo>
                        <a:pt x="67" y="65"/>
                        <a:pt x="65" y="67"/>
                        <a:pt x="63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2" y="67"/>
                        <a:pt x="10" y="65"/>
                        <a:pt x="10" y="6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7" y="35"/>
                        <a:pt x="17" y="37"/>
                        <a:pt x="17" y="39"/>
                      </a:cubicBezTo>
                      <a:cubicBezTo>
                        <a:pt x="17" y="51"/>
                        <a:pt x="27" y="60"/>
                        <a:pt x="39" y="60"/>
                      </a:cubicBezTo>
                      <a:cubicBezTo>
                        <a:pt x="51" y="60"/>
                        <a:pt x="60" y="50"/>
                        <a:pt x="60" y="38"/>
                      </a:cubicBezTo>
                      <a:cubicBezTo>
                        <a:pt x="60" y="37"/>
                        <a:pt x="60" y="35"/>
                        <a:pt x="60" y="33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lose/>
                      <a:moveTo>
                        <a:pt x="67" y="17"/>
                      </a:moveTo>
                      <a:cubicBezTo>
                        <a:pt x="67" y="18"/>
                        <a:pt x="66" y="19"/>
                        <a:pt x="65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59" y="19"/>
                        <a:pt x="58" y="18"/>
                        <a:pt x="58" y="17"/>
                      </a:cubicBez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58" y="11"/>
                        <a:pt x="59" y="10"/>
                        <a:pt x="60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6" y="9"/>
                        <a:pt x="67" y="11"/>
                        <a:pt x="67" y="12"/>
                      </a:cubicBezTo>
                      <a:lnTo>
                        <a:pt x="67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6" name="iṧľîḓe"/>
                <p:cNvSpPr/>
                <p:nvPr/>
              </p:nvSpPr>
              <p:spPr bwMode="auto">
                <a:xfrm>
                  <a:off x="7590869" y="1725991"/>
                  <a:ext cx="252496" cy="191818"/>
                </a:xfrm>
                <a:custGeom>
                  <a:avLst/>
                  <a:gdLst>
                    <a:gd name="T0" fmla="*/ 76 w 79"/>
                    <a:gd name="T1" fmla="*/ 3 h 60"/>
                    <a:gd name="T2" fmla="*/ 40 w 79"/>
                    <a:gd name="T3" fmla="*/ 0 h 60"/>
                    <a:gd name="T4" fmla="*/ 4 w 79"/>
                    <a:gd name="T5" fmla="*/ 3 h 60"/>
                    <a:gd name="T6" fmla="*/ 0 w 79"/>
                    <a:gd name="T7" fmla="*/ 30 h 60"/>
                    <a:gd name="T8" fmla="*/ 4 w 79"/>
                    <a:gd name="T9" fmla="*/ 57 h 60"/>
                    <a:gd name="T10" fmla="*/ 40 w 79"/>
                    <a:gd name="T11" fmla="*/ 60 h 60"/>
                    <a:gd name="T12" fmla="*/ 76 w 79"/>
                    <a:gd name="T13" fmla="*/ 57 h 60"/>
                    <a:gd name="T14" fmla="*/ 79 w 79"/>
                    <a:gd name="T15" fmla="*/ 30 h 60"/>
                    <a:gd name="T16" fmla="*/ 76 w 79"/>
                    <a:gd name="T17" fmla="*/ 3 h 60"/>
                    <a:gd name="T18" fmla="*/ 30 w 79"/>
                    <a:gd name="T19" fmla="*/ 45 h 60"/>
                    <a:gd name="T20" fmla="*/ 30 w 79"/>
                    <a:gd name="T21" fmla="*/ 15 h 60"/>
                    <a:gd name="T22" fmla="*/ 55 w 79"/>
                    <a:gd name="T23" fmla="*/ 30 h 60"/>
                    <a:gd name="T24" fmla="*/ 30 w 79"/>
                    <a:gd name="T25" fmla="*/ 4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9" h="60">
                      <a:moveTo>
                        <a:pt x="76" y="3"/>
                      </a:moveTo>
                      <a:cubicBezTo>
                        <a:pt x="65" y="1"/>
                        <a:pt x="53" y="0"/>
                        <a:pt x="40" y="0"/>
                      </a:cubicBezTo>
                      <a:cubicBezTo>
                        <a:pt x="27" y="0"/>
                        <a:pt x="15" y="1"/>
                        <a:pt x="4" y="3"/>
                      </a:cubicBezTo>
                      <a:cubicBezTo>
                        <a:pt x="2" y="11"/>
                        <a:pt x="0" y="20"/>
                        <a:pt x="0" y="30"/>
                      </a:cubicBezTo>
                      <a:cubicBezTo>
                        <a:pt x="0" y="40"/>
                        <a:pt x="2" y="49"/>
                        <a:pt x="4" y="57"/>
                      </a:cubicBezTo>
                      <a:cubicBezTo>
                        <a:pt x="15" y="59"/>
                        <a:pt x="27" y="60"/>
                        <a:pt x="40" y="60"/>
                      </a:cubicBezTo>
                      <a:cubicBezTo>
                        <a:pt x="53" y="60"/>
                        <a:pt x="65" y="59"/>
                        <a:pt x="76" y="57"/>
                      </a:cubicBezTo>
                      <a:cubicBezTo>
                        <a:pt x="78" y="49"/>
                        <a:pt x="79" y="40"/>
                        <a:pt x="79" y="30"/>
                      </a:cubicBezTo>
                      <a:cubicBezTo>
                        <a:pt x="79" y="20"/>
                        <a:pt x="78" y="11"/>
                        <a:pt x="76" y="3"/>
                      </a:cubicBezTo>
                      <a:close/>
                      <a:moveTo>
                        <a:pt x="30" y="45"/>
                      </a:move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lnTo>
                        <a:pt x="3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7" name="íŝļidè"/>
                <p:cNvSpPr/>
                <p:nvPr/>
              </p:nvSpPr>
              <p:spPr bwMode="auto">
                <a:xfrm>
                  <a:off x="7334459" y="2704655"/>
                  <a:ext cx="219221" cy="217263"/>
                </a:xfrm>
                <a:custGeom>
                  <a:avLst/>
                  <a:gdLst>
                    <a:gd name="T0" fmla="*/ 34 w 68"/>
                    <a:gd name="T1" fmla="*/ 0 h 68"/>
                    <a:gd name="T2" fmla="*/ 0 w 68"/>
                    <a:gd name="T3" fmla="*/ 34 h 68"/>
                    <a:gd name="T4" fmla="*/ 34 w 68"/>
                    <a:gd name="T5" fmla="*/ 68 h 68"/>
                    <a:gd name="T6" fmla="*/ 68 w 68"/>
                    <a:gd name="T7" fmla="*/ 34 h 68"/>
                    <a:gd name="T8" fmla="*/ 34 w 68"/>
                    <a:gd name="T9" fmla="*/ 0 h 68"/>
                    <a:gd name="T10" fmla="*/ 34 w 68"/>
                    <a:gd name="T11" fmla="*/ 61 h 68"/>
                    <a:gd name="T12" fmla="*/ 7 w 68"/>
                    <a:gd name="T13" fmla="*/ 34 h 68"/>
                    <a:gd name="T14" fmla="*/ 34 w 68"/>
                    <a:gd name="T15" fmla="*/ 6 h 68"/>
                    <a:gd name="T16" fmla="*/ 62 w 68"/>
                    <a:gd name="T17" fmla="*/ 34 h 68"/>
                    <a:gd name="T18" fmla="*/ 34 w 68"/>
                    <a:gd name="T19" fmla="*/ 61 h 68"/>
                    <a:gd name="T20" fmla="*/ 21 w 68"/>
                    <a:gd name="T21" fmla="*/ 21 h 68"/>
                    <a:gd name="T22" fmla="*/ 47 w 68"/>
                    <a:gd name="T23" fmla="*/ 21 h 68"/>
                    <a:gd name="T24" fmla="*/ 47 w 68"/>
                    <a:gd name="T25" fmla="*/ 46 h 68"/>
                    <a:gd name="T26" fmla="*/ 21 w 68"/>
                    <a:gd name="T27" fmla="*/ 46 h 68"/>
                    <a:gd name="T28" fmla="*/ 21 w 68"/>
                    <a:gd name="T29" fmla="*/ 2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34" y="0"/>
                      </a:move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2"/>
                        <a:pt x="15" y="68"/>
                        <a:pt x="34" y="68"/>
                      </a:cubicBezTo>
                      <a:cubicBezTo>
                        <a:pt x="53" y="68"/>
                        <a:pt x="68" y="52"/>
                        <a:pt x="68" y="34"/>
                      </a:cubicBezTo>
                      <a:cubicBezTo>
                        <a:pt x="68" y="15"/>
                        <a:pt x="53" y="0"/>
                        <a:pt x="34" y="0"/>
                      </a:cubicBezTo>
                      <a:close/>
                      <a:moveTo>
                        <a:pt x="34" y="61"/>
                      </a:moveTo>
                      <a:cubicBezTo>
                        <a:pt x="19" y="61"/>
                        <a:pt x="7" y="49"/>
                        <a:pt x="7" y="34"/>
                      </a:cubicBezTo>
                      <a:cubicBezTo>
                        <a:pt x="7" y="18"/>
                        <a:pt x="19" y="6"/>
                        <a:pt x="34" y="6"/>
                      </a:cubicBezTo>
                      <a:cubicBezTo>
                        <a:pt x="49" y="6"/>
                        <a:pt x="62" y="18"/>
                        <a:pt x="62" y="34"/>
                      </a:cubicBezTo>
                      <a:cubicBezTo>
                        <a:pt x="62" y="49"/>
                        <a:pt x="49" y="61"/>
                        <a:pt x="34" y="61"/>
                      </a:cubicBezTo>
                      <a:close/>
                      <a:moveTo>
                        <a:pt x="21" y="21"/>
                      </a:move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lnTo>
                        <a:pt x="2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8" name="iṣļîdè"/>
                <p:cNvSpPr/>
                <p:nvPr/>
              </p:nvSpPr>
              <p:spPr bwMode="auto">
                <a:xfrm>
                  <a:off x="6575015" y="3595239"/>
                  <a:ext cx="229008" cy="230965"/>
                </a:xfrm>
                <a:custGeom>
                  <a:avLst/>
                  <a:gdLst>
                    <a:gd name="T0" fmla="*/ 36 w 72"/>
                    <a:gd name="T1" fmla="*/ 0 h 72"/>
                    <a:gd name="T2" fmla="*/ 0 w 72"/>
                    <a:gd name="T3" fmla="*/ 36 h 72"/>
                    <a:gd name="T4" fmla="*/ 36 w 72"/>
                    <a:gd name="T5" fmla="*/ 72 h 72"/>
                    <a:gd name="T6" fmla="*/ 72 w 72"/>
                    <a:gd name="T7" fmla="*/ 36 h 72"/>
                    <a:gd name="T8" fmla="*/ 36 w 72"/>
                    <a:gd name="T9" fmla="*/ 0 h 72"/>
                    <a:gd name="T10" fmla="*/ 57 w 72"/>
                    <a:gd name="T11" fmla="*/ 31 h 72"/>
                    <a:gd name="T12" fmla="*/ 38 w 72"/>
                    <a:gd name="T13" fmla="*/ 59 h 72"/>
                    <a:gd name="T14" fmla="*/ 29 w 72"/>
                    <a:gd name="T15" fmla="*/ 55 h 72"/>
                    <a:gd name="T16" fmla="*/ 21 w 72"/>
                    <a:gd name="T17" fmla="*/ 33 h 72"/>
                    <a:gd name="T18" fmla="*/ 16 w 72"/>
                    <a:gd name="T19" fmla="*/ 35 h 72"/>
                    <a:gd name="T20" fmla="*/ 15 w 72"/>
                    <a:gd name="T21" fmla="*/ 32 h 72"/>
                    <a:gd name="T22" fmla="*/ 28 w 72"/>
                    <a:gd name="T23" fmla="*/ 23 h 72"/>
                    <a:gd name="T24" fmla="*/ 35 w 72"/>
                    <a:gd name="T25" fmla="*/ 37 h 72"/>
                    <a:gd name="T26" fmla="*/ 38 w 72"/>
                    <a:gd name="T27" fmla="*/ 46 h 72"/>
                    <a:gd name="T28" fmla="*/ 44 w 72"/>
                    <a:gd name="T29" fmla="*/ 38 h 72"/>
                    <a:gd name="T30" fmla="*/ 39 w 72"/>
                    <a:gd name="T31" fmla="*/ 32 h 72"/>
                    <a:gd name="T32" fmla="*/ 57 w 72"/>
                    <a:gd name="T33" fmla="*/ 3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2" h="72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6"/>
                      </a:cubicBezTo>
                      <a:cubicBezTo>
                        <a:pt x="0" y="56"/>
                        <a:pt x="16" y="72"/>
                        <a:pt x="36" y="72"/>
                      </a:cubicBezTo>
                      <a:cubicBezTo>
                        <a:pt x="56" y="72"/>
                        <a:pt x="72" y="56"/>
                        <a:pt x="72" y="36"/>
                      </a:cubicBezTo>
                      <a:cubicBezTo>
                        <a:pt x="72" y="17"/>
                        <a:pt x="56" y="0"/>
                        <a:pt x="36" y="0"/>
                      </a:cubicBezTo>
                      <a:close/>
                      <a:moveTo>
                        <a:pt x="57" y="31"/>
                      </a:moveTo>
                      <a:cubicBezTo>
                        <a:pt x="55" y="45"/>
                        <a:pt x="42" y="56"/>
                        <a:pt x="38" y="59"/>
                      </a:cubicBezTo>
                      <a:cubicBezTo>
                        <a:pt x="34" y="61"/>
                        <a:pt x="30" y="58"/>
                        <a:pt x="29" y="55"/>
                      </a:cubicBezTo>
                      <a:cubicBezTo>
                        <a:pt x="27" y="52"/>
                        <a:pt x="22" y="35"/>
                        <a:pt x="21" y="33"/>
                      </a:cubicBezTo>
                      <a:cubicBezTo>
                        <a:pt x="20" y="32"/>
                        <a:pt x="16" y="35"/>
                        <a:pt x="16" y="35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22" y="24"/>
                        <a:pt x="28" y="23"/>
                      </a:cubicBezTo>
                      <a:cubicBezTo>
                        <a:pt x="33" y="22"/>
                        <a:pt x="33" y="32"/>
                        <a:pt x="35" y="37"/>
                      </a:cubicBezTo>
                      <a:cubicBezTo>
                        <a:pt x="36" y="43"/>
                        <a:pt x="37" y="46"/>
                        <a:pt x="38" y="46"/>
                      </a:cubicBezTo>
                      <a:cubicBezTo>
                        <a:pt x="39" y="46"/>
                        <a:pt x="42" y="43"/>
                        <a:pt x="44" y="38"/>
                      </a:cubicBezTo>
                      <a:cubicBezTo>
                        <a:pt x="47" y="34"/>
                        <a:pt x="44" y="29"/>
                        <a:pt x="39" y="32"/>
                      </a:cubicBezTo>
                      <a:cubicBezTo>
                        <a:pt x="41" y="21"/>
                        <a:pt x="60" y="18"/>
                        <a:pt x="57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9" name="îśḻîḋê"/>
                <p:cNvSpPr/>
                <p:nvPr/>
              </p:nvSpPr>
              <p:spPr bwMode="auto">
                <a:xfrm>
                  <a:off x="5843656" y="2888235"/>
                  <a:ext cx="150715" cy="150714"/>
                </a:xfrm>
                <a:custGeom>
                  <a:avLst/>
                  <a:gdLst>
                    <a:gd name="T0" fmla="*/ 23 w 47"/>
                    <a:gd name="T1" fmla="*/ 0 h 47"/>
                    <a:gd name="T2" fmla="*/ 0 w 47"/>
                    <a:gd name="T3" fmla="*/ 24 h 47"/>
                    <a:gd name="T4" fmla="*/ 23 w 47"/>
                    <a:gd name="T5" fmla="*/ 47 h 47"/>
                    <a:gd name="T6" fmla="*/ 47 w 47"/>
                    <a:gd name="T7" fmla="*/ 24 h 47"/>
                    <a:gd name="T8" fmla="*/ 23 w 47"/>
                    <a:gd name="T9" fmla="*/ 0 h 47"/>
                    <a:gd name="T10" fmla="*/ 5 w 47"/>
                    <a:gd name="T11" fmla="*/ 24 h 47"/>
                    <a:gd name="T12" fmla="*/ 23 w 47"/>
                    <a:gd name="T13" fmla="*/ 6 h 47"/>
                    <a:gd name="T14" fmla="*/ 23 w 47"/>
                    <a:gd name="T15" fmla="*/ 42 h 47"/>
                    <a:gd name="T16" fmla="*/ 5 w 47"/>
                    <a:gd name="T17" fmla="*/ 2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3" y="0"/>
                      </a:move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3" y="47"/>
                      </a:cubicBezTo>
                      <a:cubicBezTo>
                        <a:pt x="36" y="47"/>
                        <a:pt x="47" y="37"/>
                        <a:pt x="47" y="24"/>
                      </a:cubicBezTo>
                      <a:cubicBezTo>
                        <a:pt x="47" y="11"/>
                        <a:pt x="36" y="0"/>
                        <a:pt x="23" y="0"/>
                      </a:cubicBezTo>
                      <a:close/>
                      <a:moveTo>
                        <a:pt x="5" y="24"/>
                      </a:moveTo>
                      <a:cubicBezTo>
                        <a:pt x="5" y="14"/>
                        <a:pt x="13" y="6"/>
                        <a:pt x="23" y="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13" y="42"/>
                        <a:pt x="5" y="3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0" name="íṡḷíďè"/>
                <p:cNvSpPr/>
                <p:nvPr/>
              </p:nvSpPr>
              <p:spPr bwMode="auto">
                <a:xfrm>
                  <a:off x="5900419" y="2101389"/>
                  <a:ext cx="215306" cy="199648"/>
                </a:xfrm>
                <a:custGeom>
                  <a:avLst/>
                  <a:gdLst>
                    <a:gd name="T0" fmla="*/ 34 w 67"/>
                    <a:gd name="T1" fmla="*/ 8 h 62"/>
                    <a:gd name="T2" fmla="*/ 23 w 67"/>
                    <a:gd name="T3" fmla="*/ 10 h 62"/>
                    <a:gd name="T4" fmla="*/ 15 w 67"/>
                    <a:gd name="T5" fmla="*/ 14 h 62"/>
                    <a:gd name="T6" fmla="*/ 8 w 67"/>
                    <a:gd name="T7" fmla="*/ 27 h 62"/>
                    <a:gd name="T8" fmla="*/ 11 w 67"/>
                    <a:gd name="T9" fmla="*/ 35 h 62"/>
                    <a:gd name="T10" fmla="*/ 17 w 67"/>
                    <a:gd name="T11" fmla="*/ 41 h 62"/>
                    <a:gd name="T12" fmla="*/ 21 w 67"/>
                    <a:gd name="T13" fmla="*/ 47 h 62"/>
                    <a:gd name="T14" fmla="*/ 21 w 67"/>
                    <a:gd name="T15" fmla="*/ 49 h 62"/>
                    <a:gd name="T16" fmla="*/ 22 w 67"/>
                    <a:gd name="T17" fmla="*/ 48 h 62"/>
                    <a:gd name="T18" fmla="*/ 28 w 67"/>
                    <a:gd name="T19" fmla="*/ 45 h 62"/>
                    <a:gd name="T20" fmla="*/ 29 w 67"/>
                    <a:gd name="T21" fmla="*/ 46 h 62"/>
                    <a:gd name="T22" fmla="*/ 34 w 67"/>
                    <a:gd name="T23" fmla="*/ 46 h 62"/>
                    <a:gd name="T24" fmla="*/ 44 w 67"/>
                    <a:gd name="T25" fmla="*/ 44 h 62"/>
                    <a:gd name="T26" fmla="*/ 52 w 67"/>
                    <a:gd name="T27" fmla="*/ 40 h 62"/>
                    <a:gd name="T28" fmla="*/ 59 w 67"/>
                    <a:gd name="T29" fmla="*/ 27 h 62"/>
                    <a:gd name="T30" fmla="*/ 52 w 67"/>
                    <a:gd name="T31" fmla="*/ 14 h 62"/>
                    <a:gd name="T32" fmla="*/ 44 w 67"/>
                    <a:gd name="T33" fmla="*/ 10 h 62"/>
                    <a:gd name="T34" fmla="*/ 34 w 67"/>
                    <a:gd name="T35" fmla="*/ 8 h 62"/>
                    <a:gd name="T36" fmla="*/ 34 w 67"/>
                    <a:gd name="T37" fmla="*/ 0 h 62"/>
                    <a:gd name="T38" fmla="*/ 34 w 67"/>
                    <a:gd name="T39" fmla="*/ 0 h 62"/>
                    <a:gd name="T40" fmla="*/ 67 w 67"/>
                    <a:gd name="T41" fmla="*/ 27 h 62"/>
                    <a:gd name="T42" fmla="*/ 34 w 67"/>
                    <a:gd name="T43" fmla="*/ 54 h 62"/>
                    <a:gd name="T44" fmla="*/ 28 w 67"/>
                    <a:gd name="T45" fmla="*/ 54 h 62"/>
                    <a:gd name="T46" fmla="*/ 4 w 67"/>
                    <a:gd name="T47" fmla="*/ 62 h 62"/>
                    <a:gd name="T48" fmla="*/ 4 w 67"/>
                    <a:gd name="T49" fmla="*/ 61 h 62"/>
                    <a:gd name="T50" fmla="*/ 13 w 67"/>
                    <a:gd name="T51" fmla="*/ 50 h 62"/>
                    <a:gd name="T52" fmla="*/ 12 w 67"/>
                    <a:gd name="T53" fmla="*/ 48 h 62"/>
                    <a:gd name="T54" fmla="*/ 0 w 67"/>
                    <a:gd name="T55" fmla="*/ 27 h 62"/>
                    <a:gd name="T56" fmla="*/ 34 w 67"/>
                    <a:gd name="T5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7" h="62">
                      <a:moveTo>
                        <a:pt x="34" y="8"/>
                      </a:moveTo>
                      <a:cubicBezTo>
                        <a:pt x="30" y="8"/>
                        <a:pt x="26" y="9"/>
                        <a:pt x="23" y="10"/>
                      </a:cubicBezTo>
                      <a:cubicBezTo>
                        <a:pt x="20" y="11"/>
                        <a:pt x="17" y="12"/>
                        <a:pt x="15" y="14"/>
                      </a:cubicBezTo>
                      <a:cubicBezTo>
                        <a:pt x="11" y="18"/>
                        <a:pt x="8" y="22"/>
                        <a:pt x="8" y="27"/>
                      </a:cubicBezTo>
                      <a:cubicBezTo>
                        <a:pt x="8" y="30"/>
                        <a:pt x="9" y="32"/>
                        <a:pt x="11" y="35"/>
                      </a:cubicBezTo>
                      <a:cubicBezTo>
                        <a:pt x="12" y="37"/>
                        <a:pt x="14" y="39"/>
                        <a:pt x="17" y="41"/>
                      </a:cubicBezTo>
                      <a:cubicBezTo>
                        <a:pt x="19" y="42"/>
                        <a:pt x="20" y="45"/>
                        <a:pt x="21" y="47"/>
                      </a:cubicBezTo>
                      <a:cubicBezTo>
                        <a:pt x="21" y="48"/>
                        <a:pt x="21" y="48"/>
                        <a:pt x="21" y="49"/>
                      </a:cubicBezTo>
                      <a:cubicBezTo>
                        <a:pt x="21" y="49"/>
                        <a:pt x="22" y="48"/>
                        <a:pt x="22" y="48"/>
                      </a:cubicBezTo>
                      <a:cubicBezTo>
                        <a:pt x="24" y="46"/>
                        <a:pt x="26" y="45"/>
                        <a:pt x="28" y="45"/>
                      </a:cubicBezTo>
                      <a:cubicBezTo>
                        <a:pt x="29" y="45"/>
                        <a:pt x="29" y="45"/>
                        <a:pt x="29" y="46"/>
                      </a:cubicBezTo>
                      <a:cubicBezTo>
                        <a:pt x="31" y="46"/>
                        <a:pt x="32" y="46"/>
                        <a:pt x="34" y="46"/>
                      </a:cubicBezTo>
                      <a:cubicBezTo>
                        <a:pt x="37" y="46"/>
                        <a:pt x="41" y="45"/>
                        <a:pt x="44" y="44"/>
                      </a:cubicBezTo>
                      <a:cubicBezTo>
                        <a:pt x="47" y="43"/>
                        <a:pt x="50" y="42"/>
                        <a:pt x="52" y="40"/>
                      </a:cubicBezTo>
                      <a:cubicBezTo>
                        <a:pt x="56" y="36"/>
                        <a:pt x="59" y="32"/>
                        <a:pt x="59" y="27"/>
                      </a:cubicBezTo>
                      <a:cubicBezTo>
                        <a:pt x="59" y="22"/>
                        <a:pt x="56" y="18"/>
                        <a:pt x="52" y="14"/>
                      </a:cubicBezTo>
                      <a:cubicBezTo>
                        <a:pt x="50" y="12"/>
                        <a:pt x="47" y="11"/>
                        <a:pt x="44" y="10"/>
                      </a:cubicBezTo>
                      <a:cubicBezTo>
                        <a:pt x="41" y="9"/>
                        <a:pt x="37" y="8"/>
                        <a:pt x="34" y="8"/>
                      </a:cubicBezTo>
                      <a:close/>
                      <a:moveTo>
                        <a:pt x="34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52" y="0"/>
                        <a:pt x="67" y="12"/>
                        <a:pt x="67" y="27"/>
                      </a:cubicBezTo>
                      <a:cubicBezTo>
                        <a:pt x="67" y="42"/>
                        <a:pt x="52" y="54"/>
                        <a:pt x="34" y="54"/>
                      </a:cubicBezTo>
                      <a:cubicBezTo>
                        <a:pt x="32" y="54"/>
                        <a:pt x="30" y="54"/>
                        <a:pt x="28" y="54"/>
                      </a:cubicBezTo>
                      <a:cubicBezTo>
                        <a:pt x="21" y="61"/>
                        <a:pt x="13" y="62"/>
                        <a:pt x="4" y="62"/>
                      </a:cubicBezTo>
                      <a:cubicBezTo>
                        <a:pt x="4" y="61"/>
                        <a:pt x="4" y="61"/>
                        <a:pt x="4" y="61"/>
                      </a:cubicBezTo>
                      <a:cubicBezTo>
                        <a:pt x="9" y="59"/>
                        <a:pt x="13" y="55"/>
                        <a:pt x="13" y="50"/>
                      </a:cubicBezTo>
                      <a:cubicBezTo>
                        <a:pt x="13" y="49"/>
                        <a:pt x="13" y="49"/>
                        <a:pt x="12" y="48"/>
                      </a:cubicBezTo>
                      <a:cubicBezTo>
                        <a:pt x="5" y="43"/>
                        <a:pt x="0" y="36"/>
                        <a:pt x="0" y="27"/>
                      </a:cubicBezTo>
                      <a:cubicBezTo>
                        <a:pt x="0" y="12"/>
                        <a:pt x="1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1" name="îṧḷïḍê"/>
                <p:cNvSpPr/>
                <p:nvPr/>
              </p:nvSpPr>
              <p:spPr bwMode="auto">
                <a:xfrm>
                  <a:off x="6312733" y="2886686"/>
                  <a:ext cx="207477" cy="203562"/>
                </a:xfrm>
                <a:custGeom>
                  <a:avLst/>
                  <a:gdLst>
                    <a:gd name="T0" fmla="*/ 62 w 65"/>
                    <a:gd name="T1" fmla="*/ 36 h 64"/>
                    <a:gd name="T2" fmla="*/ 62 w 65"/>
                    <a:gd name="T3" fmla="*/ 32 h 64"/>
                    <a:gd name="T4" fmla="*/ 33 w 65"/>
                    <a:gd name="T5" fmla="*/ 3 h 64"/>
                    <a:gd name="T6" fmla="*/ 28 w 65"/>
                    <a:gd name="T7" fmla="*/ 3 h 64"/>
                    <a:gd name="T8" fmla="*/ 18 w 65"/>
                    <a:gd name="T9" fmla="*/ 0 h 64"/>
                    <a:gd name="T10" fmla="*/ 0 w 65"/>
                    <a:gd name="T11" fmla="*/ 18 h 64"/>
                    <a:gd name="T12" fmla="*/ 3 w 65"/>
                    <a:gd name="T13" fmla="*/ 28 h 64"/>
                    <a:gd name="T14" fmla="*/ 3 w 65"/>
                    <a:gd name="T15" fmla="*/ 32 h 64"/>
                    <a:gd name="T16" fmla="*/ 33 w 65"/>
                    <a:gd name="T17" fmla="*/ 62 h 64"/>
                    <a:gd name="T18" fmla="*/ 38 w 65"/>
                    <a:gd name="T19" fmla="*/ 62 h 64"/>
                    <a:gd name="T20" fmla="*/ 47 w 65"/>
                    <a:gd name="T21" fmla="*/ 64 h 64"/>
                    <a:gd name="T22" fmla="*/ 65 w 65"/>
                    <a:gd name="T23" fmla="*/ 46 h 64"/>
                    <a:gd name="T24" fmla="*/ 62 w 65"/>
                    <a:gd name="T25" fmla="*/ 36 h 64"/>
                    <a:gd name="T26" fmla="*/ 35 w 65"/>
                    <a:gd name="T27" fmla="*/ 54 h 64"/>
                    <a:gd name="T28" fmla="*/ 17 w 65"/>
                    <a:gd name="T29" fmla="*/ 49 h 64"/>
                    <a:gd name="T30" fmla="*/ 18 w 65"/>
                    <a:gd name="T31" fmla="*/ 39 h 64"/>
                    <a:gd name="T32" fmla="*/ 26 w 65"/>
                    <a:gd name="T33" fmla="*/ 45 h 64"/>
                    <a:gd name="T34" fmla="*/ 40 w 65"/>
                    <a:gd name="T35" fmla="*/ 44 h 64"/>
                    <a:gd name="T36" fmla="*/ 32 w 65"/>
                    <a:gd name="T37" fmla="*/ 36 h 64"/>
                    <a:gd name="T38" fmla="*/ 15 w 65"/>
                    <a:gd name="T39" fmla="*/ 23 h 64"/>
                    <a:gd name="T40" fmla="*/ 28 w 65"/>
                    <a:gd name="T41" fmla="*/ 10 h 64"/>
                    <a:gd name="T42" fmla="*/ 46 w 65"/>
                    <a:gd name="T43" fmla="*/ 15 h 64"/>
                    <a:gd name="T44" fmla="*/ 45 w 65"/>
                    <a:gd name="T45" fmla="*/ 24 h 64"/>
                    <a:gd name="T46" fmla="*/ 32 w 65"/>
                    <a:gd name="T47" fmla="*/ 17 h 64"/>
                    <a:gd name="T48" fmla="*/ 29 w 65"/>
                    <a:gd name="T49" fmla="*/ 27 h 64"/>
                    <a:gd name="T50" fmla="*/ 50 w 65"/>
                    <a:gd name="T51" fmla="*/ 37 h 64"/>
                    <a:gd name="T52" fmla="*/ 35 w 65"/>
                    <a:gd name="T53" fmla="*/ 5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" h="64">
                      <a:moveTo>
                        <a:pt x="62" y="36"/>
                      </a:moveTo>
                      <a:cubicBezTo>
                        <a:pt x="62" y="35"/>
                        <a:pt x="62" y="34"/>
                        <a:pt x="62" y="32"/>
                      </a:cubicBezTo>
                      <a:cubicBezTo>
                        <a:pt x="62" y="16"/>
                        <a:pt x="49" y="3"/>
                        <a:pt x="33" y="3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5" y="1"/>
                        <a:pt x="22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1"/>
                        <a:pt x="1" y="25"/>
                        <a:pt x="3" y="28"/>
                      </a:cubicBezTo>
                      <a:cubicBezTo>
                        <a:pt x="3" y="29"/>
                        <a:pt x="3" y="31"/>
                        <a:pt x="3" y="32"/>
                      </a:cubicBezTo>
                      <a:cubicBezTo>
                        <a:pt x="3" y="49"/>
                        <a:pt x="16" y="62"/>
                        <a:pt x="33" y="62"/>
                      </a:cubicBezTo>
                      <a:cubicBezTo>
                        <a:pt x="34" y="62"/>
                        <a:pt x="36" y="62"/>
                        <a:pt x="38" y="62"/>
                      </a:cubicBezTo>
                      <a:cubicBezTo>
                        <a:pt x="41" y="63"/>
                        <a:pt x="44" y="64"/>
                        <a:pt x="47" y="64"/>
                      </a:cubicBezTo>
                      <a:cubicBezTo>
                        <a:pt x="57" y="64"/>
                        <a:pt x="65" y="56"/>
                        <a:pt x="65" y="46"/>
                      </a:cubicBezTo>
                      <a:cubicBezTo>
                        <a:pt x="65" y="43"/>
                        <a:pt x="64" y="39"/>
                        <a:pt x="62" y="36"/>
                      </a:cubicBezTo>
                      <a:close/>
                      <a:moveTo>
                        <a:pt x="35" y="54"/>
                      </a:moveTo>
                      <a:cubicBezTo>
                        <a:pt x="26" y="55"/>
                        <a:pt x="21" y="53"/>
                        <a:pt x="17" y="49"/>
                      </a:cubicBezTo>
                      <a:cubicBezTo>
                        <a:pt x="13" y="45"/>
                        <a:pt x="15" y="40"/>
                        <a:pt x="18" y="39"/>
                      </a:cubicBezTo>
                      <a:cubicBezTo>
                        <a:pt x="22" y="39"/>
                        <a:pt x="24" y="44"/>
                        <a:pt x="26" y="45"/>
                      </a:cubicBezTo>
                      <a:cubicBezTo>
                        <a:pt x="28" y="46"/>
                        <a:pt x="36" y="49"/>
                        <a:pt x="40" y="44"/>
                      </a:cubicBezTo>
                      <a:cubicBezTo>
                        <a:pt x="44" y="39"/>
                        <a:pt x="37" y="37"/>
                        <a:pt x="32" y="36"/>
                      </a:cubicBezTo>
                      <a:cubicBezTo>
                        <a:pt x="24" y="35"/>
                        <a:pt x="14" y="31"/>
                        <a:pt x="15" y="23"/>
                      </a:cubicBezTo>
                      <a:cubicBezTo>
                        <a:pt x="16" y="15"/>
                        <a:pt x="22" y="11"/>
                        <a:pt x="28" y="10"/>
                      </a:cubicBezTo>
                      <a:cubicBezTo>
                        <a:pt x="37" y="9"/>
                        <a:pt x="42" y="11"/>
                        <a:pt x="46" y="15"/>
                      </a:cubicBezTo>
                      <a:cubicBezTo>
                        <a:pt x="51" y="19"/>
                        <a:pt x="48" y="24"/>
                        <a:pt x="45" y="24"/>
                      </a:cubicBezTo>
                      <a:cubicBezTo>
                        <a:pt x="42" y="24"/>
                        <a:pt x="39" y="17"/>
                        <a:pt x="32" y="17"/>
                      </a:cubicBezTo>
                      <a:cubicBezTo>
                        <a:pt x="25" y="17"/>
                        <a:pt x="20" y="24"/>
                        <a:pt x="29" y="27"/>
                      </a:cubicBezTo>
                      <a:cubicBezTo>
                        <a:pt x="37" y="29"/>
                        <a:pt x="47" y="30"/>
                        <a:pt x="50" y="37"/>
                      </a:cubicBezTo>
                      <a:cubicBezTo>
                        <a:pt x="53" y="45"/>
                        <a:pt x="45" y="54"/>
                        <a:pt x="35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2" name="ïšḻíḋè"/>
                <p:cNvSpPr/>
                <p:nvPr/>
              </p:nvSpPr>
              <p:spPr bwMode="auto">
                <a:xfrm>
                  <a:off x="5156634" y="2140536"/>
                  <a:ext cx="262282" cy="281855"/>
                </a:xfrm>
                <a:custGeom>
                  <a:avLst/>
                  <a:gdLst>
                    <a:gd name="T0" fmla="*/ 78 w 82"/>
                    <a:gd name="T1" fmla="*/ 22 h 88"/>
                    <a:gd name="T2" fmla="*/ 50 w 82"/>
                    <a:gd name="T3" fmla="*/ 2 h 88"/>
                    <a:gd name="T4" fmla="*/ 40 w 82"/>
                    <a:gd name="T5" fmla="*/ 4 h 88"/>
                    <a:gd name="T6" fmla="*/ 3 w 82"/>
                    <a:gd name="T7" fmla="*/ 55 h 88"/>
                    <a:gd name="T8" fmla="*/ 4 w 82"/>
                    <a:gd name="T9" fmla="*/ 65 h 88"/>
                    <a:gd name="T10" fmla="*/ 32 w 82"/>
                    <a:gd name="T11" fmla="*/ 85 h 88"/>
                    <a:gd name="T12" fmla="*/ 42 w 82"/>
                    <a:gd name="T13" fmla="*/ 84 h 88"/>
                    <a:gd name="T14" fmla="*/ 80 w 82"/>
                    <a:gd name="T15" fmla="*/ 33 h 88"/>
                    <a:gd name="T16" fmla="*/ 78 w 82"/>
                    <a:gd name="T17" fmla="*/ 22 h 88"/>
                    <a:gd name="T18" fmla="*/ 54 w 82"/>
                    <a:gd name="T19" fmla="*/ 9 h 88"/>
                    <a:gd name="T20" fmla="*/ 70 w 82"/>
                    <a:gd name="T21" fmla="*/ 21 h 88"/>
                    <a:gd name="T22" fmla="*/ 68 w 82"/>
                    <a:gd name="T23" fmla="*/ 23 h 88"/>
                    <a:gd name="T24" fmla="*/ 53 w 82"/>
                    <a:gd name="T25" fmla="*/ 11 h 88"/>
                    <a:gd name="T26" fmla="*/ 54 w 82"/>
                    <a:gd name="T27" fmla="*/ 9 h 88"/>
                    <a:gd name="T28" fmla="*/ 21 w 82"/>
                    <a:gd name="T29" fmla="*/ 71 h 88"/>
                    <a:gd name="T30" fmla="*/ 20 w 82"/>
                    <a:gd name="T31" fmla="*/ 64 h 88"/>
                    <a:gd name="T32" fmla="*/ 27 w 82"/>
                    <a:gd name="T33" fmla="*/ 63 h 88"/>
                    <a:gd name="T34" fmla="*/ 28 w 82"/>
                    <a:gd name="T35" fmla="*/ 70 h 88"/>
                    <a:gd name="T36" fmla="*/ 21 w 82"/>
                    <a:gd name="T37" fmla="*/ 71 h 88"/>
                    <a:gd name="T38" fmla="*/ 45 w 82"/>
                    <a:gd name="T39" fmla="*/ 71 h 88"/>
                    <a:gd name="T40" fmla="*/ 14 w 82"/>
                    <a:gd name="T41" fmla="*/ 48 h 88"/>
                    <a:gd name="T42" fmla="*/ 43 w 82"/>
                    <a:gd name="T43" fmla="*/ 9 h 88"/>
                    <a:gd name="T44" fmla="*/ 74 w 82"/>
                    <a:gd name="T45" fmla="*/ 32 h 88"/>
                    <a:gd name="T46" fmla="*/ 45 w 82"/>
                    <a:gd name="T47" fmla="*/ 7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2" h="88">
                      <a:moveTo>
                        <a:pt x="78" y="22"/>
                      </a:move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7" y="0"/>
                        <a:pt x="43" y="1"/>
                        <a:pt x="40" y="4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0" y="58"/>
                        <a:pt x="1" y="63"/>
                        <a:pt x="4" y="65"/>
                      </a:cubicBezTo>
                      <a:cubicBezTo>
                        <a:pt x="32" y="85"/>
                        <a:pt x="32" y="85"/>
                        <a:pt x="32" y="85"/>
                      </a:cubicBezTo>
                      <a:cubicBezTo>
                        <a:pt x="35" y="88"/>
                        <a:pt x="40" y="87"/>
                        <a:pt x="42" y="84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29"/>
                        <a:pt x="81" y="25"/>
                        <a:pt x="78" y="22"/>
                      </a:cubicBezTo>
                      <a:close/>
                      <a:moveTo>
                        <a:pt x="54" y="9"/>
                      </a:move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lnTo>
                        <a:pt x="54" y="9"/>
                      </a:lnTo>
                      <a:close/>
                      <a:moveTo>
                        <a:pt x="21" y="71"/>
                      </a:moveTo>
                      <a:cubicBezTo>
                        <a:pt x="19" y="70"/>
                        <a:pt x="18" y="67"/>
                        <a:pt x="20" y="64"/>
                      </a:cubicBezTo>
                      <a:cubicBezTo>
                        <a:pt x="22" y="62"/>
                        <a:pt x="25" y="62"/>
                        <a:pt x="27" y="63"/>
                      </a:cubicBezTo>
                      <a:cubicBezTo>
                        <a:pt x="29" y="65"/>
                        <a:pt x="29" y="68"/>
                        <a:pt x="28" y="70"/>
                      </a:cubicBezTo>
                      <a:cubicBezTo>
                        <a:pt x="26" y="72"/>
                        <a:pt x="23" y="73"/>
                        <a:pt x="21" y="71"/>
                      </a:cubicBezTo>
                      <a:close/>
                      <a:moveTo>
                        <a:pt x="45" y="71"/>
                      </a:move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74" y="32"/>
                        <a:pt x="74" y="32"/>
                        <a:pt x="74" y="32"/>
                      </a:cubicBezTo>
                      <a:lnTo>
                        <a:pt x="45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3" name="íṣļíḋe"/>
                <p:cNvSpPr/>
                <p:nvPr/>
              </p:nvSpPr>
              <p:spPr bwMode="auto">
                <a:xfrm>
                  <a:off x="4814101" y="2956741"/>
                  <a:ext cx="137013" cy="152672"/>
                </a:xfrm>
                <a:custGeom>
                  <a:avLst/>
                  <a:gdLst>
                    <a:gd name="T0" fmla="*/ 34 w 43"/>
                    <a:gd name="T1" fmla="*/ 15 h 48"/>
                    <a:gd name="T2" fmla="*/ 36 w 43"/>
                    <a:gd name="T3" fmla="*/ 12 h 48"/>
                    <a:gd name="T4" fmla="*/ 39 w 43"/>
                    <a:gd name="T5" fmla="*/ 7 h 48"/>
                    <a:gd name="T6" fmla="*/ 38 w 43"/>
                    <a:gd name="T7" fmla="*/ 1 h 48"/>
                    <a:gd name="T8" fmla="*/ 34 w 43"/>
                    <a:gd name="T9" fmla="*/ 0 h 48"/>
                    <a:gd name="T10" fmla="*/ 27 w 43"/>
                    <a:gd name="T11" fmla="*/ 3 h 48"/>
                    <a:gd name="T12" fmla="*/ 21 w 43"/>
                    <a:gd name="T13" fmla="*/ 14 h 48"/>
                    <a:gd name="T14" fmla="*/ 16 w 43"/>
                    <a:gd name="T15" fmla="*/ 3 h 48"/>
                    <a:gd name="T16" fmla="*/ 10 w 43"/>
                    <a:gd name="T17" fmla="*/ 1 h 48"/>
                    <a:gd name="T18" fmla="*/ 6 w 43"/>
                    <a:gd name="T19" fmla="*/ 3 h 48"/>
                    <a:gd name="T20" fmla="*/ 7 w 43"/>
                    <a:gd name="T21" fmla="*/ 12 h 48"/>
                    <a:gd name="T22" fmla="*/ 10 w 43"/>
                    <a:gd name="T23" fmla="*/ 15 h 48"/>
                    <a:gd name="T24" fmla="*/ 0 w 43"/>
                    <a:gd name="T25" fmla="*/ 15 h 48"/>
                    <a:gd name="T26" fmla="*/ 0 w 43"/>
                    <a:gd name="T27" fmla="*/ 27 h 48"/>
                    <a:gd name="T28" fmla="*/ 3 w 43"/>
                    <a:gd name="T29" fmla="*/ 27 h 48"/>
                    <a:gd name="T30" fmla="*/ 3 w 43"/>
                    <a:gd name="T31" fmla="*/ 48 h 48"/>
                    <a:gd name="T32" fmla="*/ 40 w 43"/>
                    <a:gd name="T33" fmla="*/ 48 h 48"/>
                    <a:gd name="T34" fmla="*/ 40 w 43"/>
                    <a:gd name="T35" fmla="*/ 27 h 48"/>
                    <a:gd name="T36" fmla="*/ 43 w 43"/>
                    <a:gd name="T37" fmla="*/ 27 h 48"/>
                    <a:gd name="T38" fmla="*/ 43 w 43"/>
                    <a:gd name="T39" fmla="*/ 15 h 48"/>
                    <a:gd name="T40" fmla="*/ 34 w 43"/>
                    <a:gd name="T41" fmla="*/ 15 h 48"/>
                    <a:gd name="T42" fmla="*/ 29 w 43"/>
                    <a:gd name="T43" fmla="*/ 5 h 48"/>
                    <a:gd name="T44" fmla="*/ 34 w 43"/>
                    <a:gd name="T45" fmla="*/ 3 h 48"/>
                    <a:gd name="T46" fmla="*/ 35 w 43"/>
                    <a:gd name="T47" fmla="*/ 4 h 48"/>
                    <a:gd name="T48" fmla="*/ 34 w 43"/>
                    <a:gd name="T49" fmla="*/ 10 h 48"/>
                    <a:gd name="T50" fmla="*/ 27 w 43"/>
                    <a:gd name="T51" fmla="*/ 15 h 48"/>
                    <a:gd name="T52" fmla="*/ 24 w 43"/>
                    <a:gd name="T53" fmla="*/ 15 h 48"/>
                    <a:gd name="T54" fmla="*/ 29 w 43"/>
                    <a:gd name="T55" fmla="*/ 5 h 48"/>
                    <a:gd name="T56" fmla="*/ 8 w 43"/>
                    <a:gd name="T57" fmla="*/ 7 h 48"/>
                    <a:gd name="T58" fmla="*/ 9 w 43"/>
                    <a:gd name="T59" fmla="*/ 5 h 48"/>
                    <a:gd name="T60" fmla="*/ 10 w 43"/>
                    <a:gd name="T61" fmla="*/ 4 h 48"/>
                    <a:gd name="T62" fmla="*/ 10 w 43"/>
                    <a:gd name="T63" fmla="*/ 4 h 48"/>
                    <a:gd name="T64" fmla="*/ 13 w 43"/>
                    <a:gd name="T65" fmla="*/ 6 h 48"/>
                    <a:gd name="T66" fmla="*/ 17 w 43"/>
                    <a:gd name="T67" fmla="*/ 13 h 48"/>
                    <a:gd name="T68" fmla="*/ 17 w 43"/>
                    <a:gd name="T69" fmla="*/ 13 h 48"/>
                    <a:gd name="T70" fmla="*/ 17 w 43"/>
                    <a:gd name="T71" fmla="*/ 13 h 48"/>
                    <a:gd name="T72" fmla="*/ 9 w 43"/>
                    <a:gd name="T73" fmla="*/ 10 h 48"/>
                    <a:gd name="T74" fmla="*/ 8 w 43"/>
                    <a:gd name="T75" fmla="*/ 7 h 48"/>
                    <a:gd name="T76" fmla="*/ 18 w 43"/>
                    <a:gd name="T77" fmla="*/ 45 h 48"/>
                    <a:gd name="T78" fmla="*/ 6 w 43"/>
                    <a:gd name="T79" fmla="*/ 45 h 48"/>
                    <a:gd name="T80" fmla="*/ 6 w 43"/>
                    <a:gd name="T81" fmla="*/ 25 h 48"/>
                    <a:gd name="T82" fmla="*/ 18 w 43"/>
                    <a:gd name="T83" fmla="*/ 25 h 48"/>
                    <a:gd name="T84" fmla="*/ 18 w 43"/>
                    <a:gd name="T85" fmla="*/ 45 h 48"/>
                    <a:gd name="T86" fmla="*/ 18 w 43"/>
                    <a:gd name="T87" fmla="*/ 24 h 48"/>
                    <a:gd name="T88" fmla="*/ 3 w 43"/>
                    <a:gd name="T89" fmla="*/ 24 h 48"/>
                    <a:gd name="T90" fmla="*/ 3 w 43"/>
                    <a:gd name="T91" fmla="*/ 18 h 48"/>
                    <a:gd name="T92" fmla="*/ 18 w 43"/>
                    <a:gd name="T93" fmla="*/ 18 h 48"/>
                    <a:gd name="T94" fmla="*/ 18 w 43"/>
                    <a:gd name="T95" fmla="*/ 24 h 48"/>
                    <a:gd name="T96" fmla="*/ 37 w 43"/>
                    <a:gd name="T97" fmla="*/ 45 h 48"/>
                    <a:gd name="T98" fmla="*/ 25 w 43"/>
                    <a:gd name="T99" fmla="*/ 45 h 48"/>
                    <a:gd name="T100" fmla="*/ 25 w 43"/>
                    <a:gd name="T101" fmla="*/ 25 h 48"/>
                    <a:gd name="T102" fmla="*/ 37 w 43"/>
                    <a:gd name="T103" fmla="*/ 25 h 48"/>
                    <a:gd name="T104" fmla="*/ 37 w 43"/>
                    <a:gd name="T105" fmla="*/ 45 h 48"/>
                    <a:gd name="T106" fmla="*/ 40 w 43"/>
                    <a:gd name="T107" fmla="*/ 24 h 48"/>
                    <a:gd name="T108" fmla="*/ 25 w 43"/>
                    <a:gd name="T109" fmla="*/ 24 h 48"/>
                    <a:gd name="T110" fmla="*/ 25 w 43"/>
                    <a:gd name="T111" fmla="*/ 18 h 48"/>
                    <a:gd name="T112" fmla="*/ 40 w 43"/>
                    <a:gd name="T113" fmla="*/ 18 h 48"/>
                    <a:gd name="T114" fmla="*/ 40 w 43"/>
                    <a:gd name="T1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3" h="48">
                      <a:moveTo>
                        <a:pt x="34" y="15"/>
                      </a:moveTo>
                      <a:cubicBezTo>
                        <a:pt x="35" y="14"/>
                        <a:pt x="36" y="13"/>
                        <a:pt x="36" y="12"/>
                      </a:cubicBezTo>
                      <a:cubicBezTo>
                        <a:pt x="38" y="11"/>
                        <a:pt x="39" y="9"/>
                        <a:pt x="39" y="7"/>
                      </a:cubicBezTo>
                      <a:cubicBezTo>
                        <a:pt x="40" y="5"/>
                        <a:pt x="39" y="3"/>
                        <a:pt x="38" y="1"/>
                      </a:cubicBezTo>
                      <a:cubicBezTo>
                        <a:pt x="37" y="0"/>
                        <a:pt x="35" y="0"/>
                        <a:pt x="34" y="0"/>
                      </a:cubicBezTo>
                      <a:cubicBezTo>
                        <a:pt x="31" y="0"/>
                        <a:pt x="29" y="1"/>
                        <a:pt x="27" y="3"/>
                      </a:cubicBezTo>
                      <a:cubicBezTo>
                        <a:pt x="24" y="6"/>
                        <a:pt x="22" y="10"/>
                        <a:pt x="21" y="14"/>
                      </a:cubicBezTo>
                      <a:cubicBezTo>
                        <a:pt x="20" y="10"/>
                        <a:pt x="19" y="6"/>
                        <a:pt x="16" y="3"/>
                      </a:cubicBezTo>
                      <a:cubicBezTo>
                        <a:pt x="14" y="2"/>
                        <a:pt x="12" y="1"/>
                        <a:pt x="10" y="1"/>
                      </a:cubicBezTo>
                      <a:cubicBezTo>
                        <a:pt x="9" y="1"/>
                        <a:pt x="7" y="1"/>
                        <a:pt x="6" y="3"/>
                      </a:cubicBezTo>
                      <a:cubicBezTo>
                        <a:pt x="4" y="5"/>
                        <a:pt x="4" y="9"/>
                        <a:pt x="7" y="12"/>
                      </a:cubicBezTo>
                      <a:cubicBezTo>
                        <a:pt x="8" y="13"/>
                        <a:pt x="9" y="14"/>
                        <a:pt x="1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lnTo>
                        <a:pt x="34" y="15"/>
                      </a:lnTo>
                      <a:close/>
                      <a:moveTo>
                        <a:pt x="29" y="5"/>
                      </a:moveTo>
                      <a:cubicBezTo>
                        <a:pt x="31" y="4"/>
                        <a:pt x="32" y="3"/>
                        <a:pt x="34" y="3"/>
                      </a:cubicBezTo>
                      <a:cubicBezTo>
                        <a:pt x="34" y="3"/>
                        <a:pt x="35" y="3"/>
                        <a:pt x="35" y="4"/>
                      </a:cubicBezTo>
                      <a:cubicBezTo>
                        <a:pt x="37" y="5"/>
                        <a:pt x="36" y="8"/>
                        <a:pt x="34" y="10"/>
                      </a:cubicBezTo>
                      <a:cubicBezTo>
                        <a:pt x="32" y="12"/>
                        <a:pt x="29" y="14"/>
                        <a:pt x="27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5" y="12"/>
                        <a:pt x="27" y="8"/>
                        <a:pt x="29" y="5"/>
                      </a:cubicBezTo>
                      <a:close/>
                      <a:moveTo>
                        <a:pt x="8" y="7"/>
                      </a:move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9" y="5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2" y="5"/>
                        <a:pt x="13" y="6"/>
                      </a:cubicBezTo>
                      <a:cubicBezTo>
                        <a:pt x="15" y="7"/>
                        <a:pt x="16" y="10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4" y="13"/>
                        <a:pt x="11" y="11"/>
                        <a:pt x="9" y="10"/>
                      </a:cubicBezTo>
                      <a:cubicBezTo>
                        <a:pt x="9" y="9"/>
                        <a:pt x="8" y="8"/>
                        <a:pt x="8" y="7"/>
                      </a:cubicBezTo>
                      <a:close/>
                      <a:moveTo>
                        <a:pt x="18" y="45"/>
                      </a:move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lnTo>
                        <a:pt x="18" y="45"/>
                      </a:lnTo>
                      <a:close/>
                      <a:moveTo>
                        <a:pt x="18" y="24"/>
                      </a:move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18" y="24"/>
                      </a:lnTo>
                      <a:close/>
                      <a:moveTo>
                        <a:pt x="37" y="45"/>
                      </a:move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lnTo>
                        <a:pt x="37" y="45"/>
                      </a:lnTo>
                      <a:close/>
                      <a:moveTo>
                        <a:pt x="40" y="24"/>
                      </a:move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4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4" name="í$lïḑe"/>
                <p:cNvSpPr/>
                <p:nvPr/>
              </p:nvSpPr>
              <p:spPr bwMode="auto">
                <a:xfrm>
                  <a:off x="5646087" y="3307798"/>
                  <a:ext cx="227050" cy="199648"/>
                </a:xfrm>
                <a:custGeom>
                  <a:avLst/>
                  <a:gdLst>
                    <a:gd name="T0" fmla="*/ 76 w 116"/>
                    <a:gd name="T1" fmla="*/ 15 h 102"/>
                    <a:gd name="T2" fmla="*/ 40 w 116"/>
                    <a:gd name="T3" fmla="*/ 0 h 102"/>
                    <a:gd name="T4" fmla="*/ 0 w 116"/>
                    <a:gd name="T5" fmla="*/ 15 h 102"/>
                    <a:gd name="T6" fmla="*/ 0 w 116"/>
                    <a:gd name="T7" fmla="*/ 102 h 102"/>
                    <a:gd name="T8" fmla="*/ 40 w 116"/>
                    <a:gd name="T9" fmla="*/ 87 h 102"/>
                    <a:gd name="T10" fmla="*/ 76 w 116"/>
                    <a:gd name="T11" fmla="*/ 102 h 102"/>
                    <a:gd name="T12" fmla="*/ 116 w 116"/>
                    <a:gd name="T13" fmla="*/ 87 h 102"/>
                    <a:gd name="T14" fmla="*/ 116 w 116"/>
                    <a:gd name="T15" fmla="*/ 0 h 102"/>
                    <a:gd name="T16" fmla="*/ 76 w 116"/>
                    <a:gd name="T17" fmla="*/ 15 h 102"/>
                    <a:gd name="T18" fmla="*/ 44 w 116"/>
                    <a:gd name="T19" fmla="*/ 9 h 102"/>
                    <a:gd name="T20" fmla="*/ 73 w 116"/>
                    <a:gd name="T21" fmla="*/ 22 h 102"/>
                    <a:gd name="T22" fmla="*/ 73 w 116"/>
                    <a:gd name="T23" fmla="*/ 92 h 102"/>
                    <a:gd name="T24" fmla="*/ 44 w 116"/>
                    <a:gd name="T25" fmla="*/ 80 h 102"/>
                    <a:gd name="T26" fmla="*/ 44 w 116"/>
                    <a:gd name="T27" fmla="*/ 9 h 102"/>
                    <a:gd name="T28" fmla="*/ 8 w 116"/>
                    <a:gd name="T29" fmla="*/ 20 h 102"/>
                    <a:gd name="T30" fmla="*/ 37 w 116"/>
                    <a:gd name="T31" fmla="*/ 9 h 102"/>
                    <a:gd name="T32" fmla="*/ 37 w 116"/>
                    <a:gd name="T33" fmla="*/ 80 h 102"/>
                    <a:gd name="T34" fmla="*/ 8 w 116"/>
                    <a:gd name="T35" fmla="*/ 92 h 102"/>
                    <a:gd name="T36" fmla="*/ 8 w 116"/>
                    <a:gd name="T37" fmla="*/ 20 h 102"/>
                    <a:gd name="T38" fmla="*/ 109 w 116"/>
                    <a:gd name="T39" fmla="*/ 82 h 102"/>
                    <a:gd name="T40" fmla="*/ 80 w 116"/>
                    <a:gd name="T41" fmla="*/ 92 h 102"/>
                    <a:gd name="T42" fmla="*/ 80 w 116"/>
                    <a:gd name="T43" fmla="*/ 22 h 102"/>
                    <a:gd name="T44" fmla="*/ 109 w 116"/>
                    <a:gd name="T45" fmla="*/ 10 h 102"/>
                    <a:gd name="T46" fmla="*/ 109 w 116"/>
                    <a:gd name="T47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6" h="102">
                      <a:moveTo>
                        <a:pt x="76" y="15"/>
                      </a:moveTo>
                      <a:lnTo>
                        <a:pt x="40" y="0"/>
                      </a:lnTo>
                      <a:lnTo>
                        <a:pt x="0" y="15"/>
                      </a:lnTo>
                      <a:lnTo>
                        <a:pt x="0" y="102"/>
                      </a:lnTo>
                      <a:lnTo>
                        <a:pt x="40" y="87"/>
                      </a:lnTo>
                      <a:lnTo>
                        <a:pt x="76" y="102"/>
                      </a:lnTo>
                      <a:lnTo>
                        <a:pt x="116" y="87"/>
                      </a:lnTo>
                      <a:lnTo>
                        <a:pt x="116" y="0"/>
                      </a:lnTo>
                      <a:lnTo>
                        <a:pt x="76" y="15"/>
                      </a:lnTo>
                      <a:close/>
                      <a:moveTo>
                        <a:pt x="44" y="9"/>
                      </a:moveTo>
                      <a:lnTo>
                        <a:pt x="73" y="22"/>
                      </a:lnTo>
                      <a:lnTo>
                        <a:pt x="73" y="92"/>
                      </a:lnTo>
                      <a:lnTo>
                        <a:pt x="44" y="80"/>
                      </a:lnTo>
                      <a:lnTo>
                        <a:pt x="44" y="9"/>
                      </a:lnTo>
                      <a:close/>
                      <a:moveTo>
                        <a:pt x="8" y="20"/>
                      </a:moveTo>
                      <a:lnTo>
                        <a:pt x="37" y="9"/>
                      </a:lnTo>
                      <a:lnTo>
                        <a:pt x="37" y="80"/>
                      </a:lnTo>
                      <a:lnTo>
                        <a:pt x="8" y="92"/>
                      </a:lnTo>
                      <a:lnTo>
                        <a:pt x="8" y="20"/>
                      </a:lnTo>
                      <a:close/>
                      <a:moveTo>
                        <a:pt x="109" y="82"/>
                      </a:moveTo>
                      <a:lnTo>
                        <a:pt x="80" y="92"/>
                      </a:lnTo>
                      <a:lnTo>
                        <a:pt x="80" y="22"/>
                      </a:lnTo>
                      <a:lnTo>
                        <a:pt x="109" y="10"/>
                      </a:lnTo>
                      <a:lnTo>
                        <a:pt x="109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</p:grpSp>
          <p:grpSp>
            <p:nvGrpSpPr>
              <p:cNvPr id="14" name="iś1iďe"/>
              <p:cNvGrpSpPr/>
              <p:nvPr/>
            </p:nvGrpSpPr>
            <p:grpSpPr>
              <a:xfrm>
                <a:off x="6880852" y="1289061"/>
                <a:ext cx="3916753" cy="4537754"/>
                <a:chOff x="6868614" y="762985"/>
                <a:chExt cx="5222153" cy="6050102"/>
              </a:xfrm>
              <a:solidFill>
                <a:schemeClr val="tx2"/>
              </a:solidFill>
            </p:grpSpPr>
            <p:sp>
              <p:nvSpPr>
                <p:cNvPr id="15" name="ïṥļíḋè"/>
                <p:cNvSpPr/>
                <p:nvPr/>
              </p:nvSpPr>
              <p:spPr bwMode="auto">
                <a:xfrm>
                  <a:off x="11738448" y="4076742"/>
                  <a:ext cx="342533" cy="319044"/>
                </a:xfrm>
                <a:custGeom>
                  <a:avLst/>
                  <a:gdLst>
                    <a:gd name="T0" fmla="*/ 53 w 107"/>
                    <a:gd name="T1" fmla="*/ 13 h 100"/>
                    <a:gd name="T2" fmla="*/ 37 w 107"/>
                    <a:gd name="T3" fmla="*/ 16 h 100"/>
                    <a:gd name="T4" fmla="*/ 24 w 107"/>
                    <a:gd name="T5" fmla="*/ 23 h 100"/>
                    <a:gd name="T6" fmla="*/ 13 w 107"/>
                    <a:gd name="T7" fmla="*/ 43 h 100"/>
                    <a:gd name="T8" fmla="*/ 17 w 107"/>
                    <a:gd name="T9" fmla="*/ 55 h 100"/>
                    <a:gd name="T10" fmla="*/ 27 w 107"/>
                    <a:gd name="T11" fmla="*/ 66 h 100"/>
                    <a:gd name="T12" fmla="*/ 33 w 107"/>
                    <a:gd name="T13" fmla="*/ 75 h 100"/>
                    <a:gd name="T14" fmla="*/ 33 w 107"/>
                    <a:gd name="T15" fmla="*/ 79 h 100"/>
                    <a:gd name="T16" fmla="*/ 36 w 107"/>
                    <a:gd name="T17" fmla="*/ 77 h 100"/>
                    <a:gd name="T18" fmla="*/ 45 w 107"/>
                    <a:gd name="T19" fmla="*/ 73 h 100"/>
                    <a:gd name="T20" fmla="*/ 47 w 107"/>
                    <a:gd name="T21" fmla="*/ 73 h 100"/>
                    <a:gd name="T22" fmla="*/ 53 w 107"/>
                    <a:gd name="T23" fmla="*/ 73 h 100"/>
                    <a:gd name="T24" fmla="*/ 70 w 107"/>
                    <a:gd name="T25" fmla="*/ 71 h 100"/>
                    <a:gd name="T26" fmla="*/ 83 w 107"/>
                    <a:gd name="T27" fmla="*/ 64 h 100"/>
                    <a:gd name="T28" fmla="*/ 93 w 107"/>
                    <a:gd name="T29" fmla="*/ 43 h 100"/>
                    <a:gd name="T30" fmla="*/ 83 w 107"/>
                    <a:gd name="T31" fmla="*/ 23 h 100"/>
                    <a:gd name="T32" fmla="*/ 70 w 107"/>
                    <a:gd name="T33" fmla="*/ 16 h 100"/>
                    <a:gd name="T34" fmla="*/ 53 w 107"/>
                    <a:gd name="T35" fmla="*/ 13 h 100"/>
                    <a:gd name="T36" fmla="*/ 53 w 107"/>
                    <a:gd name="T37" fmla="*/ 0 h 100"/>
                    <a:gd name="T38" fmla="*/ 53 w 107"/>
                    <a:gd name="T39" fmla="*/ 0 h 100"/>
                    <a:gd name="T40" fmla="*/ 107 w 107"/>
                    <a:gd name="T41" fmla="*/ 43 h 100"/>
                    <a:gd name="T42" fmla="*/ 53 w 107"/>
                    <a:gd name="T43" fmla="*/ 87 h 100"/>
                    <a:gd name="T44" fmla="*/ 45 w 107"/>
                    <a:gd name="T45" fmla="*/ 86 h 100"/>
                    <a:gd name="T46" fmla="*/ 7 w 107"/>
                    <a:gd name="T47" fmla="*/ 100 h 100"/>
                    <a:gd name="T48" fmla="*/ 7 w 107"/>
                    <a:gd name="T49" fmla="*/ 97 h 100"/>
                    <a:gd name="T50" fmla="*/ 20 w 107"/>
                    <a:gd name="T51" fmla="*/ 80 h 100"/>
                    <a:gd name="T52" fmla="*/ 20 w 107"/>
                    <a:gd name="T53" fmla="*/ 77 h 100"/>
                    <a:gd name="T54" fmla="*/ 0 w 107"/>
                    <a:gd name="T55" fmla="*/ 43 h 100"/>
                    <a:gd name="T56" fmla="*/ 53 w 107"/>
                    <a:gd name="T5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07" h="100">
                      <a:moveTo>
                        <a:pt x="53" y="13"/>
                      </a:moveTo>
                      <a:cubicBezTo>
                        <a:pt x="48" y="13"/>
                        <a:pt x="42" y="14"/>
                        <a:pt x="37" y="16"/>
                      </a:cubicBezTo>
                      <a:cubicBezTo>
                        <a:pt x="32" y="18"/>
                        <a:pt x="28" y="20"/>
                        <a:pt x="24" y="23"/>
                      </a:cubicBezTo>
                      <a:cubicBezTo>
                        <a:pt x="17" y="29"/>
                        <a:pt x="13" y="36"/>
                        <a:pt x="13" y="43"/>
                      </a:cubicBezTo>
                      <a:cubicBezTo>
                        <a:pt x="13" y="48"/>
                        <a:pt x="14" y="52"/>
                        <a:pt x="17" y="55"/>
                      </a:cubicBezTo>
                      <a:cubicBezTo>
                        <a:pt x="19" y="59"/>
                        <a:pt x="23" y="63"/>
                        <a:pt x="27" y="66"/>
                      </a:cubicBezTo>
                      <a:cubicBezTo>
                        <a:pt x="30" y="68"/>
                        <a:pt x="32" y="71"/>
                        <a:pt x="33" y="75"/>
                      </a:cubicBezTo>
                      <a:cubicBezTo>
                        <a:pt x="33" y="76"/>
                        <a:pt x="33" y="78"/>
                        <a:pt x="33" y="79"/>
                      </a:cubicBezTo>
                      <a:cubicBezTo>
                        <a:pt x="34" y="78"/>
                        <a:pt x="35" y="78"/>
                        <a:pt x="36" y="77"/>
                      </a:cubicBezTo>
                      <a:cubicBezTo>
                        <a:pt x="38" y="74"/>
                        <a:pt x="42" y="73"/>
                        <a:pt x="45" y="73"/>
                      </a:cubicBezTo>
                      <a:cubicBezTo>
                        <a:pt x="46" y="73"/>
                        <a:pt x="46" y="73"/>
                        <a:pt x="47" y="73"/>
                      </a:cubicBezTo>
                      <a:cubicBezTo>
                        <a:pt x="49" y="73"/>
                        <a:pt x="51" y="73"/>
                        <a:pt x="53" y="73"/>
                      </a:cubicBezTo>
                      <a:cubicBezTo>
                        <a:pt x="59" y="73"/>
                        <a:pt x="65" y="73"/>
                        <a:pt x="70" y="71"/>
                      </a:cubicBezTo>
                      <a:cubicBezTo>
                        <a:pt x="75" y="69"/>
                        <a:pt x="79" y="67"/>
                        <a:pt x="83" y="64"/>
                      </a:cubicBezTo>
                      <a:cubicBezTo>
                        <a:pt x="90" y="58"/>
                        <a:pt x="93" y="51"/>
                        <a:pt x="93" y="43"/>
                      </a:cubicBezTo>
                      <a:cubicBezTo>
                        <a:pt x="93" y="36"/>
                        <a:pt x="90" y="29"/>
                        <a:pt x="83" y="23"/>
                      </a:cubicBezTo>
                      <a:cubicBezTo>
                        <a:pt x="79" y="20"/>
                        <a:pt x="75" y="18"/>
                        <a:pt x="70" y="16"/>
                      </a:cubicBezTo>
                      <a:cubicBezTo>
                        <a:pt x="65" y="14"/>
                        <a:pt x="59" y="13"/>
                        <a:pt x="53" y="13"/>
                      </a:cubicBezTo>
                      <a:close/>
                      <a:moveTo>
                        <a:pt x="53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83" y="0"/>
                        <a:pt x="107" y="19"/>
                        <a:pt x="107" y="43"/>
                      </a:cubicBezTo>
                      <a:cubicBezTo>
                        <a:pt x="107" y="67"/>
                        <a:pt x="83" y="87"/>
                        <a:pt x="53" y="87"/>
                      </a:cubicBezTo>
                      <a:cubicBezTo>
                        <a:pt x="51" y="87"/>
                        <a:pt x="48" y="87"/>
                        <a:pt x="45" y="86"/>
                      </a:cubicBezTo>
                      <a:cubicBezTo>
                        <a:pt x="34" y="98"/>
                        <a:pt x="20" y="100"/>
                        <a:pt x="7" y="100"/>
                      </a:cubicBezTo>
                      <a:cubicBezTo>
                        <a:pt x="7" y="97"/>
                        <a:pt x="7" y="97"/>
                        <a:pt x="7" y="97"/>
                      </a:cubicBezTo>
                      <a:cubicBezTo>
                        <a:pt x="14" y="94"/>
                        <a:pt x="20" y="87"/>
                        <a:pt x="20" y="80"/>
                      </a:cubicBezTo>
                      <a:cubicBezTo>
                        <a:pt x="20" y="79"/>
                        <a:pt x="20" y="78"/>
                        <a:pt x="20" y="77"/>
                      </a:cubicBezTo>
                      <a:cubicBezTo>
                        <a:pt x="8" y="69"/>
                        <a:pt x="0" y="57"/>
                        <a:pt x="0" y="43"/>
                      </a:cubicBezTo>
                      <a:cubicBezTo>
                        <a:pt x="0" y="19"/>
                        <a:pt x="24" y="0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6" name="íšḻiḍe"/>
                <p:cNvSpPr/>
                <p:nvPr/>
              </p:nvSpPr>
              <p:spPr bwMode="auto">
                <a:xfrm>
                  <a:off x="11501612" y="4250944"/>
                  <a:ext cx="215306" cy="215306"/>
                </a:xfrm>
                <a:custGeom>
                  <a:avLst/>
                  <a:gdLst>
                    <a:gd name="T0" fmla="*/ 62 w 67"/>
                    <a:gd name="T1" fmla="*/ 17 h 67"/>
                    <a:gd name="T2" fmla="*/ 67 w 67"/>
                    <a:gd name="T3" fmla="*/ 13 h 67"/>
                    <a:gd name="T4" fmla="*/ 67 w 67"/>
                    <a:gd name="T5" fmla="*/ 5 h 67"/>
                    <a:gd name="T6" fmla="*/ 58 w 67"/>
                    <a:gd name="T7" fmla="*/ 5 h 67"/>
                    <a:gd name="T8" fmla="*/ 58 w 67"/>
                    <a:gd name="T9" fmla="*/ 0 h 67"/>
                    <a:gd name="T10" fmla="*/ 4 w 67"/>
                    <a:gd name="T11" fmla="*/ 0 h 67"/>
                    <a:gd name="T12" fmla="*/ 0 w 67"/>
                    <a:gd name="T13" fmla="*/ 5 h 67"/>
                    <a:gd name="T14" fmla="*/ 0 w 67"/>
                    <a:gd name="T15" fmla="*/ 63 h 67"/>
                    <a:gd name="T16" fmla="*/ 4 w 67"/>
                    <a:gd name="T17" fmla="*/ 67 h 67"/>
                    <a:gd name="T18" fmla="*/ 58 w 67"/>
                    <a:gd name="T19" fmla="*/ 67 h 67"/>
                    <a:gd name="T20" fmla="*/ 58 w 67"/>
                    <a:gd name="T21" fmla="*/ 50 h 67"/>
                    <a:gd name="T22" fmla="*/ 62 w 67"/>
                    <a:gd name="T23" fmla="*/ 50 h 67"/>
                    <a:gd name="T24" fmla="*/ 67 w 67"/>
                    <a:gd name="T25" fmla="*/ 46 h 67"/>
                    <a:gd name="T26" fmla="*/ 67 w 67"/>
                    <a:gd name="T27" fmla="*/ 38 h 67"/>
                    <a:gd name="T28" fmla="*/ 58 w 67"/>
                    <a:gd name="T29" fmla="*/ 38 h 67"/>
                    <a:gd name="T30" fmla="*/ 58 w 67"/>
                    <a:gd name="T31" fmla="*/ 34 h 67"/>
                    <a:gd name="T32" fmla="*/ 62 w 67"/>
                    <a:gd name="T33" fmla="*/ 34 h 67"/>
                    <a:gd name="T34" fmla="*/ 67 w 67"/>
                    <a:gd name="T35" fmla="*/ 30 h 67"/>
                    <a:gd name="T36" fmla="*/ 67 w 67"/>
                    <a:gd name="T37" fmla="*/ 21 h 67"/>
                    <a:gd name="T38" fmla="*/ 58 w 67"/>
                    <a:gd name="T39" fmla="*/ 21 h 67"/>
                    <a:gd name="T40" fmla="*/ 58 w 67"/>
                    <a:gd name="T41" fmla="*/ 17 h 67"/>
                    <a:gd name="T42" fmla="*/ 62 w 67"/>
                    <a:gd name="T43" fmla="*/ 17 h 67"/>
                    <a:gd name="T44" fmla="*/ 37 w 67"/>
                    <a:gd name="T45" fmla="*/ 17 h 67"/>
                    <a:gd name="T46" fmla="*/ 46 w 67"/>
                    <a:gd name="T47" fmla="*/ 25 h 67"/>
                    <a:gd name="T48" fmla="*/ 37 w 67"/>
                    <a:gd name="T49" fmla="*/ 34 h 67"/>
                    <a:gd name="T50" fmla="*/ 29 w 67"/>
                    <a:gd name="T51" fmla="*/ 25 h 67"/>
                    <a:gd name="T52" fmla="*/ 37 w 67"/>
                    <a:gd name="T53" fmla="*/ 17 h 67"/>
                    <a:gd name="T54" fmla="*/ 16 w 67"/>
                    <a:gd name="T55" fmla="*/ 63 h 67"/>
                    <a:gd name="T56" fmla="*/ 12 w 67"/>
                    <a:gd name="T57" fmla="*/ 63 h 67"/>
                    <a:gd name="T58" fmla="*/ 12 w 67"/>
                    <a:gd name="T59" fmla="*/ 5 h 67"/>
                    <a:gd name="T60" fmla="*/ 16 w 67"/>
                    <a:gd name="T61" fmla="*/ 5 h 67"/>
                    <a:gd name="T62" fmla="*/ 16 w 67"/>
                    <a:gd name="T63" fmla="*/ 63 h 67"/>
                    <a:gd name="T64" fmla="*/ 50 w 67"/>
                    <a:gd name="T65" fmla="*/ 50 h 67"/>
                    <a:gd name="T66" fmla="*/ 25 w 67"/>
                    <a:gd name="T67" fmla="*/ 50 h 67"/>
                    <a:gd name="T68" fmla="*/ 25 w 67"/>
                    <a:gd name="T69" fmla="*/ 46 h 67"/>
                    <a:gd name="T70" fmla="*/ 33 w 67"/>
                    <a:gd name="T71" fmla="*/ 38 h 67"/>
                    <a:gd name="T72" fmla="*/ 33 w 67"/>
                    <a:gd name="T73" fmla="*/ 38 h 67"/>
                    <a:gd name="T74" fmla="*/ 41 w 67"/>
                    <a:gd name="T75" fmla="*/ 38 h 67"/>
                    <a:gd name="T76" fmla="*/ 50 w 67"/>
                    <a:gd name="T77" fmla="*/ 46 h 67"/>
                    <a:gd name="T78" fmla="*/ 50 w 67"/>
                    <a:gd name="T79" fmla="*/ 5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7" h="67">
                      <a:moveTo>
                        <a:pt x="62" y="17"/>
                      </a:moveTo>
                      <a:cubicBezTo>
                        <a:pt x="65" y="17"/>
                        <a:pt x="67" y="15"/>
                        <a:pt x="67" y="13"/>
                      </a:cubicBezTo>
                      <a:cubicBezTo>
                        <a:pt x="67" y="5"/>
                        <a:pt x="67" y="5"/>
                        <a:pt x="67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7"/>
                        <a:pt x="4" y="67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65" y="50"/>
                        <a:pt x="67" y="49"/>
                        <a:pt x="67" y="46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58" y="34"/>
                        <a:pt x="58" y="34"/>
                        <a:pt x="58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5" y="34"/>
                        <a:pt x="67" y="32"/>
                        <a:pt x="67" y="30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lnTo>
                        <a:pt x="62" y="17"/>
                      </a:lnTo>
                      <a:close/>
                      <a:moveTo>
                        <a:pt x="37" y="17"/>
                      </a:moveTo>
                      <a:cubicBezTo>
                        <a:pt x="42" y="17"/>
                        <a:pt x="46" y="21"/>
                        <a:pt x="46" y="25"/>
                      </a:cubicBezTo>
                      <a:cubicBezTo>
                        <a:pt x="46" y="30"/>
                        <a:pt x="42" y="34"/>
                        <a:pt x="37" y="34"/>
                      </a:cubicBezTo>
                      <a:cubicBezTo>
                        <a:pt x="33" y="34"/>
                        <a:pt x="29" y="30"/>
                        <a:pt x="29" y="25"/>
                      </a:cubicBezTo>
                      <a:cubicBezTo>
                        <a:pt x="29" y="21"/>
                        <a:pt x="33" y="17"/>
                        <a:pt x="37" y="17"/>
                      </a:cubicBezTo>
                      <a:close/>
                      <a:moveTo>
                        <a:pt x="16" y="63"/>
                      </a:move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lnTo>
                        <a:pt x="16" y="63"/>
                      </a:lnTo>
                      <a:close/>
                      <a:moveTo>
                        <a:pt x="50" y="50"/>
                      </a:move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5" y="42"/>
                        <a:pt x="28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6" y="38"/>
                        <a:pt x="50" y="42"/>
                        <a:pt x="50" y="46"/>
                      </a:cubicBezTo>
                      <a:lnTo>
                        <a:pt x="5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7" name="ï$1îḓe"/>
                <p:cNvSpPr/>
                <p:nvPr/>
              </p:nvSpPr>
              <p:spPr bwMode="auto">
                <a:xfrm>
                  <a:off x="11869589" y="3663746"/>
                  <a:ext cx="185947" cy="182031"/>
                </a:xfrm>
                <a:custGeom>
                  <a:avLst/>
                  <a:gdLst>
                    <a:gd name="T0" fmla="*/ 58 w 58"/>
                    <a:gd name="T1" fmla="*/ 29 h 57"/>
                    <a:gd name="T2" fmla="*/ 29 w 58"/>
                    <a:gd name="T3" fmla="*/ 57 h 57"/>
                    <a:gd name="T4" fmla="*/ 0 w 58"/>
                    <a:gd name="T5" fmla="*/ 29 h 57"/>
                    <a:gd name="T6" fmla="*/ 29 w 58"/>
                    <a:gd name="T7" fmla="*/ 0 h 57"/>
                    <a:gd name="T8" fmla="*/ 58 w 58"/>
                    <a:gd name="T9" fmla="*/ 29 h 57"/>
                    <a:gd name="T10" fmla="*/ 6 w 58"/>
                    <a:gd name="T11" fmla="*/ 29 h 57"/>
                    <a:gd name="T12" fmla="*/ 29 w 58"/>
                    <a:gd name="T13" fmla="*/ 52 h 57"/>
                    <a:gd name="T14" fmla="*/ 52 w 58"/>
                    <a:gd name="T15" fmla="*/ 29 h 57"/>
                    <a:gd name="T16" fmla="*/ 29 w 58"/>
                    <a:gd name="T17" fmla="*/ 6 h 57"/>
                    <a:gd name="T18" fmla="*/ 6 w 58"/>
                    <a:gd name="T19" fmla="*/ 29 h 57"/>
                    <a:gd name="T20" fmla="*/ 32 w 58"/>
                    <a:gd name="T21" fmla="*/ 12 h 57"/>
                    <a:gd name="T22" fmla="*/ 46 w 58"/>
                    <a:gd name="T23" fmla="*/ 26 h 57"/>
                    <a:gd name="T24" fmla="*/ 46 w 58"/>
                    <a:gd name="T25" fmla="*/ 31 h 57"/>
                    <a:gd name="T26" fmla="*/ 41 w 58"/>
                    <a:gd name="T27" fmla="*/ 31 h 57"/>
                    <a:gd name="T28" fmla="*/ 33 w 58"/>
                    <a:gd name="T29" fmla="*/ 23 h 57"/>
                    <a:gd name="T30" fmla="*/ 33 w 58"/>
                    <a:gd name="T31" fmla="*/ 43 h 57"/>
                    <a:gd name="T32" fmla="*/ 29 w 58"/>
                    <a:gd name="T33" fmla="*/ 47 h 57"/>
                    <a:gd name="T34" fmla="*/ 25 w 58"/>
                    <a:gd name="T35" fmla="*/ 43 h 57"/>
                    <a:gd name="T36" fmla="*/ 25 w 58"/>
                    <a:gd name="T37" fmla="*/ 23 h 57"/>
                    <a:gd name="T38" fmla="*/ 17 w 58"/>
                    <a:gd name="T39" fmla="*/ 31 h 57"/>
                    <a:gd name="T40" fmla="*/ 12 w 58"/>
                    <a:gd name="T41" fmla="*/ 31 h 57"/>
                    <a:gd name="T42" fmla="*/ 11 w 58"/>
                    <a:gd name="T43" fmla="*/ 29 h 57"/>
                    <a:gd name="T44" fmla="*/ 12 w 58"/>
                    <a:gd name="T45" fmla="*/ 26 h 57"/>
                    <a:gd name="T46" fmla="*/ 27 w 58"/>
                    <a:gd name="T47" fmla="*/ 12 h 57"/>
                    <a:gd name="T48" fmla="*/ 32 w 58"/>
                    <a:gd name="T4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8" h="57">
                      <a:moveTo>
                        <a:pt x="58" y="29"/>
                      </a:moveTo>
                      <a:cubicBezTo>
                        <a:pt x="58" y="45"/>
                        <a:pt x="45" y="57"/>
                        <a:pt x="29" y="57"/>
                      </a:cubicBezTo>
                      <a:cubicBezTo>
                        <a:pt x="13" y="57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45" y="0"/>
                        <a:pt x="58" y="13"/>
                        <a:pt x="58" y="29"/>
                      </a:cubicBezTo>
                      <a:close/>
                      <a:moveTo>
                        <a:pt x="6" y="29"/>
                      </a:moveTo>
                      <a:cubicBezTo>
                        <a:pt x="6" y="42"/>
                        <a:pt x="16" y="52"/>
                        <a:pt x="29" y="52"/>
                      </a:cubicBezTo>
                      <a:cubicBezTo>
                        <a:pt x="42" y="52"/>
                        <a:pt x="52" y="42"/>
                        <a:pt x="52" y="29"/>
                      </a:cubicBezTo>
                      <a:cubicBezTo>
                        <a:pt x="52" y="16"/>
                        <a:pt x="42" y="6"/>
                        <a:pt x="29" y="6"/>
                      </a:cubicBezTo>
                      <a:cubicBezTo>
                        <a:pt x="16" y="6"/>
                        <a:pt x="6" y="16"/>
                        <a:pt x="6" y="29"/>
                      </a:cubicBezTo>
                      <a:close/>
                      <a:moveTo>
                        <a:pt x="32" y="12"/>
                      </a:move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7" y="28"/>
                        <a:pt x="47" y="30"/>
                        <a:pt x="46" y="31"/>
                      </a:cubicBezTo>
                      <a:cubicBezTo>
                        <a:pt x="45" y="33"/>
                        <a:pt x="42" y="33"/>
                        <a:pt x="41" y="31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5"/>
                        <a:pt x="31" y="47"/>
                        <a:pt x="29" y="47"/>
                      </a:cubicBezTo>
                      <a:cubicBezTo>
                        <a:pt x="27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6" y="33"/>
                        <a:pt x="14" y="33"/>
                        <a:pt x="12" y="31"/>
                      </a:cubicBezTo>
                      <a:cubicBezTo>
                        <a:pt x="12" y="31"/>
                        <a:pt x="11" y="30"/>
                        <a:pt x="11" y="29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1"/>
                        <a:pt x="30" y="11"/>
                        <a:pt x="3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8" name="íś1îdé"/>
                <p:cNvSpPr/>
                <p:nvPr/>
              </p:nvSpPr>
              <p:spPr bwMode="auto">
                <a:xfrm>
                  <a:off x="11838272" y="3890796"/>
                  <a:ext cx="146800" cy="146799"/>
                </a:xfrm>
                <a:custGeom>
                  <a:avLst/>
                  <a:gdLst>
                    <a:gd name="T0" fmla="*/ 3 w 46"/>
                    <a:gd name="T1" fmla="*/ 0 h 46"/>
                    <a:gd name="T2" fmla="*/ 20 w 46"/>
                    <a:gd name="T3" fmla="*/ 0 h 46"/>
                    <a:gd name="T4" fmla="*/ 20 w 46"/>
                    <a:gd name="T5" fmla="*/ 3 h 46"/>
                    <a:gd name="T6" fmla="*/ 3 w 46"/>
                    <a:gd name="T7" fmla="*/ 3 h 46"/>
                    <a:gd name="T8" fmla="*/ 3 w 46"/>
                    <a:gd name="T9" fmla="*/ 0 h 46"/>
                    <a:gd name="T10" fmla="*/ 26 w 46"/>
                    <a:gd name="T11" fmla="*/ 0 h 46"/>
                    <a:gd name="T12" fmla="*/ 43 w 46"/>
                    <a:gd name="T13" fmla="*/ 0 h 46"/>
                    <a:gd name="T14" fmla="*/ 43 w 46"/>
                    <a:gd name="T15" fmla="*/ 3 h 46"/>
                    <a:gd name="T16" fmla="*/ 26 w 46"/>
                    <a:gd name="T17" fmla="*/ 3 h 46"/>
                    <a:gd name="T18" fmla="*/ 26 w 46"/>
                    <a:gd name="T19" fmla="*/ 0 h 46"/>
                    <a:gd name="T20" fmla="*/ 43 w 46"/>
                    <a:gd name="T21" fmla="*/ 14 h 46"/>
                    <a:gd name="T22" fmla="*/ 41 w 46"/>
                    <a:gd name="T23" fmla="*/ 14 h 46"/>
                    <a:gd name="T24" fmla="*/ 41 w 46"/>
                    <a:gd name="T25" fmla="*/ 3 h 46"/>
                    <a:gd name="T26" fmla="*/ 29 w 46"/>
                    <a:gd name="T27" fmla="*/ 3 h 46"/>
                    <a:gd name="T28" fmla="*/ 29 w 46"/>
                    <a:gd name="T29" fmla="*/ 14 h 46"/>
                    <a:gd name="T30" fmla="*/ 17 w 46"/>
                    <a:gd name="T31" fmla="*/ 14 h 46"/>
                    <a:gd name="T32" fmla="*/ 17 w 46"/>
                    <a:gd name="T33" fmla="*/ 3 h 46"/>
                    <a:gd name="T34" fmla="*/ 6 w 46"/>
                    <a:gd name="T35" fmla="*/ 3 h 46"/>
                    <a:gd name="T36" fmla="*/ 6 w 46"/>
                    <a:gd name="T37" fmla="*/ 14 h 46"/>
                    <a:gd name="T38" fmla="*/ 3 w 46"/>
                    <a:gd name="T39" fmla="*/ 14 h 46"/>
                    <a:gd name="T40" fmla="*/ 0 w 46"/>
                    <a:gd name="T41" fmla="*/ 18 h 46"/>
                    <a:gd name="T42" fmla="*/ 0 w 46"/>
                    <a:gd name="T43" fmla="*/ 43 h 46"/>
                    <a:gd name="T44" fmla="*/ 3 w 46"/>
                    <a:gd name="T45" fmla="*/ 46 h 46"/>
                    <a:gd name="T46" fmla="*/ 17 w 46"/>
                    <a:gd name="T47" fmla="*/ 46 h 46"/>
                    <a:gd name="T48" fmla="*/ 20 w 46"/>
                    <a:gd name="T49" fmla="*/ 43 h 46"/>
                    <a:gd name="T50" fmla="*/ 20 w 46"/>
                    <a:gd name="T51" fmla="*/ 26 h 46"/>
                    <a:gd name="T52" fmla="*/ 26 w 46"/>
                    <a:gd name="T53" fmla="*/ 26 h 46"/>
                    <a:gd name="T54" fmla="*/ 26 w 46"/>
                    <a:gd name="T55" fmla="*/ 43 h 46"/>
                    <a:gd name="T56" fmla="*/ 29 w 46"/>
                    <a:gd name="T57" fmla="*/ 46 h 46"/>
                    <a:gd name="T58" fmla="*/ 43 w 46"/>
                    <a:gd name="T59" fmla="*/ 46 h 46"/>
                    <a:gd name="T60" fmla="*/ 46 w 46"/>
                    <a:gd name="T61" fmla="*/ 43 h 46"/>
                    <a:gd name="T62" fmla="*/ 46 w 46"/>
                    <a:gd name="T63" fmla="*/ 18 h 46"/>
                    <a:gd name="T64" fmla="*/ 43 w 46"/>
                    <a:gd name="T65" fmla="*/ 14 h 46"/>
                    <a:gd name="T66" fmla="*/ 16 w 46"/>
                    <a:gd name="T67" fmla="*/ 43 h 46"/>
                    <a:gd name="T68" fmla="*/ 5 w 46"/>
                    <a:gd name="T69" fmla="*/ 43 h 46"/>
                    <a:gd name="T70" fmla="*/ 3 w 46"/>
                    <a:gd name="T71" fmla="*/ 42 h 46"/>
                    <a:gd name="T72" fmla="*/ 5 w 46"/>
                    <a:gd name="T73" fmla="*/ 40 h 46"/>
                    <a:gd name="T74" fmla="*/ 16 w 46"/>
                    <a:gd name="T75" fmla="*/ 40 h 46"/>
                    <a:gd name="T76" fmla="*/ 17 w 46"/>
                    <a:gd name="T77" fmla="*/ 42 h 46"/>
                    <a:gd name="T78" fmla="*/ 16 w 46"/>
                    <a:gd name="T79" fmla="*/ 43 h 46"/>
                    <a:gd name="T80" fmla="*/ 25 w 46"/>
                    <a:gd name="T81" fmla="*/ 23 h 46"/>
                    <a:gd name="T82" fmla="*/ 22 w 46"/>
                    <a:gd name="T83" fmla="*/ 23 h 46"/>
                    <a:gd name="T84" fmla="*/ 20 w 46"/>
                    <a:gd name="T85" fmla="*/ 22 h 46"/>
                    <a:gd name="T86" fmla="*/ 22 w 46"/>
                    <a:gd name="T87" fmla="*/ 20 h 46"/>
                    <a:gd name="T88" fmla="*/ 25 w 46"/>
                    <a:gd name="T89" fmla="*/ 20 h 46"/>
                    <a:gd name="T90" fmla="*/ 26 w 46"/>
                    <a:gd name="T91" fmla="*/ 22 h 46"/>
                    <a:gd name="T92" fmla="*/ 25 w 46"/>
                    <a:gd name="T93" fmla="*/ 23 h 46"/>
                    <a:gd name="T94" fmla="*/ 42 w 46"/>
                    <a:gd name="T95" fmla="*/ 43 h 46"/>
                    <a:gd name="T96" fmla="*/ 31 w 46"/>
                    <a:gd name="T97" fmla="*/ 43 h 46"/>
                    <a:gd name="T98" fmla="*/ 29 w 46"/>
                    <a:gd name="T99" fmla="*/ 42 h 46"/>
                    <a:gd name="T100" fmla="*/ 31 w 46"/>
                    <a:gd name="T101" fmla="*/ 40 h 46"/>
                    <a:gd name="T102" fmla="*/ 42 w 46"/>
                    <a:gd name="T103" fmla="*/ 40 h 46"/>
                    <a:gd name="T104" fmla="*/ 43 w 46"/>
                    <a:gd name="T105" fmla="*/ 42 h 46"/>
                    <a:gd name="T106" fmla="*/ 42 w 46"/>
                    <a:gd name="T107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" h="46">
                      <a:moveTo>
                        <a:pt x="3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5"/>
                        <a:pt x="2" y="46"/>
                        <a:pt x="3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9" y="46"/>
                        <a:pt x="20" y="45"/>
                        <a:pt x="20" y="43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5"/>
                        <a:pt x="28" y="46"/>
                        <a:pt x="29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5" y="46"/>
                        <a:pt x="46" y="45"/>
                        <a:pt x="46" y="43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6"/>
                        <a:pt x="45" y="14"/>
                        <a:pt x="43" y="14"/>
                      </a:cubicBezTo>
                      <a:close/>
                      <a:moveTo>
                        <a:pt x="16" y="43"/>
                      </a:move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4" y="43"/>
                        <a:pt x="3" y="43"/>
                        <a:pt x="3" y="42"/>
                      </a:cubicBezTo>
                      <a:cubicBezTo>
                        <a:pt x="3" y="41"/>
                        <a:pt x="4" y="40"/>
                        <a:pt x="5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7" y="40"/>
                        <a:pt x="17" y="41"/>
                        <a:pt x="17" y="42"/>
                      </a:cubicBezTo>
                      <a:cubicBezTo>
                        <a:pt x="17" y="43"/>
                        <a:pt x="17" y="43"/>
                        <a:pt x="16" y="43"/>
                      </a:cubicBezTo>
                      <a:close/>
                      <a:moveTo>
                        <a:pt x="25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0" y="22"/>
                        <a:pt x="20" y="22"/>
                      </a:cubicBezTo>
                      <a:cubicBezTo>
                        <a:pt x="20" y="21"/>
                        <a:pt x="21" y="20"/>
                        <a:pt x="22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6" y="21"/>
                        <a:pt x="26" y="22"/>
                      </a:cubicBezTo>
                      <a:cubicBezTo>
                        <a:pt x="26" y="22"/>
                        <a:pt x="25" y="23"/>
                        <a:pt x="25" y="23"/>
                      </a:cubicBezTo>
                      <a:close/>
                      <a:moveTo>
                        <a:pt x="42" y="43"/>
                      </a:move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0" y="43"/>
                        <a:pt x="29" y="43"/>
                        <a:pt x="29" y="42"/>
                      </a:cubicBezTo>
                      <a:cubicBezTo>
                        <a:pt x="29" y="41"/>
                        <a:pt x="30" y="40"/>
                        <a:pt x="31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40"/>
                        <a:pt x="43" y="41"/>
                        <a:pt x="43" y="42"/>
                      </a:cubicBezTo>
                      <a:cubicBezTo>
                        <a:pt x="43" y="43"/>
                        <a:pt x="43" y="43"/>
                        <a:pt x="42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9" name="íš1îdé"/>
                <p:cNvSpPr/>
                <p:nvPr/>
              </p:nvSpPr>
              <p:spPr bwMode="auto">
                <a:xfrm>
                  <a:off x="11572076" y="3920155"/>
                  <a:ext cx="236837" cy="238794"/>
                </a:xfrm>
                <a:custGeom>
                  <a:avLst/>
                  <a:gdLst>
                    <a:gd name="T0" fmla="*/ 61 w 121"/>
                    <a:gd name="T1" fmla="*/ 122 h 122"/>
                    <a:gd name="T2" fmla="*/ 121 w 121"/>
                    <a:gd name="T3" fmla="*/ 62 h 122"/>
                    <a:gd name="T4" fmla="*/ 84 w 121"/>
                    <a:gd name="T5" fmla="*/ 62 h 122"/>
                    <a:gd name="T6" fmla="*/ 84 w 121"/>
                    <a:gd name="T7" fmla="*/ 0 h 122"/>
                    <a:gd name="T8" fmla="*/ 38 w 121"/>
                    <a:gd name="T9" fmla="*/ 0 h 122"/>
                    <a:gd name="T10" fmla="*/ 38 w 121"/>
                    <a:gd name="T11" fmla="*/ 62 h 122"/>
                    <a:gd name="T12" fmla="*/ 0 w 121"/>
                    <a:gd name="T13" fmla="*/ 62 h 122"/>
                    <a:gd name="T14" fmla="*/ 61 w 121"/>
                    <a:gd name="T15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2">
                      <a:moveTo>
                        <a:pt x="61" y="122"/>
                      </a:moveTo>
                      <a:lnTo>
                        <a:pt x="121" y="62"/>
                      </a:lnTo>
                      <a:lnTo>
                        <a:pt x="84" y="62"/>
                      </a:lnTo>
                      <a:lnTo>
                        <a:pt x="84" y="0"/>
                      </a:lnTo>
                      <a:lnTo>
                        <a:pt x="38" y="0"/>
                      </a:lnTo>
                      <a:lnTo>
                        <a:pt x="38" y="62"/>
                      </a:lnTo>
                      <a:lnTo>
                        <a:pt x="0" y="62"/>
                      </a:lnTo>
                      <a:lnTo>
                        <a:pt x="61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0" name="iŝlîdê"/>
                <p:cNvSpPr/>
                <p:nvPr/>
              </p:nvSpPr>
              <p:spPr bwMode="auto">
                <a:xfrm>
                  <a:off x="11848058" y="3391677"/>
                  <a:ext cx="197691" cy="19769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57 w 62"/>
                    <a:gd name="T11" fmla="*/ 35 h 62"/>
                    <a:gd name="T12" fmla="*/ 41 w 62"/>
                    <a:gd name="T13" fmla="*/ 34 h 62"/>
                    <a:gd name="T14" fmla="*/ 46 w 62"/>
                    <a:gd name="T15" fmla="*/ 53 h 62"/>
                    <a:gd name="T16" fmla="*/ 57 w 62"/>
                    <a:gd name="T17" fmla="*/ 35 h 62"/>
                    <a:gd name="T18" fmla="*/ 41 w 62"/>
                    <a:gd name="T19" fmla="*/ 55 h 62"/>
                    <a:gd name="T20" fmla="*/ 36 w 62"/>
                    <a:gd name="T21" fmla="*/ 35 h 62"/>
                    <a:gd name="T22" fmla="*/ 35 w 62"/>
                    <a:gd name="T23" fmla="*/ 35 h 62"/>
                    <a:gd name="T24" fmla="*/ 15 w 62"/>
                    <a:gd name="T25" fmla="*/ 52 h 62"/>
                    <a:gd name="T26" fmla="*/ 31 w 62"/>
                    <a:gd name="T27" fmla="*/ 57 h 62"/>
                    <a:gd name="T28" fmla="*/ 41 w 62"/>
                    <a:gd name="T29" fmla="*/ 55 h 62"/>
                    <a:gd name="T30" fmla="*/ 11 w 62"/>
                    <a:gd name="T31" fmla="*/ 48 h 62"/>
                    <a:gd name="T32" fmla="*/ 33 w 62"/>
                    <a:gd name="T33" fmla="*/ 31 h 62"/>
                    <a:gd name="T34" fmla="*/ 34 w 62"/>
                    <a:gd name="T35" fmla="*/ 31 h 62"/>
                    <a:gd name="T36" fmla="*/ 32 w 62"/>
                    <a:gd name="T37" fmla="*/ 26 h 62"/>
                    <a:gd name="T38" fmla="*/ 4 w 62"/>
                    <a:gd name="T39" fmla="*/ 30 h 62"/>
                    <a:gd name="T40" fmla="*/ 4 w 62"/>
                    <a:gd name="T41" fmla="*/ 31 h 62"/>
                    <a:gd name="T42" fmla="*/ 11 w 62"/>
                    <a:gd name="T43" fmla="*/ 48 h 62"/>
                    <a:gd name="T44" fmla="*/ 5 w 62"/>
                    <a:gd name="T45" fmla="*/ 25 h 62"/>
                    <a:gd name="T46" fmla="*/ 29 w 62"/>
                    <a:gd name="T47" fmla="*/ 22 h 62"/>
                    <a:gd name="T48" fmla="*/ 20 w 62"/>
                    <a:gd name="T49" fmla="*/ 7 h 62"/>
                    <a:gd name="T50" fmla="*/ 5 w 62"/>
                    <a:gd name="T51" fmla="*/ 25 h 62"/>
                    <a:gd name="T52" fmla="*/ 25 w 62"/>
                    <a:gd name="T53" fmla="*/ 5 h 62"/>
                    <a:gd name="T54" fmla="*/ 35 w 62"/>
                    <a:gd name="T55" fmla="*/ 20 h 62"/>
                    <a:gd name="T56" fmla="*/ 49 w 62"/>
                    <a:gd name="T57" fmla="*/ 11 h 62"/>
                    <a:gd name="T58" fmla="*/ 31 w 62"/>
                    <a:gd name="T59" fmla="*/ 4 h 62"/>
                    <a:gd name="T60" fmla="*/ 25 w 62"/>
                    <a:gd name="T61" fmla="*/ 5 h 62"/>
                    <a:gd name="T62" fmla="*/ 51 w 62"/>
                    <a:gd name="T63" fmla="*/ 14 h 62"/>
                    <a:gd name="T64" fmla="*/ 37 w 62"/>
                    <a:gd name="T65" fmla="*/ 24 h 62"/>
                    <a:gd name="T66" fmla="*/ 38 w 62"/>
                    <a:gd name="T67" fmla="*/ 28 h 62"/>
                    <a:gd name="T68" fmla="*/ 39 w 62"/>
                    <a:gd name="T69" fmla="*/ 30 h 62"/>
                    <a:gd name="T70" fmla="*/ 57 w 62"/>
                    <a:gd name="T71" fmla="*/ 30 h 62"/>
                    <a:gd name="T72" fmla="*/ 51 w 62"/>
                    <a:gd name="T73" fmla="*/ 1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57" y="35"/>
                      </a:moveTo>
                      <a:cubicBezTo>
                        <a:pt x="56" y="35"/>
                        <a:pt x="49" y="32"/>
                        <a:pt x="41" y="34"/>
                      </a:cubicBezTo>
                      <a:cubicBezTo>
                        <a:pt x="44" y="43"/>
                        <a:pt x="45" y="51"/>
                        <a:pt x="46" y="53"/>
                      </a:cubicBezTo>
                      <a:cubicBezTo>
                        <a:pt x="52" y="49"/>
                        <a:pt x="56" y="42"/>
                        <a:pt x="57" y="35"/>
                      </a:cubicBezTo>
                      <a:close/>
                      <a:moveTo>
                        <a:pt x="41" y="55"/>
                      </a:moveTo>
                      <a:cubicBezTo>
                        <a:pt x="41" y="53"/>
                        <a:pt x="39" y="45"/>
                        <a:pt x="36" y="35"/>
                      </a:cubicBezTo>
                      <a:cubicBezTo>
                        <a:pt x="36" y="35"/>
                        <a:pt x="36" y="35"/>
                        <a:pt x="35" y="35"/>
                      </a:cubicBezTo>
                      <a:cubicBezTo>
                        <a:pt x="20" y="40"/>
                        <a:pt x="15" y="51"/>
                        <a:pt x="15" y="52"/>
                      </a:cubicBezTo>
                      <a:cubicBezTo>
                        <a:pt x="19" y="55"/>
                        <a:pt x="25" y="57"/>
                        <a:pt x="31" y="57"/>
                      </a:cubicBezTo>
                      <a:cubicBezTo>
                        <a:pt x="35" y="57"/>
                        <a:pt x="38" y="57"/>
                        <a:pt x="41" y="55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9" y="35"/>
                        <a:pt x="33" y="31"/>
                      </a:cubicBezTo>
                      <a:cubicBezTo>
                        <a:pt x="33" y="31"/>
                        <a:pt x="33" y="31"/>
                        <a:pt x="34" y="31"/>
                      </a:cubicBezTo>
                      <a:cubicBezTo>
                        <a:pt x="33" y="29"/>
                        <a:pt x="32" y="28"/>
                        <a:pt x="32" y="26"/>
                      </a:cubicBezTo>
                      <a:cubicBezTo>
                        <a:pt x="18" y="30"/>
                        <a:pt x="6" y="30"/>
                        <a:pt x="4" y="30"/>
                      </a:cubicBezTo>
                      <a:cubicBezTo>
                        <a:pt x="4" y="30"/>
                        <a:pt x="4" y="30"/>
                        <a:pt x="4" y="31"/>
                      </a:cubicBezTo>
                      <a:cubicBezTo>
                        <a:pt x="4" y="38"/>
                        <a:pt x="7" y="44"/>
                        <a:pt x="11" y="48"/>
                      </a:cubicBezTo>
                      <a:close/>
                      <a:moveTo>
                        <a:pt x="5" y="25"/>
                      </a:moveTo>
                      <a:cubicBezTo>
                        <a:pt x="6" y="25"/>
                        <a:pt x="17" y="25"/>
                        <a:pt x="29" y="22"/>
                      </a:cubicBezTo>
                      <a:cubicBezTo>
                        <a:pt x="25" y="14"/>
                        <a:pt x="20" y="8"/>
                        <a:pt x="20" y="7"/>
                      </a:cubicBezTo>
                      <a:cubicBezTo>
                        <a:pt x="12" y="10"/>
                        <a:pt x="7" y="17"/>
                        <a:pt x="5" y="25"/>
                      </a:cubicBezTo>
                      <a:close/>
                      <a:moveTo>
                        <a:pt x="25" y="5"/>
                      </a:moveTo>
                      <a:cubicBezTo>
                        <a:pt x="25" y="6"/>
                        <a:pt x="30" y="12"/>
                        <a:pt x="35" y="20"/>
                      </a:cubicBezTo>
                      <a:cubicBezTo>
                        <a:pt x="44" y="17"/>
                        <a:pt x="48" y="12"/>
                        <a:pt x="49" y="11"/>
                      </a:cubicBezTo>
                      <a:cubicBezTo>
                        <a:pt x="44" y="7"/>
                        <a:pt x="38" y="4"/>
                        <a:pt x="31" y="4"/>
                      </a:cubicBezTo>
                      <a:cubicBezTo>
                        <a:pt x="29" y="4"/>
                        <a:pt x="27" y="4"/>
                        <a:pt x="25" y="5"/>
                      </a:cubicBezTo>
                      <a:close/>
                      <a:moveTo>
                        <a:pt x="51" y="14"/>
                      </a:moveTo>
                      <a:cubicBezTo>
                        <a:pt x="51" y="15"/>
                        <a:pt x="46" y="20"/>
                        <a:pt x="37" y="24"/>
                      </a:cubicBezTo>
                      <a:cubicBezTo>
                        <a:pt x="37" y="26"/>
                        <a:pt x="38" y="27"/>
                        <a:pt x="38" y="28"/>
                      </a:cubicBezTo>
                      <a:cubicBezTo>
                        <a:pt x="39" y="29"/>
                        <a:pt x="39" y="29"/>
                        <a:pt x="39" y="30"/>
                      </a:cubicBezTo>
                      <a:cubicBezTo>
                        <a:pt x="48" y="29"/>
                        <a:pt x="57" y="30"/>
                        <a:pt x="57" y="30"/>
                      </a:cubicBezTo>
                      <a:cubicBezTo>
                        <a:pt x="57" y="24"/>
                        <a:pt x="55" y="18"/>
                        <a:pt x="5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1" name="íṩļídè"/>
                <p:cNvSpPr/>
                <p:nvPr/>
              </p:nvSpPr>
              <p:spPr bwMode="auto">
                <a:xfrm>
                  <a:off x="11650369" y="3689191"/>
                  <a:ext cx="187904" cy="166372"/>
                </a:xfrm>
                <a:custGeom>
                  <a:avLst/>
                  <a:gdLst>
                    <a:gd name="T0" fmla="*/ 48 w 59"/>
                    <a:gd name="T1" fmla="*/ 0 h 52"/>
                    <a:gd name="T2" fmla="*/ 11 w 59"/>
                    <a:gd name="T3" fmla="*/ 0 h 52"/>
                    <a:gd name="T4" fmla="*/ 0 w 59"/>
                    <a:gd name="T5" fmla="*/ 12 h 52"/>
                    <a:gd name="T6" fmla="*/ 0 w 59"/>
                    <a:gd name="T7" fmla="*/ 50 h 52"/>
                    <a:gd name="T8" fmla="*/ 2 w 59"/>
                    <a:gd name="T9" fmla="*/ 52 h 52"/>
                    <a:gd name="T10" fmla="*/ 57 w 59"/>
                    <a:gd name="T11" fmla="*/ 52 h 52"/>
                    <a:gd name="T12" fmla="*/ 59 w 59"/>
                    <a:gd name="T13" fmla="*/ 50 h 52"/>
                    <a:gd name="T14" fmla="*/ 59 w 59"/>
                    <a:gd name="T15" fmla="*/ 12 h 52"/>
                    <a:gd name="T16" fmla="*/ 48 w 59"/>
                    <a:gd name="T17" fmla="*/ 0 h 52"/>
                    <a:gd name="T18" fmla="*/ 37 w 59"/>
                    <a:gd name="T19" fmla="*/ 34 h 52"/>
                    <a:gd name="T20" fmla="*/ 37 w 59"/>
                    <a:gd name="T21" fmla="*/ 45 h 52"/>
                    <a:gd name="T22" fmla="*/ 22 w 59"/>
                    <a:gd name="T23" fmla="*/ 45 h 52"/>
                    <a:gd name="T24" fmla="*/ 22 w 59"/>
                    <a:gd name="T25" fmla="*/ 34 h 52"/>
                    <a:gd name="T26" fmla="*/ 11 w 59"/>
                    <a:gd name="T27" fmla="*/ 34 h 52"/>
                    <a:gd name="T28" fmla="*/ 29 w 59"/>
                    <a:gd name="T29" fmla="*/ 19 h 52"/>
                    <a:gd name="T30" fmla="*/ 48 w 59"/>
                    <a:gd name="T31" fmla="*/ 34 h 52"/>
                    <a:gd name="T32" fmla="*/ 37 w 59"/>
                    <a:gd name="T33" fmla="*/ 34 h 52"/>
                    <a:gd name="T34" fmla="*/ 9 w 59"/>
                    <a:gd name="T35" fmla="*/ 8 h 52"/>
                    <a:gd name="T36" fmla="*/ 12 w 59"/>
                    <a:gd name="T37" fmla="*/ 4 h 52"/>
                    <a:gd name="T38" fmla="*/ 46 w 59"/>
                    <a:gd name="T39" fmla="*/ 4 h 52"/>
                    <a:gd name="T40" fmla="*/ 50 w 59"/>
                    <a:gd name="T41" fmla="*/ 8 h 52"/>
                    <a:gd name="T42" fmla="*/ 9 w 59"/>
                    <a:gd name="T43" fmla="*/ 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" h="52">
                      <a:moveTo>
                        <a:pt x="4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1" y="52"/>
                        <a:pt x="2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2"/>
                        <a:pt x="59" y="52"/>
                        <a:pt x="59" y="50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lnTo>
                        <a:pt x="48" y="0"/>
                      </a:lnTo>
                      <a:close/>
                      <a:moveTo>
                        <a:pt x="37" y="34"/>
                      </a:move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lnTo>
                        <a:pt x="37" y="34"/>
                      </a:lnTo>
                      <a:close/>
                      <a:moveTo>
                        <a:pt x="9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lnTo>
                        <a:pt x="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2" name="íślíḓe"/>
                <p:cNvSpPr/>
                <p:nvPr/>
              </p:nvSpPr>
              <p:spPr bwMode="auto">
                <a:xfrm>
                  <a:off x="11243244" y="4012150"/>
                  <a:ext cx="303387" cy="266197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7 h 83"/>
                    <a:gd name="T16" fmla="*/ 83 w 95"/>
                    <a:gd name="T17" fmla="*/ 67 h 83"/>
                    <a:gd name="T18" fmla="*/ 83 w 95"/>
                    <a:gd name="T19" fmla="*/ 67 h 83"/>
                    <a:gd name="T20" fmla="*/ 95 w 95"/>
                    <a:gd name="T21" fmla="*/ 34 h 83"/>
                    <a:gd name="T22" fmla="*/ 80 w 95"/>
                    <a:gd name="T23" fmla="*/ 62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2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2 w 95"/>
                    <a:gd name="T37" fmla="*/ 7 h 83"/>
                    <a:gd name="T38" fmla="*/ 86 w 95"/>
                    <a:gd name="T39" fmla="*/ 12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2 w 95"/>
                    <a:gd name="T45" fmla="*/ 61 h 83"/>
                    <a:gd name="T46" fmla="*/ 80 w 95"/>
                    <a:gd name="T47" fmla="*/ 62 h 83"/>
                    <a:gd name="T48" fmla="*/ 23 w 95"/>
                    <a:gd name="T49" fmla="*/ 34 h 83"/>
                    <a:gd name="T50" fmla="*/ 24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4 w 95"/>
                    <a:gd name="T65" fmla="*/ 47 h 83"/>
                    <a:gd name="T66" fmla="*/ 23 w 95"/>
                    <a:gd name="T67" fmla="*/ 34 h 83"/>
                    <a:gd name="T68" fmla="*/ 34 w 95"/>
                    <a:gd name="T69" fmla="*/ 53 h 83"/>
                    <a:gd name="T70" fmla="*/ 22 w 95"/>
                    <a:gd name="T71" fmla="*/ 51 h 83"/>
                    <a:gd name="T72" fmla="*/ 30 w 95"/>
                    <a:gd name="T73" fmla="*/ 81 h 83"/>
                    <a:gd name="T74" fmla="*/ 33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3 h 83"/>
                    <a:gd name="T82" fmla="*/ 80 w 95"/>
                    <a:gd name="T83" fmla="*/ 45 h 83"/>
                    <a:gd name="T84" fmla="*/ 79 w 95"/>
                    <a:gd name="T85" fmla="*/ 44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5 h 83"/>
                    <a:gd name="T92" fmla="*/ 79 w 95"/>
                    <a:gd name="T93" fmla="*/ 23 h 83"/>
                    <a:gd name="T94" fmla="*/ 80 w 95"/>
                    <a:gd name="T95" fmla="*/ 23 h 83"/>
                    <a:gd name="T96" fmla="*/ 81 w 95"/>
                    <a:gd name="T97" fmla="*/ 23 h 83"/>
                    <a:gd name="T98" fmla="*/ 82 w 95"/>
                    <a:gd name="T99" fmla="*/ 25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4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89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3"/>
                        <a:pt x="31" y="19"/>
                      </a:cubicBezTo>
                      <a:cubicBezTo>
                        <a:pt x="30" y="23"/>
                        <a:pt x="30" y="28"/>
                        <a:pt x="30" y="34"/>
                      </a:cubicBezTo>
                      <a:cubicBezTo>
                        <a:pt x="30" y="39"/>
                        <a:pt x="30" y="44"/>
                        <a:pt x="31" y="49"/>
                      </a:cubicBezTo>
                      <a:cubicBezTo>
                        <a:pt x="57" y="54"/>
                        <a:pt x="75" y="67"/>
                        <a:pt x="75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9" y="67"/>
                        <a:pt x="95" y="52"/>
                        <a:pt x="95" y="34"/>
                      </a:cubicBezTo>
                      <a:close/>
                      <a:moveTo>
                        <a:pt x="80" y="62"/>
                      </a:moveTo>
                      <a:cubicBezTo>
                        <a:pt x="79" y="62"/>
                        <a:pt x="78" y="61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2" y="49"/>
                        <a:pt x="71" y="42"/>
                        <a:pt x="71" y="34"/>
                      </a:cubicBezTo>
                      <a:cubicBezTo>
                        <a:pt x="71" y="26"/>
                        <a:pt x="72" y="18"/>
                        <a:pt x="75" y="12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2" y="7"/>
                      </a:cubicBezTo>
                      <a:cubicBezTo>
                        <a:pt x="84" y="8"/>
                        <a:pt x="85" y="10"/>
                        <a:pt x="86" y="12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49"/>
                        <a:pt x="86" y="55"/>
                      </a:cubicBezTo>
                      <a:cubicBezTo>
                        <a:pt x="85" y="58"/>
                        <a:pt x="84" y="60"/>
                        <a:pt x="82" y="61"/>
                      </a:cubicBezTo>
                      <a:cubicBezTo>
                        <a:pt x="82" y="61"/>
                        <a:pt x="81" y="62"/>
                        <a:pt x="80" y="62"/>
                      </a:cubicBezTo>
                      <a:close/>
                      <a:moveTo>
                        <a:pt x="23" y="34"/>
                      </a:moveTo>
                      <a:cubicBezTo>
                        <a:pt x="23" y="29"/>
                        <a:pt x="24" y="24"/>
                        <a:pt x="24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4" y="47"/>
                      </a:cubicBezTo>
                      <a:cubicBezTo>
                        <a:pt x="24" y="43"/>
                        <a:pt x="23" y="39"/>
                        <a:pt x="23" y="34"/>
                      </a:cubicBezTo>
                      <a:close/>
                      <a:moveTo>
                        <a:pt x="34" y="53"/>
                      </a:move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2" y="83"/>
                        <a:pt x="33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6" y="76"/>
                        <a:pt x="46" y="75"/>
                      </a:cubicBezTo>
                      <a:lnTo>
                        <a:pt x="34" y="53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79" y="44"/>
                        <a:pt x="79" y="44"/>
                      </a:cubicBezTo>
                      <a:cubicBezTo>
                        <a:pt x="79" y="44"/>
                        <a:pt x="78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5"/>
                      </a:cubicBezTo>
                      <a:cubicBezTo>
                        <a:pt x="78" y="25"/>
                        <a:pt x="79" y="24"/>
                        <a:pt x="79" y="23"/>
                      </a:cubicBezTo>
                      <a:cubicBezTo>
                        <a:pt x="79" y="23"/>
                        <a:pt x="80" y="23"/>
                        <a:pt x="80" y="23"/>
                      </a:cubicBezTo>
                      <a:cubicBezTo>
                        <a:pt x="80" y="23"/>
                        <a:pt x="81" y="23"/>
                        <a:pt x="81" y="23"/>
                      </a:cubicBezTo>
                      <a:cubicBezTo>
                        <a:pt x="81" y="24"/>
                        <a:pt x="82" y="25"/>
                        <a:pt x="82" y="25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1" y="44"/>
                        <a:pt x="81" y="44"/>
                      </a:cubicBezTo>
                      <a:cubicBezTo>
                        <a:pt x="81" y="44"/>
                        <a:pt x="80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3" name="iŝľiḍè"/>
                <p:cNvSpPr/>
                <p:nvPr/>
              </p:nvSpPr>
              <p:spPr bwMode="auto">
                <a:xfrm>
                  <a:off x="11767808" y="3599153"/>
                  <a:ext cx="160501" cy="64591"/>
                </a:xfrm>
                <a:custGeom>
                  <a:avLst/>
                  <a:gdLst>
                    <a:gd name="T0" fmla="*/ 50 w 50"/>
                    <a:gd name="T1" fmla="*/ 10 h 20"/>
                    <a:gd name="T2" fmla="*/ 50 w 50"/>
                    <a:gd name="T3" fmla="*/ 10 h 20"/>
                    <a:gd name="T4" fmla="*/ 40 w 50"/>
                    <a:gd name="T5" fmla="*/ 0 h 20"/>
                    <a:gd name="T6" fmla="*/ 28 w 50"/>
                    <a:gd name="T7" fmla="*/ 0 h 20"/>
                    <a:gd name="T8" fmla="*/ 18 w 50"/>
                    <a:gd name="T9" fmla="*/ 10 h 20"/>
                    <a:gd name="T10" fmla="*/ 18 w 50"/>
                    <a:gd name="T11" fmla="*/ 10 h 20"/>
                    <a:gd name="T12" fmla="*/ 18 w 50"/>
                    <a:gd name="T13" fmla="*/ 11 h 20"/>
                    <a:gd name="T14" fmla="*/ 23 w 50"/>
                    <a:gd name="T15" fmla="*/ 11 h 20"/>
                    <a:gd name="T16" fmla="*/ 23 w 50"/>
                    <a:gd name="T17" fmla="*/ 10 h 20"/>
                    <a:gd name="T18" fmla="*/ 23 w 50"/>
                    <a:gd name="T19" fmla="*/ 10 h 20"/>
                    <a:gd name="T20" fmla="*/ 28 w 50"/>
                    <a:gd name="T21" fmla="*/ 5 h 20"/>
                    <a:gd name="T22" fmla="*/ 40 w 50"/>
                    <a:gd name="T23" fmla="*/ 5 h 20"/>
                    <a:gd name="T24" fmla="*/ 45 w 50"/>
                    <a:gd name="T25" fmla="*/ 10 h 20"/>
                    <a:gd name="T26" fmla="*/ 45 w 50"/>
                    <a:gd name="T27" fmla="*/ 10 h 20"/>
                    <a:gd name="T28" fmla="*/ 40 w 50"/>
                    <a:gd name="T29" fmla="*/ 15 h 20"/>
                    <a:gd name="T30" fmla="*/ 35 w 50"/>
                    <a:gd name="T31" fmla="*/ 15 h 20"/>
                    <a:gd name="T32" fmla="*/ 32 w 50"/>
                    <a:gd name="T33" fmla="*/ 20 h 20"/>
                    <a:gd name="T34" fmla="*/ 40 w 50"/>
                    <a:gd name="T35" fmla="*/ 20 h 20"/>
                    <a:gd name="T36" fmla="*/ 50 w 50"/>
                    <a:gd name="T37" fmla="*/ 10 h 20"/>
                    <a:gd name="T38" fmla="*/ 32 w 50"/>
                    <a:gd name="T39" fmla="*/ 10 h 20"/>
                    <a:gd name="T40" fmla="*/ 32 w 50"/>
                    <a:gd name="T41" fmla="*/ 9 h 20"/>
                    <a:gd name="T42" fmla="*/ 27 w 50"/>
                    <a:gd name="T43" fmla="*/ 9 h 20"/>
                    <a:gd name="T44" fmla="*/ 28 w 50"/>
                    <a:gd name="T45" fmla="*/ 10 h 20"/>
                    <a:gd name="T46" fmla="*/ 28 w 50"/>
                    <a:gd name="T47" fmla="*/ 10 h 20"/>
                    <a:gd name="T48" fmla="*/ 22 w 50"/>
                    <a:gd name="T49" fmla="*/ 15 h 20"/>
                    <a:gd name="T50" fmla="*/ 10 w 50"/>
                    <a:gd name="T51" fmla="*/ 15 h 20"/>
                    <a:gd name="T52" fmla="*/ 5 w 50"/>
                    <a:gd name="T53" fmla="*/ 10 h 20"/>
                    <a:gd name="T54" fmla="*/ 5 w 50"/>
                    <a:gd name="T55" fmla="*/ 10 h 20"/>
                    <a:gd name="T56" fmla="*/ 10 w 50"/>
                    <a:gd name="T57" fmla="*/ 5 h 20"/>
                    <a:gd name="T58" fmla="*/ 16 w 50"/>
                    <a:gd name="T59" fmla="*/ 5 h 20"/>
                    <a:gd name="T60" fmla="*/ 19 w 50"/>
                    <a:gd name="T61" fmla="*/ 0 h 20"/>
                    <a:gd name="T62" fmla="*/ 10 w 50"/>
                    <a:gd name="T63" fmla="*/ 0 h 20"/>
                    <a:gd name="T64" fmla="*/ 0 w 50"/>
                    <a:gd name="T65" fmla="*/ 10 h 20"/>
                    <a:gd name="T66" fmla="*/ 0 w 50"/>
                    <a:gd name="T67" fmla="*/ 10 h 20"/>
                    <a:gd name="T68" fmla="*/ 10 w 50"/>
                    <a:gd name="T69" fmla="*/ 20 h 20"/>
                    <a:gd name="T70" fmla="*/ 22 w 50"/>
                    <a:gd name="T71" fmla="*/ 20 h 20"/>
                    <a:gd name="T72" fmla="*/ 32 w 50"/>
                    <a:gd name="T7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" h="20">
                      <a:moveTo>
                        <a:pt x="50" y="10"/>
                      </a:move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5"/>
                        <a:pt x="46" y="0"/>
                        <a:pt x="4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3" y="0"/>
                        <a:pt x="18" y="5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1"/>
                        <a:pt x="18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7"/>
                        <a:pt x="25" y="5"/>
                        <a:pt x="28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3" y="5"/>
                        <a:pt x="45" y="7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3"/>
                        <a:pt x="43" y="15"/>
                        <a:pt x="40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4" y="17"/>
                        <a:pt x="33" y="18"/>
                        <a:pt x="32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6" y="20"/>
                        <a:pt x="50" y="15"/>
                        <a:pt x="50" y="10"/>
                      </a:cubicBezTo>
                      <a:close/>
                      <a:moveTo>
                        <a:pt x="32" y="10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9"/>
                        <a:pt x="28" y="9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3"/>
                        <a:pt x="25" y="15"/>
                        <a:pt x="22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7" y="15"/>
                        <a:pt x="5" y="13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7"/>
                        <a:pt x="7" y="5"/>
                        <a:pt x="1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3"/>
                        <a:pt x="17" y="1"/>
                        <a:pt x="1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5"/>
                        <a:pt x="5" y="20"/>
                        <a:pt x="10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8" y="20"/>
                        <a:pt x="32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4" name="ïśľïďè"/>
                <p:cNvSpPr/>
                <p:nvPr/>
              </p:nvSpPr>
              <p:spPr bwMode="auto">
                <a:xfrm>
                  <a:off x="11918522" y="2912132"/>
                  <a:ext cx="172245" cy="168330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7 h 53"/>
                    <a:gd name="T4" fmla="*/ 27 w 54"/>
                    <a:gd name="T5" fmla="*/ 53 h 53"/>
                    <a:gd name="T6" fmla="*/ 54 w 54"/>
                    <a:gd name="T7" fmla="*/ 27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7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7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9 w 54"/>
                    <a:gd name="T39" fmla="*/ 40 h 53"/>
                    <a:gd name="T40" fmla="*/ 25 w 54"/>
                    <a:gd name="T41" fmla="*/ 40 h 53"/>
                    <a:gd name="T42" fmla="*/ 24 w 54"/>
                    <a:gd name="T43" fmla="*/ 38 h 53"/>
                    <a:gd name="T44" fmla="*/ 24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7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8" y="20"/>
                        <a:pt x="10" y="16"/>
                        <a:pt x="13" y="12"/>
                      </a:cubicBezTo>
                      <a:cubicBezTo>
                        <a:pt x="17" y="9"/>
                        <a:pt x="22" y="7"/>
                        <a:pt x="27" y="7"/>
                      </a:cubicBezTo>
                      <a:cubicBezTo>
                        <a:pt x="32" y="7"/>
                        <a:pt x="37" y="9"/>
                        <a:pt x="41" y="12"/>
                      </a:cubicBezTo>
                      <a:cubicBezTo>
                        <a:pt x="44" y="16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7"/>
                        <a:pt x="27" y="47"/>
                      </a:cubicBezTo>
                      <a:cubicBezTo>
                        <a:pt x="23" y="47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30" y="40"/>
                        <a:pt x="29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5" y="40"/>
                        <a:pt x="24" y="39"/>
                        <a:pt x="24" y="38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5" name="íṣḻidé"/>
                <p:cNvSpPr/>
                <p:nvPr/>
              </p:nvSpPr>
              <p:spPr bwMode="auto">
                <a:xfrm>
                  <a:off x="11895034" y="3100035"/>
                  <a:ext cx="150715" cy="121354"/>
                </a:xfrm>
                <a:custGeom>
                  <a:avLst/>
                  <a:gdLst>
                    <a:gd name="T0" fmla="*/ 30 w 77"/>
                    <a:gd name="T1" fmla="*/ 62 h 62"/>
                    <a:gd name="T2" fmla="*/ 0 w 77"/>
                    <a:gd name="T3" fmla="*/ 31 h 62"/>
                    <a:gd name="T4" fmla="*/ 15 w 77"/>
                    <a:gd name="T5" fmla="*/ 17 h 62"/>
                    <a:gd name="T6" fmla="*/ 30 w 77"/>
                    <a:gd name="T7" fmla="*/ 33 h 62"/>
                    <a:gd name="T8" fmla="*/ 62 w 77"/>
                    <a:gd name="T9" fmla="*/ 0 h 62"/>
                    <a:gd name="T10" fmla="*/ 77 w 77"/>
                    <a:gd name="T11" fmla="*/ 15 h 62"/>
                    <a:gd name="T12" fmla="*/ 30 w 77"/>
                    <a:gd name="T13" fmla="*/ 62 h 62"/>
                    <a:gd name="T14" fmla="*/ 9 w 77"/>
                    <a:gd name="T15" fmla="*/ 31 h 62"/>
                    <a:gd name="T16" fmla="*/ 30 w 77"/>
                    <a:gd name="T17" fmla="*/ 54 h 62"/>
                    <a:gd name="T18" fmla="*/ 69 w 77"/>
                    <a:gd name="T19" fmla="*/ 15 h 62"/>
                    <a:gd name="T20" fmla="*/ 62 w 77"/>
                    <a:gd name="T21" fmla="*/ 8 h 62"/>
                    <a:gd name="T22" fmla="*/ 30 w 77"/>
                    <a:gd name="T23" fmla="*/ 41 h 62"/>
                    <a:gd name="T24" fmla="*/ 15 w 77"/>
                    <a:gd name="T25" fmla="*/ 25 h 62"/>
                    <a:gd name="T26" fmla="*/ 9 w 77"/>
                    <a:gd name="T27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62">
                      <a:moveTo>
                        <a:pt x="30" y="62"/>
                      </a:moveTo>
                      <a:lnTo>
                        <a:pt x="0" y="31"/>
                      </a:lnTo>
                      <a:lnTo>
                        <a:pt x="15" y="17"/>
                      </a:lnTo>
                      <a:lnTo>
                        <a:pt x="30" y="33"/>
                      </a:lnTo>
                      <a:lnTo>
                        <a:pt x="62" y="0"/>
                      </a:lnTo>
                      <a:lnTo>
                        <a:pt x="77" y="15"/>
                      </a:lnTo>
                      <a:lnTo>
                        <a:pt x="30" y="62"/>
                      </a:lnTo>
                      <a:close/>
                      <a:moveTo>
                        <a:pt x="9" y="31"/>
                      </a:moveTo>
                      <a:lnTo>
                        <a:pt x="30" y="54"/>
                      </a:lnTo>
                      <a:lnTo>
                        <a:pt x="69" y="15"/>
                      </a:lnTo>
                      <a:lnTo>
                        <a:pt x="62" y="8"/>
                      </a:lnTo>
                      <a:lnTo>
                        <a:pt x="30" y="41"/>
                      </a:lnTo>
                      <a:lnTo>
                        <a:pt x="15" y="25"/>
                      </a:lnTo>
                      <a:lnTo>
                        <a:pt x="9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6" name="isliḋe"/>
                <p:cNvSpPr/>
                <p:nvPr/>
              </p:nvSpPr>
              <p:spPr bwMode="auto">
                <a:xfrm>
                  <a:off x="11640581" y="3336871"/>
                  <a:ext cx="178118" cy="236836"/>
                </a:xfrm>
                <a:custGeom>
                  <a:avLst/>
                  <a:gdLst>
                    <a:gd name="T0" fmla="*/ 53 w 56"/>
                    <a:gd name="T1" fmla="*/ 9 h 74"/>
                    <a:gd name="T2" fmla="*/ 49 w 56"/>
                    <a:gd name="T3" fmla="*/ 9 h 74"/>
                    <a:gd name="T4" fmla="*/ 49 w 56"/>
                    <a:gd name="T5" fmla="*/ 14 h 74"/>
                    <a:gd name="T6" fmla="*/ 51 w 56"/>
                    <a:gd name="T7" fmla="*/ 14 h 74"/>
                    <a:gd name="T8" fmla="*/ 51 w 56"/>
                    <a:gd name="T9" fmla="*/ 51 h 74"/>
                    <a:gd name="T10" fmla="*/ 32 w 56"/>
                    <a:gd name="T11" fmla="*/ 51 h 74"/>
                    <a:gd name="T12" fmla="*/ 32 w 56"/>
                    <a:gd name="T13" fmla="*/ 70 h 74"/>
                    <a:gd name="T14" fmla="*/ 5 w 56"/>
                    <a:gd name="T15" fmla="*/ 70 h 74"/>
                    <a:gd name="T16" fmla="*/ 5 w 56"/>
                    <a:gd name="T17" fmla="*/ 14 h 74"/>
                    <a:gd name="T18" fmla="*/ 7 w 56"/>
                    <a:gd name="T19" fmla="*/ 14 h 74"/>
                    <a:gd name="T20" fmla="*/ 7 w 56"/>
                    <a:gd name="T21" fmla="*/ 9 h 74"/>
                    <a:gd name="T22" fmla="*/ 2 w 56"/>
                    <a:gd name="T23" fmla="*/ 9 h 74"/>
                    <a:gd name="T24" fmla="*/ 0 w 56"/>
                    <a:gd name="T25" fmla="*/ 12 h 74"/>
                    <a:gd name="T26" fmla="*/ 0 w 56"/>
                    <a:gd name="T27" fmla="*/ 72 h 74"/>
                    <a:gd name="T28" fmla="*/ 2 w 56"/>
                    <a:gd name="T29" fmla="*/ 74 h 74"/>
                    <a:gd name="T30" fmla="*/ 39 w 56"/>
                    <a:gd name="T31" fmla="*/ 74 h 74"/>
                    <a:gd name="T32" fmla="*/ 56 w 56"/>
                    <a:gd name="T33" fmla="*/ 58 h 74"/>
                    <a:gd name="T34" fmla="*/ 56 w 56"/>
                    <a:gd name="T35" fmla="*/ 12 h 74"/>
                    <a:gd name="T36" fmla="*/ 53 w 56"/>
                    <a:gd name="T37" fmla="*/ 9 h 74"/>
                    <a:gd name="T38" fmla="*/ 37 w 56"/>
                    <a:gd name="T39" fmla="*/ 70 h 74"/>
                    <a:gd name="T40" fmla="*/ 37 w 56"/>
                    <a:gd name="T41" fmla="*/ 56 h 74"/>
                    <a:gd name="T42" fmla="*/ 51 w 56"/>
                    <a:gd name="T43" fmla="*/ 56 h 74"/>
                    <a:gd name="T44" fmla="*/ 37 w 56"/>
                    <a:gd name="T45" fmla="*/ 70 h 74"/>
                    <a:gd name="T46" fmla="*/ 46 w 56"/>
                    <a:gd name="T47" fmla="*/ 9 h 74"/>
                    <a:gd name="T48" fmla="*/ 37 w 56"/>
                    <a:gd name="T49" fmla="*/ 9 h 74"/>
                    <a:gd name="T50" fmla="*/ 37 w 56"/>
                    <a:gd name="T51" fmla="*/ 5 h 74"/>
                    <a:gd name="T52" fmla="*/ 32 w 56"/>
                    <a:gd name="T53" fmla="*/ 0 h 74"/>
                    <a:gd name="T54" fmla="*/ 23 w 56"/>
                    <a:gd name="T55" fmla="*/ 0 h 74"/>
                    <a:gd name="T56" fmla="*/ 19 w 56"/>
                    <a:gd name="T57" fmla="*/ 5 h 74"/>
                    <a:gd name="T58" fmla="*/ 19 w 56"/>
                    <a:gd name="T59" fmla="*/ 9 h 74"/>
                    <a:gd name="T60" fmla="*/ 9 w 56"/>
                    <a:gd name="T61" fmla="*/ 9 h 74"/>
                    <a:gd name="T62" fmla="*/ 9 w 56"/>
                    <a:gd name="T63" fmla="*/ 19 h 74"/>
                    <a:gd name="T64" fmla="*/ 46 w 56"/>
                    <a:gd name="T65" fmla="*/ 19 h 74"/>
                    <a:gd name="T66" fmla="*/ 46 w 56"/>
                    <a:gd name="T67" fmla="*/ 9 h 74"/>
                    <a:gd name="T68" fmla="*/ 32 w 56"/>
                    <a:gd name="T69" fmla="*/ 9 h 74"/>
                    <a:gd name="T70" fmla="*/ 23 w 56"/>
                    <a:gd name="T71" fmla="*/ 9 h 74"/>
                    <a:gd name="T72" fmla="*/ 23 w 56"/>
                    <a:gd name="T73" fmla="*/ 5 h 74"/>
                    <a:gd name="T74" fmla="*/ 23 w 56"/>
                    <a:gd name="T75" fmla="*/ 5 h 74"/>
                    <a:gd name="T76" fmla="*/ 32 w 56"/>
                    <a:gd name="T77" fmla="*/ 5 h 74"/>
                    <a:gd name="T78" fmla="*/ 32 w 56"/>
                    <a:gd name="T79" fmla="*/ 5 h 74"/>
                    <a:gd name="T80" fmla="*/ 32 w 56"/>
                    <a:gd name="T81" fmla="*/ 9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6" h="74">
                      <a:moveTo>
                        <a:pt x="53" y="9"/>
                      </a:move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2" y="74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0"/>
                        <a:pt x="55" y="9"/>
                        <a:pt x="53" y="9"/>
                      </a:cubicBezTo>
                      <a:close/>
                      <a:moveTo>
                        <a:pt x="37" y="70"/>
                      </a:moveTo>
                      <a:cubicBezTo>
                        <a:pt x="37" y="56"/>
                        <a:pt x="37" y="56"/>
                        <a:pt x="37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lnTo>
                        <a:pt x="37" y="70"/>
                      </a:lnTo>
                      <a:close/>
                      <a:moveTo>
                        <a:pt x="46" y="9"/>
                      </a:move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2"/>
                        <a:pt x="35" y="0"/>
                        <a:pt x="32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19" y="2"/>
                        <a:pt x="19" y="5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lnTo>
                        <a:pt x="46" y="9"/>
                      </a:lnTo>
                      <a:close/>
                      <a:moveTo>
                        <a:pt x="32" y="9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lnTo>
                        <a:pt x="32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7" name="îSlïdê"/>
                <p:cNvSpPr/>
                <p:nvPr/>
              </p:nvSpPr>
              <p:spPr bwMode="auto">
                <a:xfrm>
                  <a:off x="10986834" y="3618727"/>
                  <a:ext cx="608730" cy="342532"/>
                </a:xfrm>
                <a:custGeom>
                  <a:avLst/>
                  <a:gdLst>
                    <a:gd name="T0" fmla="*/ 190 w 190"/>
                    <a:gd name="T1" fmla="*/ 74 h 107"/>
                    <a:gd name="T2" fmla="*/ 166 w 190"/>
                    <a:gd name="T3" fmla="*/ 43 h 107"/>
                    <a:gd name="T4" fmla="*/ 122 w 190"/>
                    <a:gd name="T5" fmla="*/ 0 h 107"/>
                    <a:gd name="T6" fmla="*/ 87 w 190"/>
                    <a:gd name="T7" fmla="*/ 17 h 107"/>
                    <a:gd name="T8" fmla="*/ 67 w 190"/>
                    <a:gd name="T9" fmla="*/ 7 h 107"/>
                    <a:gd name="T10" fmla="*/ 42 w 190"/>
                    <a:gd name="T11" fmla="*/ 32 h 107"/>
                    <a:gd name="T12" fmla="*/ 43 w 190"/>
                    <a:gd name="T13" fmla="*/ 35 h 107"/>
                    <a:gd name="T14" fmla="*/ 36 w 190"/>
                    <a:gd name="T15" fmla="*/ 35 h 107"/>
                    <a:gd name="T16" fmla="*/ 0 w 190"/>
                    <a:gd name="T17" fmla="*/ 71 h 107"/>
                    <a:gd name="T18" fmla="*/ 36 w 190"/>
                    <a:gd name="T19" fmla="*/ 107 h 107"/>
                    <a:gd name="T20" fmla="*/ 158 w 190"/>
                    <a:gd name="T21" fmla="*/ 107 h 107"/>
                    <a:gd name="T22" fmla="*/ 158 w 190"/>
                    <a:gd name="T23" fmla="*/ 107 h 107"/>
                    <a:gd name="T24" fmla="*/ 190 w 190"/>
                    <a:gd name="T25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107">
                      <a:moveTo>
                        <a:pt x="190" y="74"/>
                      </a:moveTo>
                      <a:cubicBezTo>
                        <a:pt x="190" y="59"/>
                        <a:pt x="180" y="46"/>
                        <a:pt x="166" y="43"/>
                      </a:cubicBezTo>
                      <a:cubicBezTo>
                        <a:pt x="165" y="19"/>
                        <a:pt x="146" y="0"/>
                        <a:pt x="122" y="0"/>
                      </a:cubicBezTo>
                      <a:cubicBezTo>
                        <a:pt x="107" y="0"/>
                        <a:pt x="95" y="6"/>
                        <a:pt x="87" y="17"/>
                      </a:cubicBezTo>
                      <a:cubicBezTo>
                        <a:pt x="82" y="11"/>
                        <a:pt x="75" y="7"/>
                        <a:pt x="67" y="7"/>
                      </a:cubicBezTo>
                      <a:cubicBezTo>
                        <a:pt x="54" y="7"/>
                        <a:pt x="42" y="18"/>
                        <a:pt x="42" y="32"/>
                      </a:cubicBezTo>
                      <a:cubicBezTo>
                        <a:pt x="42" y="33"/>
                        <a:pt x="43" y="34"/>
                        <a:pt x="43" y="35"/>
                      </a:cubicBezTo>
                      <a:cubicBezTo>
                        <a:pt x="41" y="35"/>
                        <a:pt x="38" y="35"/>
                        <a:pt x="36" y="35"/>
                      </a:cubicBezTo>
                      <a:cubicBezTo>
                        <a:pt x="16" y="35"/>
                        <a:pt x="0" y="51"/>
                        <a:pt x="0" y="71"/>
                      </a:cubicBezTo>
                      <a:cubicBezTo>
                        <a:pt x="0" y="91"/>
                        <a:pt x="16" y="107"/>
                        <a:pt x="36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76" y="107"/>
                        <a:pt x="190" y="92"/>
                        <a:pt x="1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8" name="í$lïḓè"/>
                <p:cNvSpPr/>
                <p:nvPr/>
              </p:nvSpPr>
              <p:spPr bwMode="auto">
                <a:xfrm>
                  <a:off x="11632752" y="2722270"/>
                  <a:ext cx="291643" cy="317087"/>
                </a:xfrm>
                <a:custGeom>
                  <a:avLst/>
                  <a:gdLst>
                    <a:gd name="T0" fmla="*/ 61 w 91"/>
                    <a:gd name="T1" fmla="*/ 27 h 99"/>
                    <a:gd name="T2" fmla="*/ 51 w 91"/>
                    <a:gd name="T3" fmla="*/ 38 h 99"/>
                    <a:gd name="T4" fmla="*/ 46 w 91"/>
                    <a:gd name="T5" fmla="*/ 46 h 99"/>
                    <a:gd name="T6" fmla="*/ 48 w 91"/>
                    <a:gd name="T7" fmla="*/ 29 h 99"/>
                    <a:gd name="T8" fmla="*/ 48 w 91"/>
                    <a:gd name="T9" fmla="*/ 14 h 99"/>
                    <a:gd name="T10" fmla="*/ 23 w 91"/>
                    <a:gd name="T11" fmla="*/ 4 h 99"/>
                    <a:gd name="T12" fmla="*/ 13 w 91"/>
                    <a:gd name="T13" fmla="*/ 29 h 99"/>
                    <a:gd name="T14" fmla="*/ 24 w 91"/>
                    <a:gd name="T15" fmla="*/ 40 h 99"/>
                    <a:gd name="T16" fmla="*/ 38 w 91"/>
                    <a:gd name="T17" fmla="*/ 50 h 99"/>
                    <a:gd name="T18" fmla="*/ 29 w 91"/>
                    <a:gd name="T19" fmla="*/ 48 h 99"/>
                    <a:gd name="T20" fmla="*/ 14 w 91"/>
                    <a:gd name="T21" fmla="*/ 48 h 99"/>
                    <a:gd name="T22" fmla="*/ 4 w 91"/>
                    <a:gd name="T23" fmla="*/ 74 h 99"/>
                    <a:gd name="T24" fmla="*/ 30 w 91"/>
                    <a:gd name="T25" fmla="*/ 84 h 99"/>
                    <a:gd name="T26" fmla="*/ 40 w 91"/>
                    <a:gd name="T27" fmla="*/ 73 h 99"/>
                    <a:gd name="T28" fmla="*/ 45 w 91"/>
                    <a:gd name="T29" fmla="*/ 65 h 99"/>
                    <a:gd name="T30" fmla="*/ 43 w 91"/>
                    <a:gd name="T31" fmla="*/ 96 h 99"/>
                    <a:gd name="T32" fmla="*/ 45 w 91"/>
                    <a:gd name="T33" fmla="*/ 99 h 99"/>
                    <a:gd name="T34" fmla="*/ 61 w 91"/>
                    <a:gd name="T35" fmla="*/ 92 h 99"/>
                    <a:gd name="T36" fmla="*/ 78 w 91"/>
                    <a:gd name="T37" fmla="*/ 84 h 99"/>
                    <a:gd name="T38" fmla="*/ 76 w 91"/>
                    <a:gd name="T39" fmla="*/ 81 h 99"/>
                    <a:gd name="T40" fmla="*/ 53 w 91"/>
                    <a:gd name="T41" fmla="*/ 61 h 99"/>
                    <a:gd name="T42" fmla="*/ 61 w 91"/>
                    <a:gd name="T43" fmla="*/ 63 h 99"/>
                    <a:gd name="T44" fmla="*/ 77 w 91"/>
                    <a:gd name="T45" fmla="*/ 63 h 99"/>
                    <a:gd name="T46" fmla="*/ 87 w 91"/>
                    <a:gd name="T47" fmla="*/ 37 h 99"/>
                    <a:gd name="T48" fmla="*/ 61 w 91"/>
                    <a:gd name="T49" fmla="*/ 2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99">
                      <a:moveTo>
                        <a:pt x="61" y="27"/>
                      </a:moveTo>
                      <a:cubicBezTo>
                        <a:pt x="56" y="29"/>
                        <a:pt x="52" y="33"/>
                        <a:pt x="51" y="38"/>
                      </a:cubicBezTo>
                      <a:cubicBezTo>
                        <a:pt x="50" y="40"/>
                        <a:pt x="48" y="43"/>
                        <a:pt x="46" y="46"/>
                      </a:cubicBezTo>
                      <a:cubicBezTo>
                        <a:pt x="46" y="41"/>
                        <a:pt x="47" y="33"/>
                        <a:pt x="48" y="29"/>
                      </a:cubicBezTo>
                      <a:cubicBezTo>
                        <a:pt x="50" y="25"/>
                        <a:pt x="50" y="19"/>
                        <a:pt x="48" y="14"/>
                      </a:cubicBezTo>
                      <a:cubicBezTo>
                        <a:pt x="44" y="4"/>
                        <a:pt x="32" y="0"/>
                        <a:pt x="23" y="4"/>
                      </a:cubicBezTo>
                      <a:cubicBezTo>
                        <a:pt x="13" y="8"/>
                        <a:pt x="9" y="20"/>
                        <a:pt x="13" y="29"/>
                      </a:cubicBezTo>
                      <a:cubicBezTo>
                        <a:pt x="15" y="35"/>
                        <a:pt x="19" y="38"/>
                        <a:pt x="24" y="40"/>
                      </a:cubicBezTo>
                      <a:cubicBezTo>
                        <a:pt x="28" y="41"/>
                        <a:pt x="34" y="46"/>
                        <a:pt x="38" y="50"/>
                      </a:cubicBezTo>
                      <a:cubicBezTo>
                        <a:pt x="34" y="49"/>
                        <a:pt x="31" y="49"/>
                        <a:pt x="29" y="48"/>
                      </a:cubicBezTo>
                      <a:cubicBezTo>
                        <a:pt x="24" y="46"/>
                        <a:pt x="19" y="46"/>
                        <a:pt x="14" y="48"/>
                      </a:cubicBezTo>
                      <a:cubicBezTo>
                        <a:pt x="4" y="52"/>
                        <a:pt x="0" y="64"/>
                        <a:pt x="4" y="74"/>
                      </a:cubicBezTo>
                      <a:cubicBezTo>
                        <a:pt x="8" y="84"/>
                        <a:pt x="20" y="88"/>
                        <a:pt x="30" y="84"/>
                      </a:cubicBezTo>
                      <a:cubicBezTo>
                        <a:pt x="35" y="82"/>
                        <a:pt x="38" y="77"/>
                        <a:pt x="40" y="73"/>
                      </a:cubicBezTo>
                      <a:cubicBezTo>
                        <a:pt x="41" y="70"/>
                        <a:pt x="42" y="67"/>
                        <a:pt x="45" y="65"/>
                      </a:cubicBezTo>
                      <a:cubicBezTo>
                        <a:pt x="50" y="77"/>
                        <a:pt x="48" y="89"/>
                        <a:pt x="43" y="96"/>
                      </a:cubicBezTo>
                      <a:cubicBezTo>
                        <a:pt x="45" y="99"/>
                        <a:pt x="45" y="99"/>
                        <a:pt x="45" y="99"/>
                      </a:cubicBezTo>
                      <a:cubicBezTo>
                        <a:pt x="61" y="92"/>
                        <a:pt x="61" y="92"/>
                        <a:pt x="61" y="92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6" y="81"/>
                        <a:pt x="76" y="81"/>
                        <a:pt x="76" y="81"/>
                      </a:cubicBezTo>
                      <a:cubicBezTo>
                        <a:pt x="68" y="80"/>
                        <a:pt x="58" y="74"/>
                        <a:pt x="53" y="61"/>
                      </a:cubicBezTo>
                      <a:cubicBezTo>
                        <a:pt x="56" y="61"/>
                        <a:pt x="59" y="62"/>
                        <a:pt x="61" y="63"/>
                      </a:cubicBezTo>
                      <a:cubicBezTo>
                        <a:pt x="66" y="65"/>
                        <a:pt x="72" y="65"/>
                        <a:pt x="77" y="63"/>
                      </a:cubicBezTo>
                      <a:cubicBezTo>
                        <a:pt x="87" y="59"/>
                        <a:pt x="91" y="47"/>
                        <a:pt x="87" y="37"/>
                      </a:cubicBezTo>
                      <a:cubicBezTo>
                        <a:pt x="82" y="27"/>
                        <a:pt x="71" y="23"/>
                        <a:pt x="6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29" name="i$lïḑé"/>
                <p:cNvSpPr/>
                <p:nvPr/>
              </p:nvSpPr>
              <p:spPr bwMode="auto">
                <a:xfrm>
                  <a:off x="11460507" y="3483672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8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5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7" y="34"/>
                        <a:pt x="13" y="29"/>
                        <a:pt x="13" y="24"/>
                      </a:cubicBezTo>
                      <a:cubicBezTo>
                        <a:pt x="13" y="19"/>
                        <a:pt x="17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0" name="îṩľíďè"/>
                <p:cNvSpPr/>
                <p:nvPr/>
              </p:nvSpPr>
              <p:spPr bwMode="auto">
                <a:xfrm>
                  <a:off x="11585776" y="3078504"/>
                  <a:ext cx="223135" cy="227050"/>
                </a:xfrm>
                <a:custGeom>
                  <a:avLst/>
                  <a:gdLst>
                    <a:gd name="T0" fmla="*/ 53 w 70"/>
                    <a:gd name="T1" fmla="*/ 45 h 71"/>
                    <a:gd name="T2" fmla="*/ 41 w 70"/>
                    <a:gd name="T3" fmla="*/ 32 h 71"/>
                    <a:gd name="T4" fmla="*/ 70 w 70"/>
                    <a:gd name="T5" fmla="*/ 10 h 71"/>
                    <a:gd name="T6" fmla="*/ 62 w 70"/>
                    <a:gd name="T7" fmla="*/ 1 h 71"/>
                    <a:gd name="T8" fmla="*/ 25 w 70"/>
                    <a:gd name="T9" fmla="*/ 16 h 71"/>
                    <a:gd name="T10" fmla="*/ 13 w 70"/>
                    <a:gd name="T11" fmla="*/ 5 h 71"/>
                    <a:gd name="T12" fmla="*/ 2 w 70"/>
                    <a:gd name="T13" fmla="*/ 3 h 71"/>
                    <a:gd name="T14" fmla="*/ 4 w 70"/>
                    <a:gd name="T15" fmla="*/ 13 h 71"/>
                    <a:gd name="T16" fmla="*/ 16 w 70"/>
                    <a:gd name="T17" fmla="*/ 25 h 71"/>
                    <a:gd name="T18" fmla="*/ 1 w 70"/>
                    <a:gd name="T19" fmla="*/ 62 h 71"/>
                    <a:gd name="T20" fmla="*/ 10 w 70"/>
                    <a:gd name="T21" fmla="*/ 71 h 71"/>
                    <a:gd name="T22" fmla="*/ 32 w 70"/>
                    <a:gd name="T23" fmla="*/ 41 h 71"/>
                    <a:gd name="T24" fmla="*/ 44 w 70"/>
                    <a:gd name="T25" fmla="*/ 53 h 71"/>
                    <a:gd name="T26" fmla="*/ 44 w 70"/>
                    <a:gd name="T27" fmla="*/ 71 h 71"/>
                    <a:gd name="T28" fmla="*/ 53 w 70"/>
                    <a:gd name="T29" fmla="*/ 71 h 71"/>
                    <a:gd name="T30" fmla="*/ 57 w 70"/>
                    <a:gd name="T31" fmla="*/ 58 h 71"/>
                    <a:gd name="T32" fmla="*/ 70 w 70"/>
                    <a:gd name="T33" fmla="*/ 53 h 71"/>
                    <a:gd name="T34" fmla="*/ 70 w 70"/>
                    <a:gd name="T35" fmla="*/ 45 h 71"/>
                    <a:gd name="T36" fmla="*/ 53 w 70"/>
                    <a:gd name="T37" fmla="*/ 4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0" h="71">
                      <a:moveTo>
                        <a:pt x="53" y="45"/>
                      </a:move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0" y="1"/>
                        <a:pt x="5" y="0"/>
                        <a:pt x="2" y="3"/>
                      </a:cubicBezTo>
                      <a:cubicBezTo>
                        <a:pt x="0" y="5"/>
                        <a:pt x="1" y="10"/>
                        <a:pt x="4" y="13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10" y="71"/>
                        <a:pt x="10" y="71"/>
                        <a:pt x="10" y="7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70" y="45"/>
                        <a:pt x="70" y="45"/>
                        <a:pt x="70" y="45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1" name="íślîḋé"/>
                <p:cNvSpPr/>
                <p:nvPr/>
              </p:nvSpPr>
              <p:spPr bwMode="auto">
                <a:xfrm>
                  <a:off x="11859802" y="3225304"/>
                  <a:ext cx="78293" cy="142884"/>
                </a:xfrm>
                <a:custGeom>
                  <a:avLst/>
                  <a:gdLst>
                    <a:gd name="T0" fmla="*/ 16 w 24"/>
                    <a:gd name="T1" fmla="*/ 44 h 45"/>
                    <a:gd name="T2" fmla="*/ 16 w 24"/>
                    <a:gd name="T3" fmla="*/ 44 h 45"/>
                    <a:gd name="T4" fmla="*/ 23 w 24"/>
                    <a:gd name="T5" fmla="*/ 34 h 45"/>
                    <a:gd name="T6" fmla="*/ 21 w 24"/>
                    <a:gd name="T7" fmla="*/ 23 h 45"/>
                    <a:gd name="T8" fmla="*/ 11 w 24"/>
                    <a:gd name="T9" fmla="*/ 16 h 45"/>
                    <a:gd name="T10" fmla="*/ 11 w 24"/>
                    <a:gd name="T11" fmla="*/ 16 h 45"/>
                    <a:gd name="T12" fmla="*/ 10 w 24"/>
                    <a:gd name="T13" fmla="*/ 17 h 45"/>
                    <a:gd name="T14" fmla="*/ 11 w 24"/>
                    <a:gd name="T15" fmla="*/ 20 h 45"/>
                    <a:gd name="T16" fmla="*/ 12 w 24"/>
                    <a:gd name="T17" fmla="*/ 20 h 45"/>
                    <a:gd name="T18" fmla="*/ 12 w 24"/>
                    <a:gd name="T19" fmla="*/ 20 h 45"/>
                    <a:gd name="T20" fmla="*/ 17 w 24"/>
                    <a:gd name="T21" fmla="*/ 24 h 45"/>
                    <a:gd name="T22" fmla="*/ 19 w 24"/>
                    <a:gd name="T23" fmla="*/ 35 h 45"/>
                    <a:gd name="T24" fmla="*/ 16 w 24"/>
                    <a:gd name="T25" fmla="*/ 40 h 45"/>
                    <a:gd name="T26" fmla="*/ 16 w 24"/>
                    <a:gd name="T27" fmla="*/ 40 h 45"/>
                    <a:gd name="T28" fmla="*/ 10 w 24"/>
                    <a:gd name="T29" fmla="*/ 36 h 45"/>
                    <a:gd name="T30" fmla="*/ 9 w 24"/>
                    <a:gd name="T31" fmla="*/ 31 h 45"/>
                    <a:gd name="T32" fmla="*/ 5 w 24"/>
                    <a:gd name="T33" fmla="*/ 30 h 45"/>
                    <a:gd name="T34" fmla="*/ 6 w 24"/>
                    <a:gd name="T35" fmla="*/ 37 h 45"/>
                    <a:gd name="T36" fmla="*/ 16 w 24"/>
                    <a:gd name="T37" fmla="*/ 44 h 45"/>
                    <a:gd name="T38" fmla="*/ 13 w 24"/>
                    <a:gd name="T39" fmla="*/ 28 h 45"/>
                    <a:gd name="T40" fmla="*/ 15 w 24"/>
                    <a:gd name="T41" fmla="*/ 28 h 45"/>
                    <a:gd name="T42" fmla="*/ 14 w 24"/>
                    <a:gd name="T43" fmla="*/ 24 h 45"/>
                    <a:gd name="T44" fmla="*/ 13 w 24"/>
                    <a:gd name="T45" fmla="*/ 24 h 45"/>
                    <a:gd name="T46" fmla="*/ 12 w 24"/>
                    <a:gd name="T47" fmla="*/ 24 h 45"/>
                    <a:gd name="T48" fmla="*/ 7 w 24"/>
                    <a:gd name="T49" fmla="*/ 21 h 45"/>
                    <a:gd name="T50" fmla="*/ 5 w 24"/>
                    <a:gd name="T51" fmla="*/ 10 h 45"/>
                    <a:gd name="T52" fmla="*/ 9 w 24"/>
                    <a:gd name="T53" fmla="*/ 4 h 45"/>
                    <a:gd name="T54" fmla="*/ 9 w 24"/>
                    <a:gd name="T55" fmla="*/ 4 h 45"/>
                    <a:gd name="T56" fmla="*/ 14 w 24"/>
                    <a:gd name="T57" fmla="*/ 8 h 45"/>
                    <a:gd name="T58" fmla="*/ 15 w 24"/>
                    <a:gd name="T59" fmla="*/ 13 h 45"/>
                    <a:gd name="T60" fmla="*/ 20 w 24"/>
                    <a:gd name="T61" fmla="*/ 15 h 45"/>
                    <a:gd name="T62" fmla="*/ 18 w 24"/>
                    <a:gd name="T63" fmla="*/ 7 h 45"/>
                    <a:gd name="T64" fmla="*/ 8 w 24"/>
                    <a:gd name="T65" fmla="*/ 0 h 45"/>
                    <a:gd name="T66" fmla="*/ 8 w 24"/>
                    <a:gd name="T67" fmla="*/ 1 h 45"/>
                    <a:gd name="T68" fmla="*/ 1 w 24"/>
                    <a:gd name="T69" fmla="*/ 11 h 45"/>
                    <a:gd name="T70" fmla="*/ 3 w 24"/>
                    <a:gd name="T71" fmla="*/ 21 h 45"/>
                    <a:gd name="T72" fmla="*/ 13 w 24"/>
                    <a:gd name="T73" fmla="*/ 2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4" h="45">
                      <a:moveTo>
                        <a:pt x="16" y="44"/>
                      </a:move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21" y="43"/>
                        <a:pt x="24" y="38"/>
                        <a:pt x="23" y="34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0" y="18"/>
                        <a:pt x="16" y="15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0" y="16"/>
                        <a:pt x="10" y="17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20"/>
                        <a:pt x="17" y="21"/>
                        <a:pt x="17" y="2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7"/>
                        <a:pt x="18" y="39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3" y="41"/>
                        <a:pt x="11" y="39"/>
                        <a:pt x="10" y="36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8" y="31"/>
                        <a:pt x="6" y="30"/>
                        <a:pt x="5" y="30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7" y="42"/>
                        <a:pt x="12" y="45"/>
                        <a:pt x="16" y="44"/>
                      </a:cubicBezTo>
                      <a:close/>
                      <a:moveTo>
                        <a:pt x="13" y="28"/>
                      </a:moveTo>
                      <a:cubicBezTo>
                        <a:pt x="14" y="28"/>
                        <a:pt x="14" y="28"/>
                        <a:pt x="15" y="28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0" y="25"/>
                        <a:pt x="8" y="23"/>
                        <a:pt x="7" y="2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7"/>
                        <a:pt x="6" y="5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4"/>
                        <a:pt x="14" y="6"/>
                        <a:pt x="14" y="8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7" y="13"/>
                        <a:pt x="18" y="14"/>
                        <a:pt x="20" y="15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3" y="1"/>
                        <a:pt x="0" y="6"/>
                        <a:pt x="1" y="1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6"/>
                        <a:pt x="9" y="29"/>
                        <a:pt x="13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2" name="ïšľíḑè"/>
                <p:cNvSpPr/>
                <p:nvPr/>
              </p:nvSpPr>
              <p:spPr bwMode="auto">
                <a:xfrm>
                  <a:off x="11253030" y="3186158"/>
                  <a:ext cx="293599" cy="295556"/>
                </a:xfrm>
                <a:custGeom>
                  <a:avLst/>
                  <a:gdLst>
                    <a:gd name="T0" fmla="*/ 29 w 92"/>
                    <a:gd name="T1" fmla="*/ 18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8 h 92"/>
                    <a:gd name="T8" fmla="*/ 92 w 92"/>
                    <a:gd name="T9" fmla="*/ 67 h 92"/>
                    <a:gd name="T10" fmla="*/ 72 w 92"/>
                    <a:gd name="T11" fmla="*/ 81 h 92"/>
                    <a:gd name="T12" fmla="*/ 52 w 92"/>
                    <a:gd name="T13" fmla="*/ 67 h 92"/>
                    <a:gd name="T14" fmla="*/ 72 w 92"/>
                    <a:gd name="T15" fmla="*/ 52 h 92"/>
                    <a:gd name="T16" fmla="*/ 80 w 92"/>
                    <a:gd name="T17" fmla="*/ 54 h 92"/>
                    <a:gd name="T18" fmla="*/ 80 w 92"/>
                    <a:gd name="T19" fmla="*/ 24 h 92"/>
                    <a:gd name="T20" fmla="*/ 40 w 92"/>
                    <a:gd name="T21" fmla="*/ 35 h 92"/>
                    <a:gd name="T22" fmla="*/ 40 w 92"/>
                    <a:gd name="T23" fmla="*/ 78 h 92"/>
                    <a:gd name="T24" fmla="*/ 20 w 92"/>
                    <a:gd name="T25" fmla="*/ 92 h 92"/>
                    <a:gd name="T26" fmla="*/ 0 w 92"/>
                    <a:gd name="T27" fmla="*/ 78 h 92"/>
                    <a:gd name="T28" fmla="*/ 20 w 92"/>
                    <a:gd name="T29" fmla="*/ 64 h 92"/>
                    <a:gd name="T30" fmla="*/ 29 w 92"/>
                    <a:gd name="T31" fmla="*/ 65 h 92"/>
                    <a:gd name="T32" fmla="*/ 29 w 92"/>
                    <a:gd name="T33" fmla="*/ 35 h 92"/>
                    <a:gd name="T34" fmla="*/ 29 w 92"/>
                    <a:gd name="T35" fmla="*/ 1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8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8"/>
                        <a:pt x="92" y="18"/>
                        <a:pt x="92" y="18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4"/>
                        <a:pt x="83" y="81"/>
                        <a:pt x="72" y="81"/>
                      </a:cubicBezTo>
                      <a:cubicBezTo>
                        <a:pt x="61" y="81"/>
                        <a:pt x="52" y="74"/>
                        <a:pt x="52" y="67"/>
                      </a:cubicBezTo>
                      <a:cubicBezTo>
                        <a:pt x="52" y="59"/>
                        <a:pt x="61" y="52"/>
                        <a:pt x="72" y="52"/>
                      </a:cubicBezTo>
                      <a:cubicBezTo>
                        <a:pt x="75" y="52"/>
                        <a:pt x="78" y="53"/>
                        <a:pt x="80" y="5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0" y="86"/>
                        <a:pt x="31" y="92"/>
                        <a:pt x="20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4"/>
                        <a:pt x="20" y="64"/>
                      </a:cubicBezTo>
                      <a:cubicBezTo>
                        <a:pt x="23" y="64"/>
                        <a:pt x="26" y="64"/>
                        <a:pt x="29" y="6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lnTo>
                        <a:pt x="29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3" name="i$1îḑê"/>
                <p:cNvSpPr/>
                <p:nvPr/>
              </p:nvSpPr>
              <p:spPr bwMode="auto">
                <a:xfrm>
                  <a:off x="11489868" y="2540239"/>
                  <a:ext cx="207477" cy="291641"/>
                </a:xfrm>
                <a:custGeom>
                  <a:avLst/>
                  <a:gdLst>
                    <a:gd name="T0" fmla="*/ 38 w 65"/>
                    <a:gd name="T1" fmla="*/ 46 h 91"/>
                    <a:gd name="T2" fmla="*/ 46 w 65"/>
                    <a:gd name="T3" fmla="*/ 26 h 91"/>
                    <a:gd name="T4" fmla="*/ 52 w 65"/>
                    <a:gd name="T5" fmla="*/ 33 h 91"/>
                    <a:gd name="T6" fmla="*/ 47 w 65"/>
                    <a:gd name="T7" fmla="*/ 46 h 91"/>
                    <a:gd name="T8" fmla="*/ 52 w 65"/>
                    <a:gd name="T9" fmla="*/ 59 h 91"/>
                    <a:gd name="T10" fmla="*/ 45 w 65"/>
                    <a:gd name="T11" fmla="*/ 65 h 91"/>
                    <a:gd name="T12" fmla="*/ 38 w 65"/>
                    <a:gd name="T13" fmla="*/ 46 h 91"/>
                    <a:gd name="T14" fmla="*/ 32 w 65"/>
                    <a:gd name="T15" fmla="*/ 78 h 91"/>
                    <a:gd name="T16" fmla="*/ 19 w 65"/>
                    <a:gd name="T17" fmla="*/ 46 h 91"/>
                    <a:gd name="T18" fmla="*/ 33 w 65"/>
                    <a:gd name="T19" fmla="*/ 13 h 91"/>
                    <a:gd name="T20" fmla="*/ 39 w 65"/>
                    <a:gd name="T21" fmla="*/ 20 h 91"/>
                    <a:gd name="T22" fmla="*/ 39 w 65"/>
                    <a:gd name="T23" fmla="*/ 20 h 91"/>
                    <a:gd name="T24" fmla="*/ 28 w 65"/>
                    <a:gd name="T25" fmla="*/ 46 h 91"/>
                    <a:gd name="T26" fmla="*/ 39 w 65"/>
                    <a:gd name="T27" fmla="*/ 72 h 91"/>
                    <a:gd name="T28" fmla="*/ 32 w 65"/>
                    <a:gd name="T29" fmla="*/ 78 h 91"/>
                    <a:gd name="T30" fmla="*/ 6 w 65"/>
                    <a:gd name="T31" fmla="*/ 20 h 91"/>
                    <a:gd name="T32" fmla="*/ 20 w 65"/>
                    <a:gd name="T33" fmla="*/ 0 h 91"/>
                    <a:gd name="T34" fmla="*/ 20 w 65"/>
                    <a:gd name="T35" fmla="*/ 0 h 91"/>
                    <a:gd name="T36" fmla="*/ 27 w 65"/>
                    <a:gd name="T37" fmla="*/ 6 h 91"/>
                    <a:gd name="T38" fmla="*/ 10 w 65"/>
                    <a:gd name="T39" fmla="*/ 45 h 91"/>
                    <a:gd name="T40" fmla="*/ 26 w 65"/>
                    <a:gd name="T41" fmla="*/ 85 h 91"/>
                    <a:gd name="T42" fmla="*/ 19 w 65"/>
                    <a:gd name="T43" fmla="*/ 91 h 91"/>
                    <a:gd name="T44" fmla="*/ 5 w 65"/>
                    <a:gd name="T45" fmla="*/ 70 h 91"/>
                    <a:gd name="T46" fmla="*/ 1 w 65"/>
                    <a:gd name="T47" fmla="*/ 45 h 91"/>
                    <a:gd name="T48" fmla="*/ 6 w 65"/>
                    <a:gd name="T49" fmla="*/ 20 h 91"/>
                    <a:gd name="T50" fmla="*/ 61 w 65"/>
                    <a:gd name="T51" fmla="*/ 51 h 91"/>
                    <a:gd name="T52" fmla="*/ 65 w 65"/>
                    <a:gd name="T53" fmla="*/ 46 h 91"/>
                    <a:gd name="T54" fmla="*/ 61 w 65"/>
                    <a:gd name="T55" fmla="*/ 41 h 91"/>
                    <a:gd name="T56" fmla="*/ 56 w 65"/>
                    <a:gd name="T57" fmla="*/ 46 h 91"/>
                    <a:gd name="T58" fmla="*/ 61 w 65"/>
                    <a:gd name="T59" fmla="*/ 5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5" h="91">
                      <a:moveTo>
                        <a:pt x="38" y="46"/>
                      </a:moveTo>
                      <a:cubicBezTo>
                        <a:pt x="38" y="38"/>
                        <a:pt x="41" y="31"/>
                        <a:pt x="46" y="26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49" y="36"/>
                        <a:pt x="47" y="41"/>
                        <a:pt x="47" y="46"/>
                      </a:cubicBezTo>
                      <a:cubicBezTo>
                        <a:pt x="47" y="51"/>
                        <a:pt x="49" y="56"/>
                        <a:pt x="52" y="59"/>
                      </a:cubicBezTo>
                      <a:cubicBezTo>
                        <a:pt x="45" y="65"/>
                        <a:pt x="45" y="65"/>
                        <a:pt x="45" y="65"/>
                      </a:cubicBezTo>
                      <a:cubicBezTo>
                        <a:pt x="40" y="60"/>
                        <a:pt x="37" y="53"/>
                        <a:pt x="38" y="46"/>
                      </a:cubicBezTo>
                      <a:close/>
                      <a:moveTo>
                        <a:pt x="32" y="78"/>
                      </a:moveTo>
                      <a:cubicBezTo>
                        <a:pt x="24" y="69"/>
                        <a:pt x="19" y="58"/>
                        <a:pt x="19" y="46"/>
                      </a:cubicBezTo>
                      <a:cubicBezTo>
                        <a:pt x="19" y="33"/>
                        <a:pt x="24" y="22"/>
                        <a:pt x="33" y="13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2" y="27"/>
                        <a:pt x="28" y="36"/>
                        <a:pt x="28" y="46"/>
                      </a:cubicBezTo>
                      <a:cubicBezTo>
                        <a:pt x="28" y="55"/>
                        <a:pt x="32" y="65"/>
                        <a:pt x="39" y="72"/>
                      </a:cubicBezTo>
                      <a:lnTo>
                        <a:pt x="32" y="78"/>
                      </a:lnTo>
                      <a:close/>
                      <a:moveTo>
                        <a:pt x="6" y="20"/>
                      </a:moveTo>
                      <a:cubicBezTo>
                        <a:pt x="9" y="13"/>
                        <a:pt x="14" y="6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6" y="17"/>
                        <a:pt x="10" y="31"/>
                        <a:pt x="10" y="45"/>
                      </a:cubicBezTo>
                      <a:cubicBezTo>
                        <a:pt x="10" y="60"/>
                        <a:pt x="15" y="74"/>
                        <a:pt x="26" y="85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13" y="85"/>
                        <a:pt x="9" y="78"/>
                        <a:pt x="5" y="70"/>
                      </a:cubicBezTo>
                      <a:cubicBezTo>
                        <a:pt x="2" y="62"/>
                        <a:pt x="0" y="54"/>
                        <a:pt x="1" y="45"/>
                      </a:cubicBezTo>
                      <a:cubicBezTo>
                        <a:pt x="1" y="37"/>
                        <a:pt x="3" y="28"/>
                        <a:pt x="6" y="20"/>
                      </a:cubicBezTo>
                      <a:close/>
                      <a:moveTo>
                        <a:pt x="61" y="51"/>
                      </a:moveTo>
                      <a:cubicBezTo>
                        <a:pt x="63" y="51"/>
                        <a:pt x="65" y="49"/>
                        <a:pt x="65" y="46"/>
                      </a:cubicBezTo>
                      <a:cubicBezTo>
                        <a:pt x="65" y="44"/>
                        <a:pt x="63" y="41"/>
                        <a:pt x="61" y="41"/>
                      </a:cubicBezTo>
                      <a:cubicBezTo>
                        <a:pt x="58" y="41"/>
                        <a:pt x="56" y="43"/>
                        <a:pt x="56" y="46"/>
                      </a:cubicBezTo>
                      <a:cubicBezTo>
                        <a:pt x="56" y="49"/>
                        <a:pt x="58" y="51"/>
                        <a:pt x="61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4" name="iṩḻîdê"/>
                <p:cNvSpPr/>
                <p:nvPr/>
              </p:nvSpPr>
              <p:spPr bwMode="auto">
                <a:xfrm>
                  <a:off x="11413531" y="2853412"/>
                  <a:ext cx="201605" cy="201604"/>
                </a:xfrm>
                <a:custGeom>
                  <a:avLst/>
                  <a:gdLst>
                    <a:gd name="T0" fmla="*/ 63 w 103"/>
                    <a:gd name="T1" fmla="*/ 27 h 103"/>
                    <a:gd name="T2" fmla="*/ 65 w 103"/>
                    <a:gd name="T3" fmla="*/ 2 h 103"/>
                    <a:gd name="T4" fmla="*/ 19 w 103"/>
                    <a:gd name="T5" fmla="*/ 0 h 103"/>
                    <a:gd name="T6" fmla="*/ 1 w 103"/>
                    <a:gd name="T7" fmla="*/ 20 h 103"/>
                    <a:gd name="T8" fmla="*/ 0 w 103"/>
                    <a:gd name="T9" fmla="*/ 77 h 103"/>
                    <a:gd name="T10" fmla="*/ 39 w 103"/>
                    <a:gd name="T11" fmla="*/ 77 h 103"/>
                    <a:gd name="T12" fmla="*/ 37 w 103"/>
                    <a:gd name="T13" fmla="*/ 102 h 103"/>
                    <a:gd name="T14" fmla="*/ 101 w 103"/>
                    <a:gd name="T15" fmla="*/ 103 h 103"/>
                    <a:gd name="T16" fmla="*/ 103 w 103"/>
                    <a:gd name="T17" fmla="*/ 27 h 103"/>
                    <a:gd name="T18" fmla="*/ 63 w 103"/>
                    <a:gd name="T19" fmla="*/ 27 h 103"/>
                    <a:gd name="T20" fmla="*/ 19 w 103"/>
                    <a:gd name="T21" fmla="*/ 10 h 103"/>
                    <a:gd name="T22" fmla="*/ 19 w 103"/>
                    <a:gd name="T23" fmla="*/ 20 h 103"/>
                    <a:gd name="T24" fmla="*/ 9 w 103"/>
                    <a:gd name="T25" fmla="*/ 20 h 103"/>
                    <a:gd name="T26" fmla="*/ 19 w 103"/>
                    <a:gd name="T27" fmla="*/ 10 h 103"/>
                    <a:gd name="T28" fmla="*/ 6 w 103"/>
                    <a:gd name="T29" fmla="*/ 71 h 103"/>
                    <a:gd name="T30" fmla="*/ 6 w 103"/>
                    <a:gd name="T31" fmla="*/ 27 h 103"/>
                    <a:gd name="T32" fmla="*/ 26 w 103"/>
                    <a:gd name="T33" fmla="*/ 27 h 103"/>
                    <a:gd name="T34" fmla="*/ 26 w 103"/>
                    <a:gd name="T35" fmla="*/ 7 h 103"/>
                    <a:gd name="T36" fmla="*/ 58 w 103"/>
                    <a:gd name="T37" fmla="*/ 7 h 103"/>
                    <a:gd name="T38" fmla="*/ 58 w 103"/>
                    <a:gd name="T39" fmla="*/ 27 h 103"/>
                    <a:gd name="T40" fmla="*/ 39 w 103"/>
                    <a:gd name="T41" fmla="*/ 46 h 103"/>
                    <a:gd name="T42" fmla="*/ 39 w 103"/>
                    <a:gd name="T43" fmla="*/ 71 h 103"/>
                    <a:gd name="T44" fmla="*/ 6 w 103"/>
                    <a:gd name="T45" fmla="*/ 71 h 103"/>
                    <a:gd name="T46" fmla="*/ 57 w 103"/>
                    <a:gd name="T47" fmla="*/ 36 h 103"/>
                    <a:gd name="T48" fmla="*/ 57 w 103"/>
                    <a:gd name="T49" fmla="*/ 46 h 103"/>
                    <a:gd name="T50" fmla="*/ 47 w 103"/>
                    <a:gd name="T51" fmla="*/ 46 h 103"/>
                    <a:gd name="T52" fmla="*/ 57 w 103"/>
                    <a:gd name="T53" fmla="*/ 36 h 103"/>
                    <a:gd name="T54" fmla="*/ 94 w 103"/>
                    <a:gd name="T55" fmla="*/ 97 h 103"/>
                    <a:gd name="T56" fmla="*/ 44 w 103"/>
                    <a:gd name="T57" fmla="*/ 97 h 103"/>
                    <a:gd name="T58" fmla="*/ 45 w 103"/>
                    <a:gd name="T59" fmla="*/ 51 h 103"/>
                    <a:gd name="T60" fmla="*/ 63 w 103"/>
                    <a:gd name="T61" fmla="*/ 53 h 103"/>
                    <a:gd name="T62" fmla="*/ 63 w 103"/>
                    <a:gd name="T63" fmla="*/ 33 h 103"/>
                    <a:gd name="T64" fmla="*/ 96 w 103"/>
                    <a:gd name="T65" fmla="*/ 33 h 103"/>
                    <a:gd name="T66" fmla="*/ 94 w 103"/>
                    <a:gd name="T67" fmla="*/ 97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3" h="103">
                      <a:moveTo>
                        <a:pt x="63" y="27"/>
                      </a:moveTo>
                      <a:lnTo>
                        <a:pt x="65" y="2"/>
                      </a:lnTo>
                      <a:lnTo>
                        <a:pt x="19" y="0"/>
                      </a:lnTo>
                      <a:lnTo>
                        <a:pt x="1" y="20"/>
                      </a:lnTo>
                      <a:lnTo>
                        <a:pt x="0" y="77"/>
                      </a:lnTo>
                      <a:lnTo>
                        <a:pt x="39" y="77"/>
                      </a:lnTo>
                      <a:lnTo>
                        <a:pt x="37" y="102"/>
                      </a:lnTo>
                      <a:lnTo>
                        <a:pt x="101" y="103"/>
                      </a:lnTo>
                      <a:lnTo>
                        <a:pt x="103" y="27"/>
                      </a:lnTo>
                      <a:lnTo>
                        <a:pt x="63" y="27"/>
                      </a:lnTo>
                      <a:close/>
                      <a:moveTo>
                        <a:pt x="19" y="10"/>
                      </a:moveTo>
                      <a:lnTo>
                        <a:pt x="19" y="20"/>
                      </a:lnTo>
                      <a:lnTo>
                        <a:pt x="9" y="20"/>
                      </a:lnTo>
                      <a:lnTo>
                        <a:pt x="19" y="10"/>
                      </a:lnTo>
                      <a:close/>
                      <a:moveTo>
                        <a:pt x="6" y="71"/>
                      </a:moveTo>
                      <a:lnTo>
                        <a:pt x="6" y="27"/>
                      </a:lnTo>
                      <a:lnTo>
                        <a:pt x="26" y="27"/>
                      </a:lnTo>
                      <a:lnTo>
                        <a:pt x="26" y="7"/>
                      </a:lnTo>
                      <a:lnTo>
                        <a:pt x="58" y="7"/>
                      </a:lnTo>
                      <a:lnTo>
                        <a:pt x="58" y="27"/>
                      </a:lnTo>
                      <a:lnTo>
                        <a:pt x="39" y="46"/>
                      </a:lnTo>
                      <a:lnTo>
                        <a:pt x="39" y="71"/>
                      </a:lnTo>
                      <a:lnTo>
                        <a:pt x="6" y="71"/>
                      </a:lnTo>
                      <a:close/>
                      <a:moveTo>
                        <a:pt x="57" y="36"/>
                      </a:moveTo>
                      <a:lnTo>
                        <a:pt x="57" y="46"/>
                      </a:lnTo>
                      <a:lnTo>
                        <a:pt x="47" y="46"/>
                      </a:lnTo>
                      <a:lnTo>
                        <a:pt x="57" y="36"/>
                      </a:lnTo>
                      <a:close/>
                      <a:moveTo>
                        <a:pt x="94" y="97"/>
                      </a:moveTo>
                      <a:lnTo>
                        <a:pt x="44" y="97"/>
                      </a:lnTo>
                      <a:lnTo>
                        <a:pt x="45" y="51"/>
                      </a:lnTo>
                      <a:lnTo>
                        <a:pt x="63" y="53"/>
                      </a:lnTo>
                      <a:lnTo>
                        <a:pt x="63" y="33"/>
                      </a:lnTo>
                      <a:lnTo>
                        <a:pt x="96" y="33"/>
                      </a:lnTo>
                      <a:lnTo>
                        <a:pt x="94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5" name="í$ľîḑê"/>
                <p:cNvSpPr/>
                <p:nvPr/>
              </p:nvSpPr>
              <p:spPr bwMode="auto">
                <a:xfrm>
                  <a:off x="11153207" y="4299877"/>
                  <a:ext cx="326874" cy="277941"/>
                </a:xfrm>
                <a:custGeom>
                  <a:avLst/>
                  <a:gdLst>
                    <a:gd name="T0" fmla="*/ 76 w 102"/>
                    <a:gd name="T1" fmla="*/ 1 h 87"/>
                    <a:gd name="T2" fmla="*/ 7 w 102"/>
                    <a:gd name="T3" fmla="*/ 22 h 87"/>
                    <a:gd name="T4" fmla="*/ 1 w 102"/>
                    <a:gd name="T5" fmla="*/ 32 h 87"/>
                    <a:gd name="T6" fmla="*/ 15 w 102"/>
                    <a:gd name="T7" fmla="*/ 80 h 87"/>
                    <a:gd name="T8" fmla="*/ 26 w 102"/>
                    <a:gd name="T9" fmla="*/ 86 h 87"/>
                    <a:gd name="T10" fmla="*/ 95 w 102"/>
                    <a:gd name="T11" fmla="*/ 65 h 87"/>
                    <a:gd name="T12" fmla="*/ 101 w 102"/>
                    <a:gd name="T13" fmla="*/ 55 h 87"/>
                    <a:gd name="T14" fmla="*/ 87 w 102"/>
                    <a:gd name="T15" fmla="*/ 7 h 87"/>
                    <a:gd name="T16" fmla="*/ 76 w 102"/>
                    <a:gd name="T17" fmla="*/ 1 h 87"/>
                    <a:gd name="T18" fmla="*/ 8 w 102"/>
                    <a:gd name="T19" fmla="*/ 27 h 87"/>
                    <a:gd name="T20" fmla="*/ 78 w 102"/>
                    <a:gd name="T21" fmla="*/ 7 h 87"/>
                    <a:gd name="T22" fmla="*/ 81 w 102"/>
                    <a:gd name="T23" fmla="*/ 8 h 87"/>
                    <a:gd name="T24" fmla="*/ 84 w 102"/>
                    <a:gd name="T25" fmla="*/ 17 h 87"/>
                    <a:gd name="T26" fmla="*/ 9 w 102"/>
                    <a:gd name="T27" fmla="*/ 38 h 87"/>
                    <a:gd name="T28" fmla="*/ 7 w 102"/>
                    <a:gd name="T29" fmla="*/ 30 h 87"/>
                    <a:gd name="T30" fmla="*/ 8 w 102"/>
                    <a:gd name="T31" fmla="*/ 27 h 87"/>
                    <a:gd name="T32" fmla="*/ 94 w 102"/>
                    <a:gd name="T33" fmla="*/ 60 h 87"/>
                    <a:gd name="T34" fmla="*/ 24 w 102"/>
                    <a:gd name="T35" fmla="*/ 80 h 87"/>
                    <a:gd name="T36" fmla="*/ 21 w 102"/>
                    <a:gd name="T37" fmla="*/ 78 h 87"/>
                    <a:gd name="T38" fmla="*/ 14 w 102"/>
                    <a:gd name="T39" fmla="*/ 54 h 87"/>
                    <a:gd name="T40" fmla="*/ 88 w 102"/>
                    <a:gd name="T41" fmla="*/ 33 h 87"/>
                    <a:gd name="T42" fmla="*/ 95 w 102"/>
                    <a:gd name="T43" fmla="*/ 57 h 87"/>
                    <a:gd name="T44" fmla="*/ 94 w 102"/>
                    <a:gd name="T45" fmla="*/ 60 h 87"/>
                    <a:gd name="T46" fmla="*/ 22 w 102"/>
                    <a:gd name="T47" fmla="*/ 64 h 87"/>
                    <a:gd name="T48" fmla="*/ 27 w 102"/>
                    <a:gd name="T49" fmla="*/ 62 h 87"/>
                    <a:gd name="T50" fmla="*/ 31 w 102"/>
                    <a:gd name="T51" fmla="*/ 73 h 87"/>
                    <a:gd name="T52" fmla="*/ 25 w 102"/>
                    <a:gd name="T53" fmla="*/ 74 h 87"/>
                    <a:gd name="T54" fmla="*/ 22 w 102"/>
                    <a:gd name="T55" fmla="*/ 64 h 87"/>
                    <a:gd name="T56" fmla="*/ 33 w 102"/>
                    <a:gd name="T57" fmla="*/ 60 h 87"/>
                    <a:gd name="T58" fmla="*/ 38 w 102"/>
                    <a:gd name="T59" fmla="*/ 59 h 87"/>
                    <a:gd name="T60" fmla="*/ 41 w 102"/>
                    <a:gd name="T61" fmla="*/ 70 h 87"/>
                    <a:gd name="T62" fmla="*/ 36 w 102"/>
                    <a:gd name="T63" fmla="*/ 71 h 87"/>
                    <a:gd name="T64" fmla="*/ 33 w 102"/>
                    <a:gd name="T65" fmla="*/ 60 h 87"/>
                    <a:gd name="T66" fmla="*/ 43 w 102"/>
                    <a:gd name="T67" fmla="*/ 57 h 87"/>
                    <a:gd name="T68" fmla="*/ 49 w 102"/>
                    <a:gd name="T69" fmla="*/ 56 h 87"/>
                    <a:gd name="T70" fmla="*/ 52 w 102"/>
                    <a:gd name="T71" fmla="*/ 66 h 87"/>
                    <a:gd name="T72" fmla="*/ 47 w 102"/>
                    <a:gd name="T73" fmla="*/ 68 h 87"/>
                    <a:gd name="T74" fmla="*/ 43 w 102"/>
                    <a:gd name="T75" fmla="*/ 5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2" h="87">
                      <a:moveTo>
                        <a:pt x="76" y="1"/>
                      </a:move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2" y="23"/>
                        <a:pt x="0" y="28"/>
                        <a:pt x="1" y="32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7" y="84"/>
                        <a:pt x="21" y="87"/>
                        <a:pt x="26" y="86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100" y="64"/>
                        <a:pt x="102" y="59"/>
                        <a:pt x="101" y="55"/>
                      </a:cubicBez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85" y="3"/>
                        <a:pt x="81" y="0"/>
                        <a:pt x="76" y="1"/>
                      </a:cubicBezTo>
                      <a:close/>
                      <a:moveTo>
                        <a:pt x="8" y="27"/>
                      </a:move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79" y="6"/>
                        <a:pt x="81" y="7"/>
                        <a:pt x="81" y="8"/>
                      </a:cubicBezTo>
                      <a:cubicBezTo>
                        <a:pt x="84" y="17"/>
                        <a:pt x="84" y="17"/>
                        <a:pt x="84" y="1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6" y="29"/>
                        <a:pt x="7" y="27"/>
                        <a:pt x="8" y="27"/>
                      </a:cubicBezTo>
                      <a:close/>
                      <a:moveTo>
                        <a:pt x="94" y="60"/>
                      </a:moveTo>
                      <a:cubicBezTo>
                        <a:pt x="24" y="80"/>
                        <a:pt x="24" y="80"/>
                        <a:pt x="24" y="80"/>
                      </a:cubicBezTo>
                      <a:cubicBezTo>
                        <a:pt x="23" y="81"/>
                        <a:pt x="21" y="80"/>
                        <a:pt x="21" y="78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6" y="58"/>
                        <a:pt x="95" y="60"/>
                        <a:pt x="94" y="60"/>
                      </a:cubicBezTo>
                      <a:close/>
                      <a:moveTo>
                        <a:pt x="22" y="64"/>
                      </a:moveTo>
                      <a:cubicBezTo>
                        <a:pt x="27" y="62"/>
                        <a:pt x="27" y="62"/>
                        <a:pt x="27" y="62"/>
                      </a:cubicBezTo>
                      <a:cubicBezTo>
                        <a:pt x="31" y="73"/>
                        <a:pt x="31" y="73"/>
                        <a:pt x="31" y="73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lnTo>
                        <a:pt x="22" y="64"/>
                      </a:lnTo>
                      <a:close/>
                      <a:moveTo>
                        <a:pt x="33" y="60"/>
                      </a:move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ubicBezTo>
                        <a:pt x="36" y="71"/>
                        <a:pt x="36" y="71"/>
                        <a:pt x="36" y="71"/>
                      </a:cubicBezTo>
                      <a:lnTo>
                        <a:pt x="33" y="60"/>
                      </a:lnTo>
                      <a:close/>
                      <a:moveTo>
                        <a:pt x="43" y="57"/>
                      </a:move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47" y="68"/>
                        <a:pt x="47" y="68"/>
                        <a:pt x="47" y="68"/>
                      </a:cubicBezTo>
                      <a:lnTo>
                        <a:pt x="43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6" name="î$1ïḋê"/>
                <p:cNvSpPr/>
                <p:nvPr/>
              </p:nvSpPr>
              <p:spPr bwMode="auto">
                <a:xfrm>
                  <a:off x="11274562" y="2275999"/>
                  <a:ext cx="295557" cy="305343"/>
                </a:xfrm>
                <a:custGeom>
                  <a:avLst/>
                  <a:gdLst>
                    <a:gd name="T0" fmla="*/ 65 w 92"/>
                    <a:gd name="T1" fmla="*/ 96 h 96"/>
                    <a:gd name="T2" fmla="*/ 36 w 92"/>
                    <a:gd name="T3" fmla="*/ 49 h 96"/>
                    <a:gd name="T4" fmla="*/ 36 w 92"/>
                    <a:gd name="T5" fmla="*/ 72 h 96"/>
                    <a:gd name="T6" fmla="*/ 0 w 92"/>
                    <a:gd name="T7" fmla="*/ 36 h 96"/>
                    <a:gd name="T8" fmla="*/ 36 w 92"/>
                    <a:gd name="T9" fmla="*/ 0 h 96"/>
                    <a:gd name="T10" fmla="*/ 36 w 92"/>
                    <a:gd name="T11" fmla="*/ 24 h 96"/>
                    <a:gd name="T12" fmla="*/ 65 w 92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" h="96">
                      <a:moveTo>
                        <a:pt x="65" y="96"/>
                      </a:moveTo>
                      <a:cubicBezTo>
                        <a:pt x="76" y="77"/>
                        <a:pt x="78" y="48"/>
                        <a:pt x="36" y="49"/>
                      </a:cubicBez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86" y="22"/>
                        <a:pt x="92" y="68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7" name="îšḻîdê"/>
                <p:cNvSpPr/>
                <p:nvPr/>
              </p:nvSpPr>
              <p:spPr bwMode="auto">
                <a:xfrm>
                  <a:off x="11188439" y="2508922"/>
                  <a:ext cx="275984" cy="195733"/>
                </a:xfrm>
                <a:custGeom>
                  <a:avLst/>
                  <a:gdLst>
                    <a:gd name="T0" fmla="*/ 70 w 86"/>
                    <a:gd name="T1" fmla="*/ 58 h 61"/>
                    <a:gd name="T2" fmla="*/ 75 w 86"/>
                    <a:gd name="T3" fmla="*/ 49 h 61"/>
                    <a:gd name="T4" fmla="*/ 80 w 86"/>
                    <a:gd name="T5" fmla="*/ 41 h 61"/>
                    <a:gd name="T6" fmla="*/ 85 w 86"/>
                    <a:gd name="T7" fmla="*/ 32 h 61"/>
                    <a:gd name="T8" fmla="*/ 83 w 86"/>
                    <a:gd name="T9" fmla="*/ 25 h 61"/>
                    <a:gd name="T10" fmla="*/ 65 w 86"/>
                    <a:gd name="T11" fmla="*/ 9 h 61"/>
                    <a:gd name="T12" fmla="*/ 58 w 86"/>
                    <a:gd name="T13" fmla="*/ 9 h 61"/>
                    <a:gd name="T14" fmla="*/ 50 w 86"/>
                    <a:gd name="T15" fmla="*/ 17 h 61"/>
                    <a:gd name="T16" fmla="*/ 49 w 86"/>
                    <a:gd name="T17" fmla="*/ 18 h 61"/>
                    <a:gd name="T18" fmla="*/ 17 w 86"/>
                    <a:gd name="T19" fmla="*/ 0 h 61"/>
                    <a:gd name="T20" fmla="*/ 0 w 86"/>
                    <a:gd name="T21" fmla="*/ 3 h 61"/>
                    <a:gd name="T22" fmla="*/ 4 w 86"/>
                    <a:gd name="T23" fmla="*/ 16 h 61"/>
                    <a:gd name="T24" fmla="*/ 9 w 86"/>
                    <a:gd name="T25" fmla="*/ 15 h 61"/>
                    <a:gd name="T26" fmla="*/ 11 w 86"/>
                    <a:gd name="T27" fmla="*/ 24 h 61"/>
                    <a:gd name="T28" fmla="*/ 20 w 86"/>
                    <a:gd name="T29" fmla="*/ 21 h 61"/>
                    <a:gd name="T30" fmla="*/ 23 w 86"/>
                    <a:gd name="T31" fmla="*/ 30 h 61"/>
                    <a:gd name="T32" fmla="*/ 32 w 86"/>
                    <a:gd name="T33" fmla="*/ 27 h 61"/>
                    <a:gd name="T34" fmla="*/ 35 w 86"/>
                    <a:gd name="T35" fmla="*/ 36 h 61"/>
                    <a:gd name="T36" fmla="*/ 39 w 86"/>
                    <a:gd name="T37" fmla="*/ 35 h 61"/>
                    <a:gd name="T38" fmla="*/ 39 w 86"/>
                    <a:gd name="T39" fmla="*/ 36 h 61"/>
                    <a:gd name="T40" fmla="*/ 37 w 86"/>
                    <a:gd name="T41" fmla="*/ 47 h 61"/>
                    <a:gd name="T42" fmla="*/ 41 w 86"/>
                    <a:gd name="T43" fmla="*/ 53 h 61"/>
                    <a:gd name="T44" fmla="*/ 64 w 86"/>
                    <a:gd name="T45" fmla="*/ 61 h 61"/>
                    <a:gd name="T46" fmla="*/ 70 w 86"/>
                    <a:gd name="T47" fmla="*/ 58 h 61"/>
                    <a:gd name="T48" fmla="*/ 15 w 86"/>
                    <a:gd name="T49" fmla="*/ 10 h 61"/>
                    <a:gd name="T50" fmla="*/ 18 w 86"/>
                    <a:gd name="T51" fmla="*/ 6 h 61"/>
                    <a:gd name="T52" fmla="*/ 46 w 86"/>
                    <a:gd name="T53" fmla="*/ 21 h 61"/>
                    <a:gd name="T54" fmla="*/ 43 w 86"/>
                    <a:gd name="T55" fmla="*/ 25 h 61"/>
                    <a:gd name="T56" fmla="*/ 15 w 86"/>
                    <a:gd name="T57" fmla="*/ 10 h 61"/>
                    <a:gd name="T58" fmla="*/ 61 w 86"/>
                    <a:gd name="T59" fmla="*/ 54 h 61"/>
                    <a:gd name="T60" fmla="*/ 57 w 86"/>
                    <a:gd name="T61" fmla="*/ 52 h 61"/>
                    <a:gd name="T62" fmla="*/ 56 w 86"/>
                    <a:gd name="T63" fmla="*/ 49 h 61"/>
                    <a:gd name="T64" fmla="*/ 69 w 86"/>
                    <a:gd name="T65" fmla="*/ 24 h 61"/>
                    <a:gd name="T66" fmla="*/ 72 w 86"/>
                    <a:gd name="T67" fmla="*/ 23 h 61"/>
                    <a:gd name="T68" fmla="*/ 77 w 86"/>
                    <a:gd name="T69" fmla="*/ 26 h 61"/>
                    <a:gd name="T70" fmla="*/ 77 w 86"/>
                    <a:gd name="T71" fmla="*/ 29 h 61"/>
                    <a:gd name="T72" fmla="*/ 64 w 86"/>
                    <a:gd name="T73" fmla="*/ 53 h 61"/>
                    <a:gd name="T74" fmla="*/ 61 w 86"/>
                    <a:gd name="T75" fmla="*/ 5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6" h="61">
                      <a:moveTo>
                        <a:pt x="70" y="58"/>
                      </a:moveTo>
                      <a:cubicBezTo>
                        <a:pt x="75" y="49"/>
                        <a:pt x="75" y="49"/>
                        <a:pt x="75" y="49"/>
                      </a:cubicBezTo>
                      <a:cubicBezTo>
                        <a:pt x="77" y="47"/>
                        <a:pt x="79" y="43"/>
                        <a:pt x="80" y="41"/>
                      </a:cubicBezTo>
                      <a:cubicBezTo>
                        <a:pt x="85" y="32"/>
                        <a:pt x="85" y="32"/>
                        <a:pt x="85" y="32"/>
                      </a:cubicBezTo>
                      <a:cubicBezTo>
                        <a:pt x="86" y="29"/>
                        <a:pt x="85" y="26"/>
                        <a:pt x="83" y="25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3" y="7"/>
                        <a:pt x="60" y="8"/>
                        <a:pt x="58" y="9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9" y="17"/>
                        <a:pt x="49" y="18"/>
                        <a:pt x="49" y="18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39" y="35"/>
                        <a:pt x="39" y="36"/>
                        <a:pt x="39" y="36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50"/>
                        <a:pt x="38" y="53"/>
                        <a:pt x="41" y="53"/>
                      </a:cubicBezTo>
                      <a:cubicBezTo>
                        <a:pt x="64" y="61"/>
                        <a:pt x="64" y="61"/>
                        <a:pt x="64" y="61"/>
                      </a:cubicBezTo>
                      <a:cubicBezTo>
                        <a:pt x="66" y="61"/>
                        <a:pt x="69" y="60"/>
                        <a:pt x="70" y="58"/>
                      </a:cubicBezTo>
                      <a:close/>
                      <a:moveTo>
                        <a:pt x="15" y="1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lnTo>
                        <a:pt x="15" y="10"/>
                      </a:lnTo>
                      <a:close/>
                      <a:moveTo>
                        <a:pt x="61" y="54"/>
                      </a:move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6" y="51"/>
                        <a:pt x="55" y="50"/>
                        <a:pt x="56" y="49"/>
                      </a:cubicBezTo>
                      <a:cubicBezTo>
                        <a:pt x="69" y="24"/>
                        <a:pt x="69" y="24"/>
                        <a:pt x="69" y="24"/>
                      </a:cubicBezTo>
                      <a:cubicBezTo>
                        <a:pt x="70" y="23"/>
                        <a:pt x="71" y="23"/>
                        <a:pt x="72" y="23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78" y="26"/>
                        <a:pt x="78" y="28"/>
                        <a:pt x="77" y="29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4"/>
                        <a:pt x="62" y="55"/>
                        <a:pt x="6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8" name="ïşļïḓè"/>
                <p:cNvSpPr/>
                <p:nvPr/>
              </p:nvSpPr>
              <p:spPr bwMode="auto">
                <a:xfrm>
                  <a:off x="10996621" y="4129590"/>
                  <a:ext cx="221179" cy="191818"/>
                </a:xfrm>
                <a:custGeom>
                  <a:avLst/>
                  <a:gdLst>
                    <a:gd name="T0" fmla="*/ 56 w 69"/>
                    <a:gd name="T1" fmla="*/ 0 h 60"/>
                    <a:gd name="T2" fmla="*/ 13 w 69"/>
                    <a:gd name="T3" fmla="*/ 0 h 60"/>
                    <a:gd name="T4" fmla="*/ 0 w 69"/>
                    <a:gd name="T5" fmla="*/ 13 h 60"/>
                    <a:gd name="T6" fmla="*/ 0 w 69"/>
                    <a:gd name="T7" fmla="*/ 58 h 60"/>
                    <a:gd name="T8" fmla="*/ 2 w 69"/>
                    <a:gd name="T9" fmla="*/ 60 h 60"/>
                    <a:gd name="T10" fmla="*/ 66 w 69"/>
                    <a:gd name="T11" fmla="*/ 60 h 60"/>
                    <a:gd name="T12" fmla="*/ 69 w 69"/>
                    <a:gd name="T13" fmla="*/ 58 h 60"/>
                    <a:gd name="T14" fmla="*/ 69 w 69"/>
                    <a:gd name="T15" fmla="*/ 13 h 60"/>
                    <a:gd name="T16" fmla="*/ 56 w 69"/>
                    <a:gd name="T17" fmla="*/ 0 h 60"/>
                    <a:gd name="T18" fmla="*/ 34 w 69"/>
                    <a:gd name="T19" fmla="*/ 51 h 60"/>
                    <a:gd name="T20" fmla="*/ 13 w 69"/>
                    <a:gd name="T21" fmla="*/ 34 h 60"/>
                    <a:gd name="T22" fmla="*/ 26 w 69"/>
                    <a:gd name="T23" fmla="*/ 34 h 60"/>
                    <a:gd name="T24" fmla="*/ 26 w 69"/>
                    <a:gd name="T25" fmla="*/ 21 h 60"/>
                    <a:gd name="T26" fmla="*/ 43 w 69"/>
                    <a:gd name="T27" fmla="*/ 21 h 60"/>
                    <a:gd name="T28" fmla="*/ 43 w 69"/>
                    <a:gd name="T29" fmla="*/ 34 h 60"/>
                    <a:gd name="T30" fmla="*/ 56 w 69"/>
                    <a:gd name="T31" fmla="*/ 34 h 60"/>
                    <a:gd name="T32" fmla="*/ 34 w 69"/>
                    <a:gd name="T33" fmla="*/ 51 h 60"/>
                    <a:gd name="T34" fmla="*/ 10 w 69"/>
                    <a:gd name="T35" fmla="*/ 9 h 60"/>
                    <a:gd name="T36" fmla="*/ 15 w 69"/>
                    <a:gd name="T37" fmla="*/ 4 h 60"/>
                    <a:gd name="T38" fmla="*/ 54 w 69"/>
                    <a:gd name="T39" fmla="*/ 4 h 60"/>
                    <a:gd name="T40" fmla="*/ 58 w 69"/>
                    <a:gd name="T41" fmla="*/ 9 h 60"/>
                    <a:gd name="T42" fmla="*/ 10 w 69"/>
                    <a:gd name="T43" fmla="*/ 9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9" h="60">
                      <a:moveTo>
                        <a:pt x="56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9"/>
                        <a:pt x="1" y="60"/>
                        <a:pt x="2" y="60"/>
                      </a:cubicBezTo>
                      <a:cubicBezTo>
                        <a:pt x="66" y="60"/>
                        <a:pt x="66" y="60"/>
                        <a:pt x="66" y="60"/>
                      </a:cubicBezTo>
                      <a:cubicBezTo>
                        <a:pt x="68" y="60"/>
                        <a:pt x="69" y="59"/>
                        <a:pt x="69" y="58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lnTo>
                        <a:pt x="56" y="0"/>
                      </a:lnTo>
                      <a:close/>
                      <a:moveTo>
                        <a:pt x="34" y="51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34" y="51"/>
                      </a:lnTo>
                      <a:close/>
                      <a:moveTo>
                        <a:pt x="10" y="9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39" name="îšḷîḋè"/>
                <p:cNvSpPr/>
                <p:nvPr/>
              </p:nvSpPr>
              <p:spPr bwMode="auto">
                <a:xfrm>
                  <a:off x="11303921" y="2003931"/>
                  <a:ext cx="182032" cy="248580"/>
                </a:xfrm>
                <a:custGeom>
                  <a:avLst/>
                  <a:gdLst>
                    <a:gd name="T0" fmla="*/ 57 w 57"/>
                    <a:gd name="T1" fmla="*/ 48 h 78"/>
                    <a:gd name="T2" fmla="*/ 57 w 57"/>
                    <a:gd name="T3" fmla="*/ 48 h 78"/>
                    <a:gd name="T4" fmla="*/ 57 w 57"/>
                    <a:gd name="T5" fmla="*/ 48 h 78"/>
                    <a:gd name="T6" fmla="*/ 28 w 57"/>
                    <a:gd name="T7" fmla="*/ 0 h 78"/>
                    <a:gd name="T8" fmla="*/ 0 w 57"/>
                    <a:gd name="T9" fmla="*/ 48 h 78"/>
                    <a:gd name="T10" fmla="*/ 0 w 57"/>
                    <a:gd name="T11" fmla="*/ 48 h 78"/>
                    <a:gd name="T12" fmla="*/ 0 w 57"/>
                    <a:gd name="T13" fmla="*/ 48 h 78"/>
                    <a:gd name="T14" fmla="*/ 0 w 57"/>
                    <a:gd name="T15" fmla="*/ 49 h 78"/>
                    <a:gd name="T16" fmla="*/ 0 w 57"/>
                    <a:gd name="T17" fmla="*/ 49 h 78"/>
                    <a:gd name="T18" fmla="*/ 0 w 57"/>
                    <a:gd name="T19" fmla="*/ 49 h 78"/>
                    <a:gd name="T20" fmla="*/ 28 w 57"/>
                    <a:gd name="T21" fmla="*/ 78 h 78"/>
                    <a:gd name="T22" fmla="*/ 57 w 57"/>
                    <a:gd name="T23" fmla="*/ 49 h 78"/>
                    <a:gd name="T24" fmla="*/ 57 w 57"/>
                    <a:gd name="T25" fmla="*/ 49 h 78"/>
                    <a:gd name="T26" fmla="*/ 57 w 57"/>
                    <a:gd name="T27" fmla="*/ 49 h 78"/>
                    <a:gd name="T28" fmla="*/ 57 w 57"/>
                    <a:gd name="T29" fmla="*/ 48 h 78"/>
                    <a:gd name="T30" fmla="*/ 48 w 57"/>
                    <a:gd name="T31" fmla="*/ 49 h 78"/>
                    <a:gd name="T32" fmla="*/ 48 w 57"/>
                    <a:gd name="T33" fmla="*/ 49 h 78"/>
                    <a:gd name="T34" fmla="*/ 42 w 57"/>
                    <a:gd name="T35" fmla="*/ 62 h 78"/>
                    <a:gd name="T36" fmla="*/ 28 w 57"/>
                    <a:gd name="T37" fmla="*/ 68 h 78"/>
                    <a:gd name="T38" fmla="*/ 26 w 57"/>
                    <a:gd name="T39" fmla="*/ 68 h 78"/>
                    <a:gd name="T40" fmla="*/ 43 w 57"/>
                    <a:gd name="T41" fmla="*/ 37 h 78"/>
                    <a:gd name="T42" fmla="*/ 43 w 57"/>
                    <a:gd name="T43" fmla="*/ 33 h 78"/>
                    <a:gd name="T44" fmla="*/ 48 w 57"/>
                    <a:gd name="T45" fmla="*/ 48 h 78"/>
                    <a:gd name="T46" fmla="*/ 48 w 57"/>
                    <a:gd name="T47" fmla="*/ 48 h 78"/>
                    <a:gd name="T48" fmla="*/ 48 w 57"/>
                    <a:gd name="T49" fmla="*/ 48 h 78"/>
                    <a:gd name="T50" fmla="*/ 48 w 57"/>
                    <a:gd name="T51" fmla="*/ 48 h 78"/>
                    <a:gd name="T52" fmla="*/ 48 w 57"/>
                    <a:gd name="T53" fmla="*/ 49 h 78"/>
                    <a:gd name="T54" fmla="*/ 48 w 57"/>
                    <a:gd name="T55" fmla="*/ 4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7" h="78">
                      <a:moveTo>
                        <a:pt x="57" y="48"/>
                      </a:move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24"/>
                        <a:pt x="28" y="0"/>
                        <a:pt x="28" y="0"/>
                      </a:cubicBezTo>
                      <a:cubicBezTo>
                        <a:pt x="28" y="0"/>
                        <a:pt x="0" y="24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65"/>
                        <a:pt x="13" y="78"/>
                        <a:pt x="28" y="78"/>
                      </a:cubicBezTo>
                      <a:cubicBezTo>
                        <a:pt x="44" y="78"/>
                        <a:pt x="57" y="65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lose/>
                      <a:moveTo>
                        <a:pt x="48" y="49"/>
                      </a:move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8" y="54"/>
                        <a:pt x="46" y="59"/>
                        <a:pt x="42" y="62"/>
                      </a:cubicBezTo>
                      <a:cubicBezTo>
                        <a:pt x="38" y="66"/>
                        <a:pt x="34" y="68"/>
                        <a:pt x="28" y="68"/>
                      </a:cubicBezTo>
                      <a:cubicBezTo>
                        <a:pt x="28" y="68"/>
                        <a:pt x="27" y="68"/>
                        <a:pt x="26" y="68"/>
                      </a:cubicBezTo>
                      <a:cubicBezTo>
                        <a:pt x="36" y="61"/>
                        <a:pt x="43" y="50"/>
                        <a:pt x="43" y="37"/>
                      </a:cubicBezTo>
                      <a:cubicBezTo>
                        <a:pt x="43" y="35"/>
                        <a:pt x="43" y="34"/>
                        <a:pt x="43" y="33"/>
                      </a:cubicBezTo>
                      <a:cubicBezTo>
                        <a:pt x="46" y="38"/>
                        <a:pt x="48" y="43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9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0" name="íşlíde"/>
                <p:cNvSpPr/>
                <p:nvPr/>
              </p:nvSpPr>
              <p:spPr bwMode="auto">
                <a:xfrm>
                  <a:off x="11108188" y="1823857"/>
                  <a:ext cx="285770" cy="272068"/>
                </a:xfrm>
                <a:custGeom>
                  <a:avLst/>
                  <a:gdLst>
                    <a:gd name="T0" fmla="*/ 52 w 89"/>
                    <a:gd name="T1" fmla="*/ 3 h 85"/>
                    <a:gd name="T2" fmla="*/ 4 w 89"/>
                    <a:gd name="T3" fmla="*/ 36 h 85"/>
                    <a:gd name="T4" fmla="*/ 3 w 89"/>
                    <a:gd name="T5" fmla="*/ 45 h 85"/>
                    <a:gd name="T6" fmla="*/ 28 w 89"/>
                    <a:gd name="T7" fmla="*/ 82 h 85"/>
                    <a:gd name="T8" fmla="*/ 37 w 89"/>
                    <a:gd name="T9" fmla="*/ 83 h 85"/>
                    <a:gd name="T10" fmla="*/ 85 w 89"/>
                    <a:gd name="T11" fmla="*/ 50 h 85"/>
                    <a:gd name="T12" fmla="*/ 87 w 89"/>
                    <a:gd name="T13" fmla="*/ 41 h 85"/>
                    <a:gd name="T14" fmla="*/ 61 w 89"/>
                    <a:gd name="T15" fmla="*/ 4 h 85"/>
                    <a:gd name="T16" fmla="*/ 52 w 89"/>
                    <a:gd name="T17" fmla="*/ 3 h 85"/>
                    <a:gd name="T18" fmla="*/ 38 w 89"/>
                    <a:gd name="T19" fmla="*/ 48 h 85"/>
                    <a:gd name="T20" fmla="*/ 31 w 89"/>
                    <a:gd name="T21" fmla="*/ 71 h 85"/>
                    <a:gd name="T22" fmla="*/ 11 w 89"/>
                    <a:gd name="T23" fmla="*/ 42 h 85"/>
                    <a:gd name="T24" fmla="*/ 38 w 89"/>
                    <a:gd name="T25" fmla="*/ 48 h 85"/>
                    <a:gd name="T26" fmla="*/ 14 w 89"/>
                    <a:gd name="T27" fmla="*/ 40 h 85"/>
                    <a:gd name="T28" fmla="*/ 52 w 89"/>
                    <a:gd name="T29" fmla="*/ 13 h 85"/>
                    <a:gd name="T30" fmla="*/ 43 w 89"/>
                    <a:gd name="T31" fmla="*/ 41 h 85"/>
                    <a:gd name="T32" fmla="*/ 14 w 89"/>
                    <a:gd name="T33" fmla="*/ 40 h 85"/>
                    <a:gd name="T34" fmla="*/ 39 w 89"/>
                    <a:gd name="T35" fmla="*/ 48 h 85"/>
                    <a:gd name="T36" fmla="*/ 50 w 89"/>
                    <a:gd name="T37" fmla="*/ 50 h 85"/>
                    <a:gd name="T38" fmla="*/ 51 w 89"/>
                    <a:gd name="T39" fmla="*/ 40 h 85"/>
                    <a:gd name="T40" fmla="*/ 74 w 89"/>
                    <a:gd name="T41" fmla="*/ 47 h 85"/>
                    <a:gd name="T42" fmla="*/ 38 w 89"/>
                    <a:gd name="T43" fmla="*/ 72 h 85"/>
                    <a:gd name="T44" fmla="*/ 39 w 89"/>
                    <a:gd name="T45" fmla="*/ 48 h 85"/>
                    <a:gd name="T46" fmla="*/ 51 w 89"/>
                    <a:gd name="T47" fmla="*/ 39 h 85"/>
                    <a:gd name="T48" fmla="*/ 55 w 89"/>
                    <a:gd name="T49" fmla="*/ 11 h 85"/>
                    <a:gd name="T50" fmla="*/ 75 w 89"/>
                    <a:gd name="T51" fmla="*/ 40 h 85"/>
                    <a:gd name="T52" fmla="*/ 51 w 89"/>
                    <a:gd name="T53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9" h="85">
                      <a:moveTo>
                        <a:pt x="52" y="3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8"/>
                        <a:pt x="0" y="42"/>
                        <a:pt x="3" y="45"/>
                      </a:cubicBezTo>
                      <a:cubicBezTo>
                        <a:pt x="28" y="82"/>
                        <a:pt x="28" y="82"/>
                        <a:pt x="28" y="82"/>
                      </a:cubicBezTo>
                      <a:cubicBezTo>
                        <a:pt x="30" y="85"/>
                        <a:pt x="34" y="85"/>
                        <a:pt x="37" y="83"/>
                      </a:cubicBezTo>
                      <a:cubicBezTo>
                        <a:pt x="85" y="50"/>
                        <a:pt x="85" y="50"/>
                        <a:pt x="85" y="50"/>
                      </a:cubicBezTo>
                      <a:cubicBezTo>
                        <a:pt x="88" y="48"/>
                        <a:pt x="89" y="44"/>
                        <a:pt x="87" y="4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9" y="1"/>
                        <a:pt x="55" y="0"/>
                        <a:pt x="52" y="3"/>
                      </a:cubicBezTo>
                      <a:close/>
                      <a:moveTo>
                        <a:pt x="38" y="48"/>
                      </a:move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lnTo>
                        <a:pt x="38" y="48"/>
                      </a:lnTo>
                      <a:close/>
                      <a:moveTo>
                        <a:pt x="14" y="40"/>
                      </a:move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lnTo>
                        <a:pt x="14" y="40"/>
                      </a:lnTo>
                      <a:close/>
                      <a:moveTo>
                        <a:pt x="39" y="48"/>
                      </a:moveTo>
                      <a:cubicBezTo>
                        <a:pt x="50" y="50"/>
                        <a:pt x="50" y="50"/>
                        <a:pt x="50" y="50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38" y="72"/>
                        <a:pt x="38" y="72"/>
                        <a:pt x="38" y="72"/>
                      </a:cubicBezTo>
                      <a:lnTo>
                        <a:pt x="39" y="48"/>
                      </a:lnTo>
                      <a:close/>
                      <a:moveTo>
                        <a:pt x="51" y="39"/>
                      </a:move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75" y="40"/>
                        <a:pt x="75" y="40"/>
                        <a:pt x="75" y="40"/>
                      </a:cubicBezTo>
                      <a:lnTo>
                        <a:pt x="51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1" name="iṡlîḑè"/>
                <p:cNvSpPr/>
                <p:nvPr/>
              </p:nvSpPr>
              <p:spPr bwMode="auto">
                <a:xfrm>
                  <a:off x="10996621" y="1667271"/>
                  <a:ext cx="217264" cy="221178"/>
                </a:xfrm>
                <a:custGeom>
                  <a:avLst/>
                  <a:gdLst>
                    <a:gd name="T0" fmla="*/ 34 w 68"/>
                    <a:gd name="T1" fmla="*/ 0 h 69"/>
                    <a:gd name="T2" fmla="*/ 0 w 68"/>
                    <a:gd name="T3" fmla="*/ 35 h 69"/>
                    <a:gd name="T4" fmla="*/ 34 w 68"/>
                    <a:gd name="T5" fmla="*/ 69 h 69"/>
                    <a:gd name="T6" fmla="*/ 68 w 68"/>
                    <a:gd name="T7" fmla="*/ 35 h 69"/>
                    <a:gd name="T8" fmla="*/ 34 w 68"/>
                    <a:gd name="T9" fmla="*/ 0 h 69"/>
                    <a:gd name="T10" fmla="*/ 34 w 68"/>
                    <a:gd name="T11" fmla="*/ 62 h 69"/>
                    <a:gd name="T12" fmla="*/ 7 w 68"/>
                    <a:gd name="T13" fmla="*/ 35 h 69"/>
                    <a:gd name="T14" fmla="*/ 34 w 68"/>
                    <a:gd name="T15" fmla="*/ 7 h 69"/>
                    <a:gd name="T16" fmla="*/ 62 w 68"/>
                    <a:gd name="T17" fmla="*/ 35 h 69"/>
                    <a:gd name="T18" fmla="*/ 34 w 68"/>
                    <a:gd name="T19" fmla="*/ 62 h 69"/>
                    <a:gd name="T20" fmla="*/ 22 w 68"/>
                    <a:gd name="T21" fmla="*/ 24 h 69"/>
                    <a:gd name="T22" fmla="*/ 36 w 68"/>
                    <a:gd name="T23" fmla="*/ 35 h 69"/>
                    <a:gd name="T24" fmla="*/ 22 w 68"/>
                    <a:gd name="T25" fmla="*/ 45 h 69"/>
                    <a:gd name="T26" fmla="*/ 22 w 68"/>
                    <a:gd name="T27" fmla="*/ 24 h 69"/>
                    <a:gd name="T28" fmla="*/ 39 w 68"/>
                    <a:gd name="T29" fmla="*/ 24 h 69"/>
                    <a:gd name="T30" fmla="*/ 54 w 68"/>
                    <a:gd name="T31" fmla="*/ 35 h 69"/>
                    <a:gd name="T32" fmla="*/ 39 w 68"/>
                    <a:gd name="T33" fmla="*/ 45 h 69"/>
                    <a:gd name="T34" fmla="*/ 39 w 68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69">
                      <a:moveTo>
                        <a:pt x="34" y="0"/>
                      </a:move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53" y="69"/>
                        <a:pt x="68" y="53"/>
                        <a:pt x="68" y="35"/>
                      </a:cubicBezTo>
                      <a:cubicBezTo>
                        <a:pt x="68" y="16"/>
                        <a:pt x="53" y="0"/>
                        <a:pt x="34" y="0"/>
                      </a:cubicBezTo>
                      <a:close/>
                      <a:moveTo>
                        <a:pt x="34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4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4" y="62"/>
                      </a:cubicBezTo>
                      <a:close/>
                      <a:moveTo>
                        <a:pt x="22" y="24"/>
                      </a:move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2" name="íṡḻídê"/>
                <p:cNvSpPr/>
                <p:nvPr/>
              </p:nvSpPr>
              <p:spPr bwMode="auto">
                <a:xfrm>
                  <a:off x="11096444" y="2135072"/>
                  <a:ext cx="172245" cy="197690"/>
                </a:xfrm>
                <a:custGeom>
                  <a:avLst/>
                  <a:gdLst>
                    <a:gd name="T0" fmla="*/ 50 w 54"/>
                    <a:gd name="T1" fmla="*/ 12 h 62"/>
                    <a:gd name="T2" fmla="*/ 42 w 54"/>
                    <a:gd name="T3" fmla="*/ 5 h 62"/>
                    <a:gd name="T4" fmla="*/ 33 w 54"/>
                    <a:gd name="T5" fmla="*/ 0 h 62"/>
                    <a:gd name="T6" fmla="*/ 6 w 54"/>
                    <a:gd name="T7" fmla="*/ 0 h 62"/>
                    <a:gd name="T8" fmla="*/ 0 w 54"/>
                    <a:gd name="T9" fmla="*/ 6 h 62"/>
                    <a:gd name="T10" fmla="*/ 0 w 54"/>
                    <a:gd name="T11" fmla="*/ 56 h 62"/>
                    <a:gd name="T12" fmla="*/ 6 w 54"/>
                    <a:gd name="T13" fmla="*/ 62 h 62"/>
                    <a:gd name="T14" fmla="*/ 48 w 54"/>
                    <a:gd name="T15" fmla="*/ 62 h 62"/>
                    <a:gd name="T16" fmla="*/ 54 w 54"/>
                    <a:gd name="T17" fmla="*/ 56 h 62"/>
                    <a:gd name="T18" fmla="*/ 54 w 54"/>
                    <a:gd name="T19" fmla="*/ 21 h 62"/>
                    <a:gd name="T20" fmla="*/ 50 w 54"/>
                    <a:gd name="T21" fmla="*/ 12 h 62"/>
                    <a:gd name="T22" fmla="*/ 35 w 54"/>
                    <a:gd name="T23" fmla="*/ 9 h 62"/>
                    <a:gd name="T24" fmla="*/ 35 w 54"/>
                    <a:gd name="T25" fmla="*/ 9 h 62"/>
                    <a:gd name="T26" fmla="*/ 37 w 54"/>
                    <a:gd name="T27" fmla="*/ 10 h 62"/>
                    <a:gd name="T28" fmla="*/ 44 w 54"/>
                    <a:gd name="T29" fmla="*/ 17 h 62"/>
                    <a:gd name="T30" fmla="*/ 45 w 54"/>
                    <a:gd name="T31" fmla="*/ 19 h 62"/>
                    <a:gd name="T32" fmla="*/ 46 w 54"/>
                    <a:gd name="T33" fmla="*/ 20 h 62"/>
                    <a:gd name="T34" fmla="*/ 35 w 54"/>
                    <a:gd name="T35" fmla="*/ 20 h 62"/>
                    <a:gd name="T36" fmla="*/ 35 w 54"/>
                    <a:gd name="T37" fmla="*/ 9 h 62"/>
                    <a:gd name="T38" fmla="*/ 46 w 54"/>
                    <a:gd name="T39" fmla="*/ 54 h 62"/>
                    <a:gd name="T40" fmla="*/ 8 w 54"/>
                    <a:gd name="T41" fmla="*/ 54 h 62"/>
                    <a:gd name="T42" fmla="*/ 8 w 54"/>
                    <a:gd name="T43" fmla="*/ 8 h 62"/>
                    <a:gd name="T44" fmla="*/ 31 w 54"/>
                    <a:gd name="T45" fmla="*/ 8 h 62"/>
                    <a:gd name="T46" fmla="*/ 31 w 54"/>
                    <a:gd name="T47" fmla="*/ 23 h 62"/>
                    <a:gd name="T48" fmla="*/ 46 w 54"/>
                    <a:gd name="T49" fmla="*/ 23 h 62"/>
                    <a:gd name="T50" fmla="*/ 46 w 54"/>
                    <a:gd name="T51" fmla="*/ 5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62">
                      <a:moveTo>
                        <a:pt x="50" y="12"/>
                      </a:move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0" y="2"/>
                        <a:pt x="36" y="0"/>
                        <a:pt x="3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9"/>
                        <a:pt x="3" y="62"/>
                        <a:pt x="6" y="62"/>
                      </a:cubicBezTo>
                      <a:cubicBezTo>
                        <a:pt x="48" y="62"/>
                        <a:pt x="48" y="62"/>
                        <a:pt x="48" y="62"/>
                      </a:cubicBezTo>
                      <a:cubicBezTo>
                        <a:pt x="51" y="62"/>
                        <a:pt x="54" y="59"/>
                        <a:pt x="54" y="56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18"/>
                        <a:pt x="52" y="14"/>
                        <a:pt x="50" y="12"/>
                      </a:cubicBezTo>
                      <a:close/>
                      <a:moveTo>
                        <a:pt x="35" y="9"/>
                      </a:move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6" y="9"/>
                        <a:pt x="37" y="10"/>
                        <a:pt x="37" y="10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8"/>
                        <a:pt x="45" y="19"/>
                      </a:cubicBezTo>
                      <a:cubicBezTo>
                        <a:pt x="46" y="19"/>
                        <a:pt x="46" y="19"/>
                        <a:pt x="46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lnTo>
                        <a:pt x="35" y="9"/>
                      </a:lnTo>
                      <a:close/>
                      <a:moveTo>
                        <a:pt x="46" y="54"/>
                      </a:move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3" name="ïṥľiḑe"/>
                <p:cNvSpPr/>
                <p:nvPr/>
              </p:nvSpPr>
              <p:spPr bwMode="auto">
                <a:xfrm>
                  <a:off x="11082743" y="2730100"/>
                  <a:ext cx="279899" cy="297514"/>
                </a:xfrm>
                <a:custGeom>
                  <a:avLst/>
                  <a:gdLst>
                    <a:gd name="T0" fmla="*/ 78 w 87"/>
                    <a:gd name="T1" fmla="*/ 0 h 93"/>
                    <a:gd name="T2" fmla="*/ 9 w 87"/>
                    <a:gd name="T3" fmla="*/ 0 h 93"/>
                    <a:gd name="T4" fmla="*/ 0 w 87"/>
                    <a:gd name="T5" fmla="*/ 9 h 93"/>
                    <a:gd name="T6" fmla="*/ 0 w 87"/>
                    <a:gd name="T7" fmla="*/ 84 h 93"/>
                    <a:gd name="T8" fmla="*/ 9 w 87"/>
                    <a:gd name="T9" fmla="*/ 93 h 93"/>
                    <a:gd name="T10" fmla="*/ 78 w 87"/>
                    <a:gd name="T11" fmla="*/ 93 h 93"/>
                    <a:gd name="T12" fmla="*/ 87 w 87"/>
                    <a:gd name="T13" fmla="*/ 84 h 93"/>
                    <a:gd name="T14" fmla="*/ 87 w 87"/>
                    <a:gd name="T15" fmla="*/ 9 h 93"/>
                    <a:gd name="T16" fmla="*/ 78 w 87"/>
                    <a:gd name="T17" fmla="*/ 0 h 93"/>
                    <a:gd name="T18" fmla="*/ 75 w 87"/>
                    <a:gd name="T19" fmla="*/ 81 h 93"/>
                    <a:gd name="T20" fmla="*/ 12 w 87"/>
                    <a:gd name="T21" fmla="*/ 81 h 93"/>
                    <a:gd name="T22" fmla="*/ 12 w 87"/>
                    <a:gd name="T23" fmla="*/ 12 h 93"/>
                    <a:gd name="T24" fmla="*/ 75 w 87"/>
                    <a:gd name="T25" fmla="*/ 12 h 93"/>
                    <a:gd name="T26" fmla="*/ 75 w 87"/>
                    <a:gd name="T27" fmla="*/ 81 h 93"/>
                    <a:gd name="T28" fmla="*/ 23 w 87"/>
                    <a:gd name="T29" fmla="*/ 41 h 93"/>
                    <a:gd name="T30" fmla="*/ 64 w 87"/>
                    <a:gd name="T31" fmla="*/ 41 h 93"/>
                    <a:gd name="T32" fmla="*/ 64 w 87"/>
                    <a:gd name="T33" fmla="*/ 46 h 93"/>
                    <a:gd name="T34" fmla="*/ 23 w 87"/>
                    <a:gd name="T35" fmla="*/ 46 h 93"/>
                    <a:gd name="T36" fmla="*/ 23 w 87"/>
                    <a:gd name="T37" fmla="*/ 41 h 93"/>
                    <a:gd name="T38" fmla="*/ 23 w 87"/>
                    <a:gd name="T39" fmla="*/ 52 h 93"/>
                    <a:gd name="T40" fmla="*/ 64 w 87"/>
                    <a:gd name="T41" fmla="*/ 52 h 93"/>
                    <a:gd name="T42" fmla="*/ 64 w 87"/>
                    <a:gd name="T43" fmla="*/ 58 h 93"/>
                    <a:gd name="T44" fmla="*/ 23 w 87"/>
                    <a:gd name="T45" fmla="*/ 58 h 93"/>
                    <a:gd name="T46" fmla="*/ 23 w 87"/>
                    <a:gd name="T47" fmla="*/ 52 h 93"/>
                    <a:gd name="T48" fmla="*/ 23 w 87"/>
                    <a:gd name="T49" fmla="*/ 64 h 93"/>
                    <a:gd name="T50" fmla="*/ 64 w 87"/>
                    <a:gd name="T51" fmla="*/ 64 h 93"/>
                    <a:gd name="T52" fmla="*/ 64 w 87"/>
                    <a:gd name="T53" fmla="*/ 69 h 93"/>
                    <a:gd name="T54" fmla="*/ 23 w 87"/>
                    <a:gd name="T55" fmla="*/ 69 h 93"/>
                    <a:gd name="T56" fmla="*/ 23 w 87"/>
                    <a:gd name="T57" fmla="*/ 64 h 93"/>
                    <a:gd name="T58" fmla="*/ 23 w 87"/>
                    <a:gd name="T59" fmla="*/ 29 h 93"/>
                    <a:gd name="T60" fmla="*/ 64 w 87"/>
                    <a:gd name="T61" fmla="*/ 29 h 93"/>
                    <a:gd name="T62" fmla="*/ 64 w 87"/>
                    <a:gd name="T63" fmla="*/ 35 h 93"/>
                    <a:gd name="T64" fmla="*/ 23 w 87"/>
                    <a:gd name="T65" fmla="*/ 35 h 93"/>
                    <a:gd name="T66" fmla="*/ 23 w 87"/>
                    <a:gd name="T67" fmla="*/ 2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7" h="93">
                      <a:moveTo>
                        <a:pt x="7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9"/>
                        <a:pt x="4" y="93"/>
                        <a:pt x="9" y="93"/>
                      </a:cubicBezTo>
                      <a:cubicBezTo>
                        <a:pt x="78" y="93"/>
                        <a:pt x="78" y="93"/>
                        <a:pt x="78" y="93"/>
                      </a:cubicBezTo>
                      <a:cubicBezTo>
                        <a:pt x="83" y="93"/>
                        <a:pt x="87" y="89"/>
                        <a:pt x="87" y="84"/>
                      </a:cubicBez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7" y="4"/>
                        <a:pt x="83" y="0"/>
                        <a:pt x="78" y="0"/>
                      </a:cubicBezTo>
                      <a:close/>
                      <a:moveTo>
                        <a:pt x="75" y="81"/>
                      </a:move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lnTo>
                        <a:pt x="75" y="81"/>
                      </a:lnTo>
                      <a:close/>
                      <a:moveTo>
                        <a:pt x="23" y="41"/>
                      </a:moveTo>
                      <a:cubicBezTo>
                        <a:pt x="64" y="41"/>
                        <a:pt x="64" y="41"/>
                        <a:pt x="64" y="41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23" y="46"/>
                        <a:pt x="23" y="46"/>
                        <a:pt x="23" y="46"/>
                      </a:cubicBezTo>
                      <a:lnTo>
                        <a:pt x="23" y="41"/>
                      </a:lnTo>
                      <a:close/>
                      <a:moveTo>
                        <a:pt x="23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8"/>
                        <a:pt x="64" y="58"/>
                        <a:pt x="64" y="58"/>
                      </a:cubicBezTo>
                      <a:cubicBezTo>
                        <a:pt x="23" y="58"/>
                        <a:pt x="23" y="58"/>
                        <a:pt x="23" y="58"/>
                      </a:cubicBezTo>
                      <a:lnTo>
                        <a:pt x="23" y="52"/>
                      </a:lnTo>
                      <a:close/>
                      <a:moveTo>
                        <a:pt x="23" y="64"/>
                      </a:move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64" y="69"/>
                        <a:pt x="64" y="69"/>
                        <a:pt x="64" y="69"/>
                      </a:cubicBezTo>
                      <a:cubicBezTo>
                        <a:pt x="23" y="69"/>
                        <a:pt x="23" y="69"/>
                        <a:pt x="23" y="69"/>
                      </a:cubicBezTo>
                      <a:lnTo>
                        <a:pt x="23" y="64"/>
                      </a:lnTo>
                      <a:close/>
                      <a:moveTo>
                        <a:pt x="23" y="29"/>
                      </a:move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23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4" name="iṩļidê"/>
                <p:cNvSpPr/>
                <p:nvPr/>
              </p:nvSpPr>
              <p:spPr bwMode="auto">
                <a:xfrm>
                  <a:off x="11031853" y="3084377"/>
                  <a:ext cx="262282" cy="197690"/>
                </a:xfrm>
                <a:custGeom>
                  <a:avLst/>
                  <a:gdLst>
                    <a:gd name="T0" fmla="*/ 0 w 134"/>
                    <a:gd name="T1" fmla="*/ 0 h 101"/>
                    <a:gd name="T2" fmla="*/ 0 w 134"/>
                    <a:gd name="T3" fmla="*/ 101 h 101"/>
                    <a:gd name="T4" fmla="*/ 134 w 134"/>
                    <a:gd name="T5" fmla="*/ 101 h 101"/>
                    <a:gd name="T6" fmla="*/ 134 w 134"/>
                    <a:gd name="T7" fmla="*/ 0 h 101"/>
                    <a:gd name="T8" fmla="*/ 0 w 134"/>
                    <a:gd name="T9" fmla="*/ 0 h 101"/>
                    <a:gd name="T10" fmla="*/ 25 w 134"/>
                    <a:gd name="T11" fmla="*/ 93 h 101"/>
                    <a:gd name="T12" fmla="*/ 8 w 134"/>
                    <a:gd name="T13" fmla="*/ 93 h 101"/>
                    <a:gd name="T14" fmla="*/ 8 w 134"/>
                    <a:gd name="T15" fmla="*/ 77 h 101"/>
                    <a:gd name="T16" fmla="*/ 25 w 134"/>
                    <a:gd name="T17" fmla="*/ 77 h 101"/>
                    <a:gd name="T18" fmla="*/ 25 w 134"/>
                    <a:gd name="T19" fmla="*/ 93 h 101"/>
                    <a:gd name="T20" fmla="*/ 25 w 134"/>
                    <a:gd name="T21" fmla="*/ 59 h 101"/>
                    <a:gd name="T22" fmla="*/ 8 w 134"/>
                    <a:gd name="T23" fmla="*/ 59 h 101"/>
                    <a:gd name="T24" fmla="*/ 8 w 134"/>
                    <a:gd name="T25" fmla="*/ 43 h 101"/>
                    <a:gd name="T26" fmla="*/ 25 w 134"/>
                    <a:gd name="T27" fmla="*/ 43 h 101"/>
                    <a:gd name="T28" fmla="*/ 25 w 134"/>
                    <a:gd name="T29" fmla="*/ 59 h 101"/>
                    <a:gd name="T30" fmla="*/ 25 w 134"/>
                    <a:gd name="T31" fmla="*/ 26 h 101"/>
                    <a:gd name="T32" fmla="*/ 8 w 134"/>
                    <a:gd name="T33" fmla="*/ 26 h 101"/>
                    <a:gd name="T34" fmla="*/ 8 w 134"/>
                    <a:gd name="T35" fmla="*/ 8 h 101"/>
                    <a:gd name="T36" fmla="*/ 25 w 134"/>
                    <a:gd name="T37" fmla="*/ 8 h 101"/>
                    <a:gd name="T38" fmla="*/ 25 w 134"/>
                    <a:gd name="T39" fmla="*/ 26 h 101"/>
                    <a:gd name="T40" fmla="*/ 102 w 134"/>
                    <a:gd name="T41" fmla="*/ 93 h 101"/>
                    <a:gd name="T42" fmla="*/ 35 w 134"/>
                    <a:gd name="T43" fmla="*/ 93 h 101"/>
                    <a:gd name="T44" fmla="*/ 35 w 134"/>
                    <a:gd name="T45" fmla="*/ 8 h 101"/>
                    <a:gd name="T46" fmla="*/ 102 w 134"/>
                    <a:gd name="T47" fmla="*/ 8 h 101"/>
                    <a:gd name="T48" fmla="*/ 102 w 134"/>
                    <a:gd name="T49" fmla="*/ 93 h 101"/>
                    <a:gd name="T50" fmla="*/ 126 w 134"/>
                    <a:gd name="T51" fmla="*/ 93 h 101"/>
                    <a:gd name="T52" fmla="*/ 110 w 134"/>
                    <a:gd name="T53" fmla="*/ 93 h 101"/>
                    <a:gd name="T54" fmla="*/ 110 w 134"/>
                    <a:gd name="T55" fmla="*/ 77 h 101"/>
                    <a:gd name="T56" fmla="*/ 126 w 134"/>
                    <a:gd name="T57" fmla="*/ 77 h 101"/>
                    <a:gd name="T58" fmla="*/ 126 w 134"/>
                    <a:gd name="T59" fmla="*/ 93 h 101"/>
                    <a:gd name="T60" fmla="*/ 126 w 134"/>
                    <a:gd name="T61" fmla="*/ 59 h 101"/>
                    <a:gd name="T62" fmla="*/ 110 w 134"/>
                    <a:gd name="T63" fmla="*/ 59 h 101"/>
                    <a:gd name="T64" fmla="*/ 110 w 134"/>
                    <a:gd name="T65" fmla="*/ 43 h 101"/>
                    <a:gd name="T66" fmla="*/ 126 w 134"/>
                    <a:gd name="T67" fmla="*/ 43 h 101"/>
                    <a:gd name="T68" fmla="*/ 126 w 134"/>
                    <a:gd name="T69" fmla="*/ 59 h 101"/>
                    <a:gd name="T70" fmla="*/ 126 w 134"/>
                    <a:gd name="T71" fmla="*/ 26 h 101"/>
                    <a:gd name="T72" fmla="*/ 110 w 134"/>
                    <a:gd name="T73" fmla="*/ 26 h 101"/>
                    <a:gd name="T74" fmla="*/ 110 w 134"/>
                    <a:gd name="T75" fmla="*/ 8 h 101"/>
                    <a:gd name="T76" fmla="*/ 126 w 134"/>
                    <a:gd name="T77" fmla="*/ 8 h 101"/>
                    <a:gd name="T78" fmla="*/ 126 w 134"/>
                    <a:gd name="T79" fmla="*/ 26 h 101"/>
                    <a:gd name="T80" fmla="*/ 51 w 134"/>
                    <a:gd name="T81" fmla="*/ 26 h 101"/>
                    <a:gd name="T82" fmla="*/ 51 w 134"/>
                    <a:gd name="T83" fmla="*/ 77 h 101"/>
                    <a:gd name="T84" fmla="*/ 84 w 134"/>
                    <a:gd name="T85" fmla="*/ 51 h 101"/>
                    <a:gd name="T86" fmla="*/ 51 w 134"/>
                    <a:gd name="T87" fmla="*/ 2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101">
                      <a:moveTo>
                        <a:pt x="0" y="0"/>
                      </a:moveTo>
                      <a:lnTo>
                        <a:pt x="0" y="101"/>
                      </a:lnTo>
                      <a:lnTo>
                        <a:pt x="134" y="101"/>
                      </a:lnTo>
                      <a:lnTo>
                        <a:pt x="134" y="0"/>
                      </a:lnTo>
                      <a:lnTo>
                        <a:pt x="0" y="0"/>
                      </a:lnTo>
                      <a:close/>
                      <a:moveTo>
                        <a:pt x="25" y="93"/>
                      </a:moveTo>
                      <a:lnTo>
                        <a:pt x="8" y="93"/>
                      </a:lnTo>
                      <a:lnTo>
                        <a:pt x="8" y="77"/>
                      </a:lnTo>
                      <a:lnTo>
                        <a:pt x="25" y="77"/>
                      </a:lnTo>
                      <a:lnTo>
                        <a:pt x="25" y="93"/>
                      </a:lnTo>
                      <a:close/>
                      <a:moveTo>
                        <a:pt x="25" y="59"/>
                      </a:moveTo>
                      <a:lnTo>
                        <a:pt x="8" y="59"/>
                      </a:lnTo>
                      <a:lnTo>
                        <a:pt x="8" y="43"/>
                      </a:lnTo>
                      <a:lnTo>
                        <a:pt x="25" y="43"/>
                      </a:lnTo>
                      <a:lnTo>
                        <a:pt x="25" y="59"/>
                      </a:lnTo>
                      <a:close/>
                      <a:moveTo>
                        <a:pt x="25" y="26"/>
                      </a:moveTo>
                      <a:lnTo>
                        <a:pt x="8" y="26"/>
                      </a:lnTo>
                      <a:lnTo>
                        <a:pt x="8" y="8"/>
                      </a:lnTo>
                      <a:lnTo>
                        <a:pt x="25" y="8"/>
                      </a:lnTo>
                      <a:lnTo>
                        <a:pt x="25" y="26"/>
                      </a:lnTo>
                      <a:close/>
                      <a:moveTo>
                        <a:pt x="102" y="93"/>
                      </a:moveTo>
                      <a:lnTo>
                        <a:pt x="35" y="93"/>
                      </a:lnTo>
                      <a:lnTo>
                        <a:pt x="35" y="8"/>
                      </a:lnTo>
                      <a:lnTo>
                        <a:pt x="102" y="8"/>
                      </a:lnTo>
                      <a:lnTo>
                        <a:pt x="102" y="93"/>
                      </a:lnTo>
                      <a:close/>
                      <a:moveTo>
                        <a:pt x="126" y="93"/>
                      </a:moveTo>
                      <a:lnTo>
                        <a:pt x="110" y="93"/>
                      </a:lnTo>
                      <a:lnTo>
                        <a:pt x="110" y="77"/>
                      </a:lnTo>
                      <a:lnTo>
                        <a:pt x="126" y="77"/>
                      </a:lnTo>
                      <a:lnTo>
                        <a:pt x="126" y="93"/>
                      </a:lnTo>
                      <a:close/>
                      <a:moveTo>
                        <a:pt x="126" y="59"/>
                      </a:moveTo>
                      <a:lnTo>
                        <a:pt x="110" y="59"/>
                      </a:lnTo>
                      <a:lnTo>
                        <a:pt x="110" y="43"/>
                      </a:lnTo>
                      <a:lnTo>
                        <a:pt x="126" y="43"/>
                      </a:lnTo>
                      <a:lnTo>
                        <a:pt x="126" y="59"/>
                      </a:lnTo>
                      <a:close/>
                      <a:moveTo>
                        <a:pt x="126" y="26"/>
                      </a:moveTo>
                      <a:lnTo>
                        <a:pt x="110" y="26"/>
                      </a:lnTo>
                      <a:lnTo>
                        <a:pt x="110" y="8"/>
                      </a:lnTo>
                      <a:lnTo>
                        <a:pt x="126" y="8"/>
                      </a:lnTo>
                      <a:lnTo>
                        <a:pt x="126" y="26"/>
                      </a:lnTo>
                      <a:close/>
                      <a:moveTo>
                        <a:pt x="51" y="26"/>
                      </a:moveTo>
                      <a:lnTo>
                        <a:pt x="51" y="77"/>
                      </a:lnTo>
                      <a:lnTo>
                        <a:pt x="84" y="51"/>
                      </a:lnTo>
                      <a:lnTo>
                        <a:pt x="51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5" name="iS1îḋè"/>
                <p:cNvSpPr/>
                <p:nvPr/>
              </p:nvSpPr>
              <p:spPr bwMode="auto">
                <a:xfrm>
                  <a:off x="11333281" y="3027613"/>
                  <a:ext cx="156586" cy="146799"/>
                </a:xfrm>
                <a:custGeom>
                  <a:avLst/>
                  <a:gdLst>
                    <a:gd name="T0" fmla="*/ 80 w 80"/>
                    <a:gd name="T1" fmla="*/ 29 h 75"/>
                    <a:gd name="T2" fmla="*/ 52 w 80"/>
                    <a:gd name="T3" fmla="*/ 24 h 75"/>
                    <a:gd name="T4" fmla="*/ 41 w 80"/>
                    <a:gd name="T5" fmla="*/ 0 h 75"/>
                    <a:gd name="T6" fmla="*/ 28 w 80"/>
                    <a:gd name="T7" fmla="*/ 24 h 75"/>
                    <a:gd name="T8" fmla="*/ 0 w 80"/>
                    <a:gd name="T9" fmla="*/ 29 h 75"/>
                    <a:gd name="T10" fmla="*/ 19 w 80"/>
                    <a:gd name="T11" fmla="*/ 49 h 75"/>
                    <a:gd name="T12" fmla="*/ 15 w 80"/>
                    <a:gd name="T13" fmla="*/ 75 h 75"/>
                    <a:gd name="T14" fmla="*/ 41 w 80"/>
                    <a:gd name="T15" fmla="*/ 62 h 75"/>
                    <a:gd name="T16" fmla="*/ 65 w 80"/>
                    <a:gd name="T17" fmla="*/ 75 h 75"/>
                    <a:gd name="T18" fmla="*/ 60 w 80"/>
                    <a:gd name="T19" fmla="*/ 49 h 75"/>
                    <a:gd name="T20" fmla="*/ 80 w 80"/>
                    <a:gd name="T21" fmla="*/ 29 h 75"/>
                    <a:gd name="T22" fmla="*/ 41 w 80"/>
                    <a:gd name="T23" fmla="*/ 57 h 75"/>
                    <a:gd name="T24" fmla="*/ 23 w 80"/>
                    <a:gd name="T25" fmla="*/ 65 h 75"/>
                    <a:gd name="T26" fmla="*/ 26 w 80"/>
                    <a:gd name="T27" fmla="*/ 45 h 75"/>
                    <a:gd name="T28" fmla="*/ 11 w 80"/>
                    <a:gd name="T29" fmla="*/ 32 h 75"/>
                    <a:gd name="T30" fmla="*/ 31 w 80"/>
                    <a:gd name="T31" fmla="*/ 29 h 75"/>
                    <a:gd name="T32" fmla="*/ 41 w 80"/>
                    <a:gd name="T33" fmla="*/ 11 h 75"/>
                    <a:gd name="T34" fmla="*/ 49 w 80"/>
                    <a:gd name="T35" fmla="*/ 29 h 75"/>
                    <a:gd name="T36" fmla="*/ 68 w 80"/>
                    <a:gd name="T37" fmla="*/ 32 h 75"/>
                    <a:gd name="T38" fmla="*/ 54 w 80"/>
                    <a:gd name="T39" fmla="*/ 45 h 75"/>
                    <a:gd name="T40" fmla="*/ 57 w 80"/>
                    <a:gd name="T41" fmla="*/ 65 h 75"/>
                    <a:gd name="T42" fmla="*/ 41 w 80"/>
                    <a:gd name="T43" fmla="*/ 57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0" h="75">
                      <a:moveTo>
                        <a:pt x="80" y="29"/>
                      </a:moveTo>
                      <a:lnTo>
                        <a:pt x="52" y="24"/>
                      </a:lnTo>
                      <a:lnTo>
                        <a:pt x="41" y="0"/>
                      </a:lnTo>
                      <a:lnTo>
                        <a:pt x="28" y="24"/>
                      </a:lnTo>
                      <a:lnTo>
                        <a:pt x="0" y="29"/>
                      </a:lnTo>
                      <a:lnTo>
                        <a:pt x="19" y="49"/>
                      </a:lnTo>
                      <a:lnTo>
                        <a:pt x="15" y="75"/>
                      </a:lnTo>
                      <a:lnTo>
                        <a:pt x="41" y="62"/>
                      </a:lnTo>
                      <a:lnTo>
                        <a:pt x="65" y="75"/>
                      </a:lnTo>
                      <a:lnTo>
                        <a:pt x="60" y="49"/>
                      </a:lnTo>
                      <a:lnTo>
                        <a:pt x="80" y="29"/>
                      </a:lnTo>
                      <a:close/>
                      <a:moveTo>
                        <a:pt x="41" y="57"/>
                      </a:moveTo>
                      <a:lnTo>
                        <a:pt x="23" y="65"/>
                      </a:lnTo>
                      <a:lnTo>
                        <a:pt x="26" y="45"/>
                      </a:lnTo>
                      <a:lnTo>
                        <a:pt x="11" y="32"/>
                      </a:lnTo>
                      <a:lnTo>
                        <a:pt x="31" y="29"/>
                      </a:lnTo>
                      <a:lnTo>
                        <a:pt x="41" y="11"/>
                      </a:lnTo>
                      <a:lnTo>
                        <a:pt x="49" y="29"/>
                      </a:lnTo>
                      <a:lnTo>
                        <a:pt x="68" y="32"/>
                      </a:lnTo>
                      <a:lnTo>
                        <a:pt x="54" y="45"/>
                      </a:lnTo>
                      <a:lnTo>
                        <a:pt x="57" y="65"/>
                      </a:lnTo>
                      <a:lnTo>
                        <a:pt x="41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6" name="îsḷïḑé"/>
                <p:cNvSpPr/>
                <p:nvPr/>
              </p:nvSpPr>
              <p:spPr bwMode="auto">
                <a:xfrm>
                  <a:off x="10818503" y="1526343"/>
                  <a:ext cx="191818" cy="207477"/>
                </a:xfrm>
                <a:custGeom>
                  <a:avLst/>
                  <a:gdLst>
                    <a:gd name="T0" fmla="*/ 48 w 60"/>
                    <a:gd name="T1" fmla="*/ 11 h 65"/>
                    <a:gd name="T2" fmla="*/ 60 w 60"/>
                    <a:gd name="T3" fmla="*/ 6 h 65"/>
                    <a:gd name="T4" fmla="*/ 60 w 60"/>
                    <a:gd name="T5" fmla="*/ 44 h 65"/>
                    <a:gd name="T6" fmla="*/ 48 w 60"/>
                    <a:gd name="T7" fmla="*/ 48 h 65"/>
                    <a:gd name="T8" fmla="*/ 36 w 60"/>
                    <a:gd name="T9" fmla="*/ 45 h 65"/>
                    <a:gd name="T10" fmla="*/ 24 w 60"/>
                    <a:gd name="T11" fmla="*/ 41 h 65"/>
                    <a:gd name="T12" fmla="*/ 12 w 60"/>
                    <a:gd name="T13" fmla="*/ 46 h 65"/>
                    <a:gd name="T14" fmla="*/ 12 w 60"/>
                    <a:gd name="T15" fmla="*/ 8 h 65"/>
                    <a:gd name="T16" fmla="*/ 24 w 60"/>
                    <a:gd name="T17" fmla="*/ 4 h 65"/>
                    <a:gd name="T18" fmla="*/ 36 w 60"/>
                    <a:gd name="T19" fmla="*/ 7 h 65"/>
                    <a:gd name="T20" fmla="*/ 48 w 60"/>
                    <a:gd name="T21" fmla="*/ 11 h 65"/>
                    <a:gd name="T22" fmla="*/ 4 w 60"/>
                    <a:gd name="T23" fmla="*/ 0 h 65"/>
                    <a:gd name="T24" fmla="*/ 8 w 60"/>
                    <a:gd name="T25" fmla="*/ 4 h 65"/>
                    <a:gd name="T26" fmla="*/ 8 w 60"/>
                    <a:gd name="T27" fmla="*/ 65 h 65"/>
                    <a:gd name="T28" fmla="*/ 0 w 60"/>
                    <a:gd name="T29" fmla="*/ 65 h 65"/>
                    <a:gd name="T30" fmla="*/ 0 w 60"/>
                    <a:gd name="T31" fmla="*/ 4 h 65"/>
                    <a:gd name="T32" fmla="*/ 4 w 60"/>
                    <a:gd name="T3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" h="65">
                      <a:moveTo>
                        <a:pt x="48" y="11"/>
                      </a:moveTo>
                      <a:cubicBezTo>
                        <a:pt x="53" y="11"/>
                        <a:pt x="58" y="8"/>
                        <a:pt x="60" y="6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58" y="46"/>
                        <a:pt x="53" y="48"/>
                        <a:pt x="48" y="48"/>
                      </a:cubicBezTo>
                      <a:cubicBezTo>
                        <a:pt x="43" y="48"/>
                        <a:pt x="39" y="47"/>
                        <a:pt x="36" y="45"/>
                      </a:cubicBezTo>
                      <a:cubicBezTo>
                        <a:pt x="33" y="43"/>
                        <a:pt x="29" y="41"/>
                        <a:pt x="24" y="41"/>
                      </a:cubicBezTo>
                      <a:cubicBezTo>
                        <a:pt x="19" y="41"/>
                        <a:pt x="15" y="44"/>
                        <a:pt x="12" y="46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5" y="6"/>
                        <a:pt x="19" y="4"/>
                        <a:pt x="24" y="4"/>
                      </a:cubicBezTo>
                      <a:cubicBezTo>
                        <a:pt x="29" y="4"/>
                        <a:pt x="33" y="5"/>
                        <a:pt x="36" y="7"/>
                      </a:cubicBezTo>
                      <a:cubicBezTo>
                        <a:pt x="39" y="9"/>
                        <a:pt x="43" y="11"/>
                        <a:pt x="48" y="11"/>
                      </a:cubicBezTo>
                      <a:close/>
                      <a:moveTo>
                        <a:pt x="4" y="0"/>
                      </a:move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1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7" name="îśľíḑè"/>
                <p:cNvSpPr/>
                <p:nvPr/>
              </p:nvSpPr>
              <p:spPr bwMode="auto">
                <a:xfrm>
                  <a:off x="10575795" y="1424562"/>
                  <a:ext cx="203562" cy="207477"/>
                </a:xfrm>
                <a:custGeom>
                  <a:avLst/>
                  <a:gdLst>
                    <a:gd name="T0" fmla="*/ 54 w 64"/>
                    <a:gd name="T1" fmla="*/ 0 h 65"/>
                    <a:gd name="T2" fmla="*/ 44 w 64"/>
                    <a:gd name="T3" fmla="*/ 11 h 65"/>
                    <a:gd name="T4" fmla="*/ 44 w 64"/>
                    <a:gd name="T5" fmla="*/ 41 h 65"/>
                    <a:gd name="T6" fmla="*/ 52 w 64"/>
                    <a:gd name="T7" fmla="*/ 41 h 65"/>
                    <a:gd name="T8" fmla="*/ 52 w 64"/>
                    <a:gd name="T9" fmla="*/ 65 h 65"/>
                    <a:gd name="T10" fmla="*/ 64 w 64"/>
                    <a:gd name="T11" fmla="*/ 65 h 65"/>
                    <a:gd name="T12" fmla="*/ 64 w 64"/>
                    <a:gd name="T13" fmla="*/ 11 h 65"/>
                    <a:gd name="T14" fmla="*/ 54 w 64"/>
                    <a:gd name="T15" fmla="*/ 0 h 65"/>
                    <a:gd name="T16" fmla="*/ 26 w 64"/>
                    <a:gd name="T17" fmla="*/ 0 h 65"/>
                    <a:gd name="T18" fmla="*/ 24 w 64"/>
                    <a:gd name="T19" fmla="*/ 2 h 65"/>
                    <a:gd name="T20" fmla="*/ 24 w 64"/>
                    <a:gd name="T21" fmla="*/ 17 h 65"/>
                    <a:gd name="T22" fmla="*/ 22 w 64"/>
                    <a:gd name="T23" fmla="*/ 18 h 65"/>
                    <a:gd name="T24" fmla="*/ 20 w 64"/>
                    <a:gd name="T25" fmla="*/ 17 h 65"/>
                    <a:gd name="T26" fmla="*/ 20 w 64"/>
                    <a:gd name="T27" fmla="*/ 2 h 65"/>
                    <a:gd name="T28" fmla="*/ 18 w 64"/>
                    <a:gd name="T29" fmla="*/ 0 h 65"/>
                    <a:gd name="T30" fmla="*/ 16 w 64"/>
                    <a:gd name="T31" fmla="*/ 2 h 65"/>
                    <a:gd name="T32" fmla="*/ 16 w 64"/>
                    <a:gd name="T33" fmla="*/ 17 h 65"/>
                    <a:gd name="T34" fmla="*/ 14 w 64"/>
                    <a:gd name="T35" fmla="*/ 18 h 65"/>
                    <a:gd name="T36" fmla="*/ 12 w 64"/>
                    <a:gd name="T37" fmla="*/ 17 h 65"/>
                    <a:gd name="T38" fmla="*/ 12 w 64"/>
                    <a:gd name="T39" fmla="*/ 2 h 65"/>
                    <a:gd name="T40" fmla="*/ 10 w 64"/>
                    <a:gd name="T41" fmla="*/ 0 h 65"/>
                    <a:gd name="T42" fmla="*/ 8 w 64"/>
                    <a:gd name="T43" fmla="*/ 2 h 65"/>
                    <a:gd name="T44" fmla="*/ 8 w 64"/>
                    <a:gd name="T45" fmla="*/ 17 h 65"/>
                    <a:gd name="T46" fmla="*/ 6 w 64"/>
                    <a:gd name="T47" fmla="*/ 18 h 65"/>
                    <a:gd name="T48" fmla="*/ 4 w 64"/>
                    <a:gd name="T49" fmla="*/ 17 h 65"/>
                    <a:gd name="T50" fmla="*/ 4 w 64"/>
                    <a:gd name="T51" fmla="*/ 2 h 65"/>
                    <a:gd name="T52" fmla="*/ 2 w 64"/>
                    <a:gd name="T53" fmla="*/ 0 h 65"/>
                    <a:gd name="T54" fmla="*/ 0 w 64"/>
                    <a:gd name="T55" fmla="*/ 2 h 65"/>
                    <a:gd name="T56" fmla="*/ 0 w 64"/>
                    <a:gd name="T57" fmla="*/ 17 h 65"/>
                    <a:gd name="T58" fmla="*/ 0 w 64"/>
                    <a:gd name="T59" fmla="*/ 21 h 65"/>
                    <a:gd name="T60" fmla="*/ 3 w 64"/>
                    <a:gd name="T61" fmla="*/ 25 h 65"/>
                    <a:gd name="T62" fmla="*/ 8 w 64"/>
                    <a:gd name="T63" fmla="*/ 33 h 65"/>
                    <a:gd name="T64" fmla="*/ 8 w 64"/>
                    <a:gd name="T65" fmla="*/ 65 h 65"/>
                    <a:gd name="T66" fmla="*/ 20 w 64"/>
                    <a:gd name="T67" fmla="*/ 65 h 65"/>
                    <a:gd name="T68" fmla="*/ 20 w 64"/>
                    <a:gd name="T69" fmla="*/ 33 h 65"/>
                    <a:gd name="T70" fmla="*/ 25 w 64"/>
                    <a:gd name="T71" fmla="*/ 25 h 65"/>
                    <a:gd name="T72" fmla="*/ 28 w 64"/>
                    <a:gd name="T73" fmla="*/ 21 h 65"/>
                    <a:gd name="T74" fmla="*/ 28 w 64"/>
                    <a:gd name="T75" fmla="*/ 17 h 65"/>
                    <a:gd name="T76" fmla="*/ 28 w 64"/>
                    <a:gd name="T77" fmla="*/ 2 h 65"/>
                    <a:gd name="T78" fmla="*/ 26 w 64"/>
                    <a:gd name="T7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4" h="65">
                      <a:moveTo>
                        <a:pt x="54" y="0"/>
                      </a:moveTo>
                      <a:cubicBezTo>
                        <a:pt x="49" y="0"/>
                        <a:pt x="44" y="5"/>
                        <a:pt x="44" y="1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65"/>
                        <a:pt x="52" y="65"/>
                        <a:pt x="52" y="65"/>
                      </a:cubicBezTo>
                      <a:cubicBezTo>
                        <a:pt x="64" y="65"/>
                        <a:pt x="64" y="65"/>
                        <a:pt x="64" y="65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5"/>
                        <a:pt x="60" y="0"/>
                        <a:pt x="54" y="0"/>
                      </a:cubicBezTo>
                      <a:close/>
                      <a:moveTo>
                        <a:pt x="26" y="0"/>
                      </a:moveTo>
                      <a:cubicBezTo>
                        <a:pt x="25" y="0"/>
                        <a:pt x="24" y="1"/>
                        <a:pt x="24" y="2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3" y="18"/>
                        <a:pt x="22" y="18"/>
                      </a:cubicBezTo>
                      <a:cubicBezTo>
                        <a:pt x="21" y="18"/>
                        <a:pt x="20" y="17"/>
                        <a:pt x="20" y="17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7" y="0"/>
                        <a:pt x="16" y="1"/>
                        <a:pt x="16" y="2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5" y="18"/>
                        <a:pt x="14" y="18"/>
                      </a:cubicBezTo>
                      <a:cubicBezTo>
                        <a:pt x="13" y="18"/>
                        <a:pt x="12" y="17"/>
                        <a:pt x="12" y="17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6" y="18"/>
                      </a:cubicBezTo>
                      <a:cubicBezTo>
                        <a:pt x="5" y="18"/>
                        <a:pt x="4" y="17"/>
                        <a:pt x="4" y="17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3" y="25"/>
                      </a:cubicBezTo>
                      <a:cubicBezTo>
                        <a:pt x="5" y="26"/>
                        <a:pt x="8" y="28"/>
                        <a:pt x="8" y="33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20" y="65"/>
                        <a:pt x="20" y="65"/>
                        <a:pt x="20" y="6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28"/>
                        <a:pt x="22" y="26"/>
                        <a:pt x="25" y="25"/>
                      </a:cubicBezTo>
                      <a:cubicBezTo>
                        <a:pt x="26" y="23"/>
                        <a:pt x="28" y="22"/>
                        <a:pt x="28" y="2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1"/>
                        <a:pt x="27" y="0"/>
                        <a:pt x="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8" name="î$ḷiḓé"/>
                <p:cNvSpPr/>
                <p:nvPr/>
              </p:nvSpPr>
              <p:spPr bwMode="auto">
                <a:xfrm>
                  <a:off x="10977048" y="3327085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3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6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7 h 83"/>
                    <a:gd name="T28" fmla="*/ 6 w 74"/>
                    <a:gd name="T29" fmla="*/ 47 h 83"/>
                    <a:gd name="T30" fmla="*/ 6 w 74"/>
                    <a:gd name="T31" fmla="*/ 83 h 83"/>
                    <a:gd name="T32" fmla="*/ 69 w 74"/>
                    <a:gd name="T33" fmla="*/ 83 h 83"/>
                    <a:gd name="T34" fmla="*/ 69 w 74"/>
                    <a:gd name="T35" fmla="*/ 47 h 83"/>
                    <a:gd name="T36" fmla="*/ 74 w 74"/>
                    <a:gd name="T37" fmla="*/ 47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10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9 w 74"/>
                    <a:gd name="T49" fmla="*/ 18 h 83"/>
                    <a:gd name="T50" fmla="*/ 46 w 74"/>
                    <a:gd name="T51" fmla="*/ 25 h 83"/>
                    <a:gd name="T52" fmla="*/ 42 w 74"/>
                    <a:gd name="T53" fmla="*/ 25 h 83"/>
                    <a:gd name="T54" fmla="*/ 50 w 74"/>
                    <a:gd name="T55" fmla="*/ 10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30 w 74"/>
                    <a:gd name="T67" fmla="*/ 23 h 83"/>
                    <a:gd name="T68" fmla="*/ 30 w 74"/>
                    <a:gd name="T69" fmla="*/ 24 h 83"/>
                    <a:gd name="T70" fmla="*/ 29 w 74"/>
                    <a:gd name="T71" fmla="*/ 24 h 83"/>
                    <a:gd name="T72" fmla="*/ 17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6 w 74"/>
                    <a:gd name="T89" fmla="*/ 41 h 83"/>
                    <a:gd name="T90" fmla="*/ 6 w 74"/>
                    <a:gd name="T91" fmla="*/ 31 h 83"/>
                    <a:gd name="T92" fmla="*/ 32 w 74"/>
                    <a:gd name="T93" fmla="*/ 31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9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1 h 83"/>
                    <a:gd name="T112" fmla="*/ 69 w 74"/>
                    <a:gd name="T113" fmla="*/ 31 h 83"/>
                    <a:gd name="T114" fmla="*/ 69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3" y="22"/>
                      </a:cubicBezTo>
                      <a:cubicBezTo>
                        <a:pt x="65" y="19"/>
                        <a:pt x="67" y="16"/>
                        <a:pt x="68" y="12"/>
                      </a:cubicBezTo>
                      <a:cubicBezTo>
                        <a:pt x="69" y="9"/>
                        <a:pt x="68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50" y="2"/>
                        <a:pt x="46" y="6"/>
                      </a:cubicBezTo>
                      <a:cubicBezTo>
                        <a:pt x="41" y="11"/>
                        <a:pt x="38" y="19"/>
                        <a:pt x="36" y="24"/>
                      </a:cubicBezTo>
                      <a:cubicBezTo>
                        <a:pt x="35" y="19"/>
                        <a:pt x="32" y="11"/>
                        <a:pt x="27" y="6"/>
                      </a:cubicBezTo>
                      <a:cubicBezTo>
                        <a:pt x="25" y="4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8" y="16"/>
                        <a:pt x="12" y="21"/>
                      </a:cubicBezTo>
                      <a:cubicBezTo>
                        <a:pt x="14" y="23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10"/>
                      </a:moveTo>
                      <a:cubicBezTo>
                        <a:pt x="53" y="7"/>
                        <a:pt x="56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9" y="18"/>
                      </a:cubicBezTo>
                      <a:cubicBezTo>
                        <a:pt x="55" y="21"/>
                        <a:pt x="50" y="24"/>
                        <a:pt x="46" y="25"/>
                      </a:cubicBezTo>
                      <a:cubicBezTo>
                        <a:pt x="42" y="25"/>
                        <a:pt x="42" y="25"/>
                        <a:pt x="42" y="25"/>
                      </a:cubicBezTo>
                      <a:cubicBezTo>
                        <a:pt x="43" y="21"/>
                        <a:pt x="46" y="14"/>
                        <a:pt x="50" y="10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8"/>
                        <a:pt x="22" y="9"/>
                        <a:pt x="23" y="10"/>
                      </a:cubicBezTo>
                      <a:cubicBezTo>
                        <a:pt x="26" y="13"/>
                        <a:pt x="28" y="18"/>
                        <a:pt x="30" y="23"/>
                      </a:cubicBezTo>
                      <a:cubicBezTo>
                        <a:pt x="30" y="23"/>
                        <a:pt x="30" y="24"/>
                        <a:pt x="30" y="24"/>
                      </a:cubicBezTo>
                      <a:cubicBezTo>
                        <a:pt x="30" y="24"/>
                        <a:pt x="29" y="24"/>
                        <a:pt x="29" y="24"/>
                      </a:cubicBezTo>
                      <a:cubicBezTo>
                        <a:pt x="24" y="22"/>
                        <a:pt x="19" y="20"/>
                        <a:pt x="17" y="17"/>
                      </a:cubicBezTo>
                      <a:cubicBezTo>
                        <a:pt x="15" y="16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9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69" y="31"/>
                        <a:pt x="69" y="31"/>
                        <a:pt x="69" y="31"/>
                      </a:cubicBezTo>
                      <a:lnTo>
                        <a:pt x="6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49" name="iṡliḋé"/>
                <p:cNvSpPr/>
                <p:nvPr/>
              </p:nvSpPr>
              <p:spPr bwMode="auto">
                <a:xfrm>
                  <a:off x="10906584" y="4526927"/>
                  <a:ext cx="246623" cy="201604"/>
                </a:xfrm>
                <a:custGeom>
                  <a:avLst/>
                  <a:gdLst>
                    <a:gd name="T0" fmla="*/ 1 w 77"/>
                    <a:gd name="T1" fmla="*/ 42 h 63"/>
                    <a:gd name="T2" fmla="*/ 8 w 77"/>
                    <a:gd name="T3" fmla="*/ 55 h 63"/>
                    <a:gd name="T4" fmla="*/ 21 w 77"/>
                    <a:gd name="T5" fmla="*/ 61 h 63"/>
                    <a:gd name="T6" fmla="*/ 38 w 77"/>
                    <a:gd name="T7" fmla="*/ 63 h 63"/>
                    <a:gd name="T8" fmla="*/ 56 w 77"/>
                    <a:gd name="T9" fmla="*/ 61 h 63"/>
                    <a:gd name="T10" fmla="*/ 69 w 77"/>
                    <a:gd name="T11" fmla="*/ 55 h 63"/>
                    <a:gd name="T12" fmla="*/ 76 w 77"/>
                    <a:gd name="T13" fmla="*/ 42 h 63"/>
                    <a:gd name="T14" fmla="*/ 71 w 77"/>
                    <a:gd name="T15" fmla="*/ 16 h 63"/>
                    <a:gd name="T16" fmla="*/ 72 w 77"/>
                    <a:gd name="T17" fmla="*/ 11 h 63"/>
                    <a:gd name="T18" fmla="*/ 70 w 77"/>
                    <a:gd name="T19" fmla="*/ 0 h 63"/>
                    <a:gd name="T20" fmla="*/ 67 w 77"/>
                    <a:gd name="T21" fmla="*/ 0 h 63"/>
                    <a:gd name="T22" fmla="*/ 60 w 77"/>
                    <a:gd name="T23" fmla="*/ 3 h 63"/>
                    <a:gd name="T24" fmla="*/ 38 w 77"/>
                    <a:gd name="T25" fmla="*/ 5 h 63"/>
                    <a:gd name="T26" fmla="*/ 17 w 77"/>
                    <a:gd name="T27" fmla="*/ 3 h 63"/>
                    <a:gd name="T28" fmla="*/ 9 w 77"/>
                    <a:gd name="T29" fmla="*/ 0 h 63"/>
                    <a:gd name="T30" fmla="*/ 7 w 77"/>
                    <a:gd name="T31" fmla="*/ 0 h 63"/>
                    <a:gd name="T32" fmla="*/ 5 w 77"/>
                    <a:gd name="T33" fmla="*/ 11 h 63"/>
                    <a:gd name="T34" fmla="*/ 6 w 77"/>
                    <a:gd name="T35" fmla="*/ 16 h 63"/>
                    <a:gd name="T36" fmla="*/ 9 w 77"/>
                    <a:gd name="T37" fmla="*/ 42 h 63"/>
                    <a:gd name="T38" fmla="*/ 18 w 77"/>
                    <a:gd name="T39" fmla="*/ 30 h 63"/>
                    <a:gd name="T40" fmla="*/ 27 w 77"/>
                    <a:gd name="T41" fmla="*/ 29 h 63"/>
                    <a:gd name="T42" fmla="*/ 38 w 77"/>
                    <a:gd name="T43" fmla="*/ 30 h 63"/>
                    <a:gd name="T44" fmla="*/ 49 w 77"/>
                    <a:gd name="T45" fmla="*/ 29 h 63"/>
                    <a:gd name="T46" fmla="*/ 59 w 77"/>
                    <a:gd name="T47" fmla="*/ 30 h 63"/>
                    <a:gd name="T48" fmla="*/ 67 w 77"/>
                    <a:gd name="T49" fmla="*/ 42 h 63"/>
                    <a:gd name="T50" fmla="*/ 64 w 77"/>
                    <a:gd name="T51" fmla="*/ 52 h 63"/>
                    <a:gd name="T52" fmla="*/ 56 w 77"/>
                    <a:gd name="T53" fmla="*/ 57 h 63"/>
                    <a:gd name="T54" fmla="*/ 45 w 77"/>
                    <a:gd name="T55" fmla="*/ 58 h 63"/>
                    <a:gd name="T56" fmla="*/ 31 w 77"/>
                    <a:gd name="T57" fmla="*/ 58 h 63"/>
                    <a:gd name="T58" fmla="*/ 20 w 77"/>
                    <a:gd name="T59" fmla="*/ 57 h 63"/>
                    <a:gd name="T60" fmla="*/ 12 w 77"/>
                    <a:gd name="T61" fmla="*/ 52 h 63"/>
                    <a:gd name="T62" fmla="*/ 9 w 77"/>
                    <a:gd name="T63" fmla="*/ 42 h 63"/>
                    <a:gd name="T64" fmla="*/ 53 w 77"/>
                    <a:gd name="T65" fmla="*/ 48 h 63"/>
                    <a:gd name="T66" fmla="*/ 53 w 77"/>
                    <a:gd name="T67" fmla="*/ 34 h 63"/>
                    <a:gd name="T68" fmla="*/ 19 w 77"/>
                    <a:gd name="T69" fmla="*/ 41 h 63"/>
                    <a:gd name="T70" fmla="*/ 29 w 77"/>
                    <a:gd name="T71" fmla="*/ 41 h 63"/>
                    <a:gd name="T72" fmla="*/ 19 w 77"/>
                    <a:gd name="T73" fmla="*/ 4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7" h="63">
                      <a:moveTo>
                        <a:pt x="0" y="33"/>
                      </a:moveTo>
                      <a:cubicBezTo>
                        <a:pt x="0" y="36"/>
                        <a:pt x="0" y="39"/>
                        <a:pt x="1" y="42"/>
                      </a:cubicBezTo>
                      <a:cubicBezTo>
                        <a:pt x="1" y="45"/>
                        <a:pt x="2" y="47"/>
                        <a:pt x="3" y="49"/>
                      </a:cubicBezTo>
                      <a:cubicBezTo>
                        <a:pt x="5" y="51"/>
                        <a:pt x="6" y="53"/>
                        <a:pt x="8" y="55"/>
                      </a:cubicBezTo>
                      <a:cubicBezTo>
                        <a:pt x="10" y="56"/>
                        <a:pt x="12" y="58"/>
                        <a:pt x="14" y="59"/>
                      </a:cubicBezTo>
                      <a:cubicBezTo>
                        <a:pt x="16" y="60"/>
                        <a:pt x="18" y="61"/>
                        <a:pt x="21" y="61"/>
                      </a:cubicBezTo>
                      <a:cubicBezTo>
                        <a:pt x="23" y="62"/>
                        <a:pt x="26" y="62"/>
                        <a:pt x="29" y="63"/>
                      </a:cubicBezTo>
                      <a:cubicBezTo>
                        <a:pt x="32" y="63"/>
                        <a:pt x="35" y="63"/>
                        <a:pt x="38" y="63"/>
                      </a:cubicBezTo>
                      <a:cubicBezTo>
                        <a:pt x="42" y="63"/>
                        <a:pt x="45" y="63"/>
                        <a:pt x="47" y="63"/>
                      </a:cubicBezTo>
                      <a:cubicBezTo>
                        <a:pt x="50" y="62"/>
                        <a:pt x="53" y="62"/>
                        <a:pt x="56" y="61"/>
                      </a:cubicBezTo>
                      <a:cubicBezTo>
                        <a:pt x="58" y="61"/>
                        <a:pt x="61" y="60"/>
                        <a:pt x="63" y="59"/>
                      </a:cubicBezTo>
                      <a:cubicBezTo>
                        <a:pt x="65" y="58"/>
                        <a:pt x="67" y="56"/>
                        <a:pt x="69" y="55"/>
                      </a:cubicBezTo>
                      <a:cubicBezTo>
                        <a:pt x="71" y="53"/>
                        <a:pt x="72" y="51"/>
                        <a:pt x="73" y="49"/>
                      </a:cubicBezTo>
                      <a:cubicBezTo>
                        <a:pt x="74" y="47"/>
                        <a:pt x="75" y="45"/>
                        <a:pt x="76" y="42"/>
                      </a:cubicBezTo>
                      <a:cubicBezTo>
                        <a:pt x="77" y="39"/>
                        <a:pt x="77" y="36"/>
                        <a:pt x="77" y="33"/>
                      </a:cubicBezTo>
                      <a:cubicBezTo>
                        <a:pt x="77" y="26"/>
                        <a:pt x="75" y="21"/>
                        <a:pt x="71" y="16"/>
                      </a:cubicBezTo>
                      <a:cubicBezTo>
                        <a:pt x="71" y="16"/>
                        <a:pt x="71" y="15"/>
                        <a:pt x="71" y="14"/>
                      </a:cubicBezTo>
                      <a:cubicBezTo>
                        <a:pt x="71" y="13"/>
                        <a:pt x="72" y="12"/>
                        <a:pt x="72" y="11"/>
                      </a:cubicBezTo>
                      <a:cubicBezTo>
                        <a:pt x="72" y="10"/>
                        <a:pt x="72" y="8"/>
                        <a:pt x="72" y="6"/>
                      </a:cubicBezTo>
                      <a:cubicBezTo>
                        <a:pt x="71" y="4"/>
                        <a:pt x="71" y="2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8" y="0"/>
                        <a:pt x="67" y="0"/>
                      </a:cubicBezTo>
                      <a:cubicBezTo>
                        <a:pt x="67" y="0"/>
                        <a:pt x="65" y="1"/>
                        <a:pt x="64" y="1"/>
                      </a:cubicBezTo>
                      <a:cubicBezTo>
                        <a:pt x="63" y="1"/>
                        <a:pt x="61" y="2"/>
                        <a:pt x="60" y="3"/>
                      </a:cubicBezTo>
                      <a:cubicBezTo>
                        <a:pt x="58" y="4"/>
                        <a:pt x="56" y="5"/>
                        <a:pt x="53" y="7"/>
                      </a:cubicBezTo>
                      <a:cubicBezTo>
                        <a:pt x="50" y="6"/>
                        <a:pt x="45" y="5"/>
                        <a:pt x="38" y="5"/>
                      </a:cubicBezTo>
                      <a:cubicBezTo>
                        <a:pt x="32" y="5"/>
                        <a:pt x="27" y="6"/>
                        <a:pt x="23" y="7"/>
                      </a:cubicBezTo>
                      <a:cubicBezTo>
                        <a:pt x="21" y="5"/>
                        <a:pt x="19" y="4"/>
                        <a:pt x="17" y="3"/>
                      </a:cubicBezTo>
                      <a:cubicBezTo>
                        <a:pt x="15" y="2"/>
                        <a:pt x="14" y="1"/>
                        <a:pt x="12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2"/>
                        <a:pt x="5" y="4"/>
                        <a:pt x="5" y="6"/>
                      </a:cubicBezTo>
                      <a:cubicBezTo>
                        <a:pt x="5" y="8"/>
                        <a:pt x="5" y="10"/>
                        <a:pt x="5" y="11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6" y="15"/>
                        <a:pt x="6" y="16"/>
                        <a:pt x="6" y="16"/>
                      </a:cubicBezTo>
                      <a:cubicBezTo>
                        <a:pt x="2" y="21"/>
                        <a:pt x="0" y="26"/>
                        <a:pt x="0" y="33"/>
                      </a:cubicBezTo>
                      <a:close/>
                      <a:moveTo>
                        <a:pt x="9" y="42"/>
                      </a:moveTo>
                      <a:cubicBezTo>
                        <a:pt x="9" y="38"/>
                        <a:pt x="11" y="35"/>
                        <a:pt x="14" y="32"/>
                      </a:cubicBezTo>
                      <a:cubicBezTo>
                        <a:pt x="15" y="31"/>
                        <a:pt x="16" y="30"/>
                        <a:pt x="18" y="30"/>
                      </a:cubicBezTo>
                      <a:cubicBezTo>
                        <a:pt x="19" y="30"/>
                        <a:pt x="20" y="29"/>
                        <a:pt x="22" y="29"/>
                      </a:cubicBezTo>
                      <a:cubicBezTo>
                        <a:pt x="24" y="29"/>
                        <a:pt x="25" y="29"/>
                        <a:pt x="27" y="29"/>
                      </a:cubicBezTo>
                      <a:cubicBezTo>
                        <a:pt x="28" y="29"/>
                        <a:pt x="30" y="29"/>
                        <a:pt x="32" y="30"/>
                      </a:cubicBezTo>
                      <a:cubicBezTo>
                        <a:pt x="35" y="30"/>
                        <a:pt x="36" y="30"/>
                        <a:pt x="38" y="30"/>
                      </a:cubicBezTo>
                      <a:cubicBezTo>
                        <a:pt x="40" y="30"/>
                        <a:pt x="42" y="30"/>
                        <a:pt x="44" y="30"/>
                      </a:cubicBezTo>
                      <a:cubicBezTo>
                        <a:pt x="46" y="29"/>
                        <a:pt x="48" y="29"/>
                        <a:pt x="49" y="29"/>
                      </a:cubicBezTo>
                      <a:cubicBezTo>
                        <a:pt x="51" y="29"/>
                        <a:pt x="52" y="29"/>
                        <a:pt x="54" y="29"/>
                      </a:cubicBezTo>
                      <a:cubicBezTo>
                        <a:pt x="56" y="29"/>
                        <a:pt x="57" y="30"/>
                        <a:pt x="59" y="30"/>
                      </a:cubicBezTo>
                      <a:cubicBezTo>
                        <a:pt x="60" y="30"/>
                        <a:pt x="61" y="31"/>
                        <a:pt x="62" y="32"/>
                      </a:cubicBezTo>
                      <a:cubicBezTo>
                        <a:pt x="65" y="35"/>
                        <a:pt x="67" y="38"/>
                        <a:pt x="67" y="42"/>
                      </a:cubicBezTo>
                      <a:cubicBezTo>
                        <a:pt x="67" y="44"/>
                        <a:pt x="67" y="46"/>
                        <a:pt x="66" y="48"/>
                      </a:cubicBezTo>
                      <a:cubicBezTo>
                        <a:pt x="66" y="49"/>
                        <a:pt x="65" y="51"/>
                        <a:pt x="64" y="52"/>
                      </a:cubicBezTo>
                      <a:cubicBezTo>
                        <a:pt x="63" y="53"/>
                        <a:pt x="62" y="54"/>
                        <a:pt x="61" y="55"/>
                      </a:cubicBezTo>
                      <a:cubicBezTo>
                        <a:pt x="59" y="56"/>
                        <a:pt x="58" y="56"/>
                        <a:pt x="56" y="57"/>
                      </a:cubicBezTo>
                      <a:cubicBezTo>
                        <a:pt x="55" y="57"/>
                        <a:pt x="53" y="57"/>
                        <a:pt x="51" y="58"/>
                      </a:cubicBezTo>
                      <a:cubicBezTo>
                        <a:pt x="48" y="58"/>
                        <a:pt x="46" y="58"/>
                        <a:pt x="45" y="58"/>
                      </a:cubicBezTo>
                      <a:cubicBezTo>
                        <a:pt x="43" y="58"/>
                        <a:pt x="41" y="58"/>
                        <a:pt x="38" y="58"/>
                      </a:cubicBezTo>
                      <a:cubicBezTo>
                        <a:pt x="35" y="58"/>
                        <a:pt x="33" y="58"/>
                        <a:pt x="31" y="58"/>
                      </a:cubicBezTo>
                      <a:cubicBezTo>
                        <a:pt x="30" y="58"/>
                        <a:pt x="28" y="58"/>
                        <a:pt x="25" y="58"/>
                      </a:cubicBezTo>
                      <a:cubicBezTo>
                        <a:pt x="23" y="57"/>
                        <a:pt x="21" y="57"/>
                        <a:pt x="20" y="57"/>
                      </a:cubicBezTo>
                      <a:cubicBezTo>
                        <a:pt x="19" y="56"/>
                        <a:pt x="17" y="56"/>
                        <a:pt x="16" y="55"/>
                      </a:cubicBezTo>
                      <a:cubicBezTo>
                        <a:pt x="14" y="54"/>
                        <a:pt x="13" y="53"/>
                        <a:pt x="12" y="52"/>
                      </a:cubicBezTo>
                      <a:cubicBezTo>
                        <a:pt x="11" y="51"/>
                        <a:pt x="11" y="49"/>
                        <a:pt x="10" y="48"/>
                      </a:cubicBezTo>
                      <a:cubicBezTo>
                        <a:pt x="9" y="46"/>
                        <a:pt x="9" y="44"/>
                        <a:pt x="9" y="42"/>
                      </a:cubicBezTo>
                      <a:close/>
                      <a:moveTo>
                        <a:pt x="48" y="41"/>
                      </a:moveTo>
                      <a:cubicBezTo>
                        <a:pt x="48" y="45"/>
                        <a:pt x="50" y="48"/>
                        <a:pt x="53" y="48"/>
                      </a:cubicBezTo>
                      <a:cubicBezTo>
                        <a:pt x="55" y="48"/>
                        <a:pt x="58" y="45"/>
                        <a:pt x="58" y="41"/>
                      </a:cubicBezTo>
                      <a:cubicBezTo>
                        <a:pt x="58" y="37"/>
                        <a:pt x="55" y="34"/>
                        <a:pt x="53" y="34"/>
                      </a:cubicBezTo>
                      <a:cubicBezTo>
                        <a:pt x="50" y="34"/>
                        <a:pt x="48" y="37"/>
                        <a:pt x="48" y="41"/>
                      </a:cubicBezTo>
                      <a:close/>
                      <a:moveTo>
                        <a:pt x="19" y="41"/>
                      </a:moveTo>
                      <a:cubicBezTo>
                        <a:pt x="19" y="45"/>
                        <a:pt x="21" y="48"/>
                        <a:pt x="24" y="48"/>
                      </a:cubicBezTo>
                      <a:cubicBezTo>
                        <a:pt x="27" y="48"/>
                        <a:pt x="29" y="45"/>
                        <a:pt x="29" y="41"/>
                      </a:cubicBezTo>
                      <a:cubicBezTo>
                        <a:pt x="29" y="37"/>
                        <a:pt x="27" y="34"/>
                        <a:pt x="24" y="34"/>
                      </a:cubicBezTo>
                      <a:cubicBezTo>
                        <a:pt x="21" y="34"/>
                        <a:pt x="19" y="37"/>
                        <a:pt x="19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0" name="îSľíḑè"/>
                <p:cNvSpPr/>
                <p:nvPr/>
              </p:nvSpPr>
              <p:spPr bwMode="auto">
                <a:xfrm>
                  <a:off x="10654088" y="1900192"/>
                  <a:ext cx="401253" cy="401252"/>
                </a:xfrm>
                <a:custGeom>
                  <a:avLst/>
                  <a:gdLst>
                    <a:gd name="T0" fmla="*/ 0 w 125"/>
                    <a:gd name="T1" fmla="*/ 63 h 125"/>
                    <a:gd name="T2" fmla="*/ 125 w 125"/>
                    <a:gd name="T3" fmla="*/ 63 h 125"/>
                    <a:gd name="T4" fmla="*/ 98 w 125"/>
                    <a:gd name="T5" fmla="*/ 83 h 125"/>
                    <a:gd name="T6" fmla="*/ 117 w 125"/>
                    <a:gd name="T7" fmla="*/ 67 h 125"/>
                    <a:gd name="T8" fmla="*/ 98 w 125"/>
                    <a:gd name="T9" fmla="*/ 83 h 125"/>
                    <a:gd name="T10" fmla="*/ 25 w 125"/>
                    <a:gd name="T11" fmla="*/ 59 h 125"/>
                    <a:gd name="T12" fmla="*/ 13 w 125"/>
                    <a:gd name="T13" fmla="*/ 42 h 125"/>
                    <a:gd name="T14" fmla="*/ 90 w 125"/>
                    <a:gd name="T15" fmla="*/ 42 h 125"/>
                    <a:gd name="T16" fmla="*/ 67 w 125"/>
                    <a:gd name="T17" fmla="*/ 59 h 125"/>
                    <a:gd name="T18" fmla="*/ 90 w 125"/>
                    <a:gd name="T19" fmla="*/ 42 h 125"/>
                    <a:gd name="T20" fmla="*/ 67 w 125"/>
                    <a:gd name="T21" fmla="*/ 9 h 125"/>
                    <a:gd name="T22" fmla="*/ 82 w 125"/>
                    <a:gd name="T23" fmla="*/ 23 h 125"/>
                    <a:gd name="T24" fmla="*/ 67 w 125"/>
                    <a:gd name="T25" fmla="*/ 34 h 125"/>
                    <a:gd name="T26" fmla="*/ 53 w 125"/>
                    <a:gd name="T27" fmla="*/ 12 h 125"/>
                    <a:gd name="T28" fmla="*/ 59 w 125"/>
                    <a:gd name="T29" fmla="*/ 34 h 125"/>
                    <a:gd name="T30" fmla="*/ 43 w 125"/>
                    <a:gd name="T31" fmla="*/ 23 h 125"/>
                    <a:gd name="T32" fmla="*/ 59 w 125"/>
                    <a:gd name="T33" fmla="*/ 59 h 125"/>
                    <a:gd name="T34" fmla="*/ 36 w 125"/>
                    <a:gd name="T35" fmla="*/ 42 h 125"/>
                    <a:gd name="T36" fmla="*/ 13 w 125"/>
                    <a:gd name="T37" fmla="*/ 83 h 125"/>
                    <a:gd name="T38" fmla="*/ 25 w 125"/>
                    <a:gd name="T39" fmla="*/ 67 h 125"/>
                    <a:gd name="T40" fmla="*/ 13 w 125"/>
                    <a:gd name="T41" fmla="*/ 83 h 125"/>
                    <a:gd name="T42" fmla="*/ 59 w 125"/>
                    <a:gd name="T43" fmla="*/ 67 h 125"/>
                    <a:gd name="T44" fmla="*/ 36 w 125"/>
                    <a:gd name="T45" fmla="*/ 83 h 125"/>
                    <a:gd name="T46" fmla="*/ 59 w 125"/>
                    <a:gd name="T47" fmla="*/ 92 h 125"/>
                    <a:gd name="T48" fmla="*/ 53 w 125"/>
                    <a:gd name="T49" fmla="*/ 113 h 125"/>
                    <a:gd name="T50" fmla="*/ 38 w 125"/>
                    <a:gd name="T51" fmla="*/ 92 h 125"/>
                    <a:gd name="T52" fmla="*/ 82 w 125"/>
                    <a:gd name="T53" fmla="*/ 102 h 125"/>
                    <a:gd name="T54" fmla="*/ 67 w 125"/>
                    <a:gd name="T55" fmla="*/ 116 h 125"/>
                    <a:gd name="T56" fmla="*/ 87 w 125"/>
                    <a:gd name="T57" fmla="*/ 92 h 125"/>
                    <a:gd name="T58" fmla="*/ 67 w 125"/>
                    <a:gd name="T59" fmla="*/ 83 h 125"/>
                    <a:gd name="T60" fmla="*/ 92 w 125"/>
                    <a:gd name="T61" fmla="*/ 67 h 125"/>
                    <a:gd name="T62" fmla="*/ 67 w 125"/>
                    <a:gd name="T63" fmla="*/ 83 h 125"/>
                    <a:gd name="T64" fmla="*/ 98 w 125"/>
                    <a:gd name="T65" fmla="*/ 42 h 125"/>
                    <a:gd name="T66" fmla="*/ 117 w 125"/>
                    <a:gd name="T67" fmla="*/ 59 h 125"/>
                    <a:gd name="T68" fmla="*/ 108 w 125"/>
                    <a:gd name="T69" fmla="*/ 34 h 125"/>
                    <a:gd name="T70" fmla="*/ 86 w 125"/>
                    <a:gd name="T71" fmla="*/ 14 h 125"/>
                    <a:gd name="T72" fmla="*/ 108 w 125"/>
                    <a:gd name="T73" fmla="*/ 34 h 125"/>
                    <a:gd name="T74" fmla="*/ 39 w 125"/>
                    <a:gd name="T75" fmla="*/ 14 h 125"/>
                    <a:gd name="T76" fmla="*/ 17 w 125"/>
                    <a:gd name="T77" fmla="*/ 34 h 125"/>
                    <a:gd name="T78" fmla="*/ 17 w 125"/>
                    <a:gd name="T79" fmla="*/ 92 h 125"/>
                    <a:gd name="T80" fmla="*/ 39 w 125"/>
                    <a:gd name="T81" fmla="*/ 111 h 125"/>
                    <a:gd name="T82" fmla="*/ 17 w 125"/>
                    <a:gd name="T83" fmla="*/ 92 h 125"/>
                    <a:gd name="T84" fmla="*/ 86 w 125"/>
                    <a:gd name="T85" fmla="*/ 111 h 125"/>
                    <a:gd name="T86" fmla="*/ 108 w 125"/>
                    <a:gd name="T87" fmla="*/ 9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5" h="125">
                      <a:moveTo>
                        <a:pt x="63" y="0"/>
                      </a:moveTo>
                      <a:cubicBezTo>
                        <a:pt x="28" y="0"/>
                        <a:pt x="0" y="28"/>
                        <a:pt x="0" y="63"/>
                      </a:cubicBezTo>
                      <a:cubicBezTo>
                        <a:pt x="0" y="97"/>
                        <a:pt x="28" y="125"/>
                        <a:pt x="63" y="125"/>
                      </a:cubicBezTo>
                      <a:cubicBezTo>
                        <a:pt x="97" y="125"/>
                        <a:pt x="125" y="97"/>
                        <a:pt x="125" y="63"/>
                      </a:cubicBezTo>
                      <a:cubicBezTo>
                        <a:pt x="125" y="28"/>
                        <a:pt x="97" y="0"/>
                        <a:pt x="63" y="0"/>
                      </a:cubicBezTo>
                      <a:close/>
                      <a:moveTo>
                        <a:pt x="98" y="83"/>
                      </a:moveTo>
                      <a:cubicBezTo>
                        <a:pt x="99" y="78"/>
                        <a:pt x="100" y="73"/>
                        <a:pt x="100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6" y="73"/>
                        <a:pt x="115" y="78"/>
                        <a:pt x="113" y="83"/>
                      </a:cubicBezTo>
                      <a:lnTo>
                        <a:pt x="98" y="83"/>
                      </a:lnTo>
                      <a:close/>
                      <a:moveTo>
                        <a:pt x="27" y="42"/>
                      </a:moveTo>
                      <a:cubicBezTo>
                        <a:pt x="26" y="47"/>
                        <a:pt x="26" y="53"/>
                        <a:pt x="25" y="59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53"/>
                        <a:pt x="11" y="47"/>
                        <a:pt x="13" y="42"/>
                      </a:cubicBezTo>
                      <a:lnTo>
                        <a:pt x="27" y="42"/>
                      </a:lnTo>
                      <a:close/>
                      <a:moveTo>
                        <a:pt x="90" y="42"/>
                      </a:moveTo>
                      <a:cubicBezTo>
                        <a:pt x="91" y="47"/>
                        <a:pt x="92" y="53"/>
                        <a:pt x="92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90" y="42"/>
                      </a:lnTo>
                      <a:close/>
                      <a:moveTo>
                        <a:pt x="67" y="34"/>
                      </a:moveTo>
                      <a:cubicBezTo>
                        <a:pt x="67" y="9"/>
                        <a:pt x="67" y="9"/>
                        <a:pt x="67" y="9"/>
                      </a:cubicBezTo>
                      <a:cubicBezTo>
                        <a:pt x="69" y="10"/>
                        <a:pt x="71" y="11"/>
                        <a:pt x="73" y="12"/>
                      </a:cubicBezTo>
                      <a:cubicBezTo>
                        <a:pt x="76" y="14"/>
                        <a:pt x="79" y="18"/>
                        <a:pt x="82" y="23"/>
                      </a:cubicBezTo>
                      <a:cubicBezTo>
                        <a:pt x="84" y="26"/>
                        <a:pt x="86" y="30"/>
                        <a:pt x="8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lose/>
                      <a:moveTo>
                        <a:pt x="43" y="23"/>
                      </a:moveTo>
                      <a:cubicBezTo>
                        <a:pt x="46" y="18"/>
                        <a:pt x="50" y="14"/>
                        <a:pt x="53" y="12"/>
                      </a:cubicBezTo>
                      <a:cubicBezTo>
                        <a:pt x="55" y="11"/>
                        <a:pt x="57" y="10"/>
                        <a:pt x="59" y="9"/>
                      </a:cubicBezTo>
                      <a:cubicBezTo>
                        <a:pt x="59" y="34"/>
                        <a:pt x="59" y="34"/>
                        <a:pt x="59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40" y="30"/>
                        <a:pt x="41" y="26"/>
                        <a:pt x="43" y="23"/>
                      </a:cubicBezTo>
                      <a:close/>
                      <a:moveTo>
                        <a:pt x="59" y="42"/>
                      </a:move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4" y="53"/>
                        <a:pt x="35" y="47"/>
                        <a:pt x="36" y="42"/>
                      </a:cubicBezTo>
                      <a:lnTo>
                        <a:pt x="59" y="42"/>
                      </a:lnTo>
                      <a:close/>
                      <a:moveTo>
                        <a:pt x="13" y="83"/>
                      </a:moveTo>
                      <a:cubicBezTo>
                        <a:pt x="11" y="78"/>
                        <a:pt x="9" y="73"/>
                        <a:pt x="9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26" y="73"/>
                        <a:pt x="26" y="78"/>
                        <a:pt x="27" y="83"/>
                      </a:cubicBezTo>
                      <a:lnTo>
                        <a:pt x="13" y="83"/>
                      </a:lnTo>
                      <a:close/>
                      <a:moveTo>
                        <a:pt x="34" y="67"/>
                      </a:move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36" y="83"/>
                        <a:pt x="36" y="83"/>
                        <a:pt x="36" y="83"/>
                      </a:cubicBezTo>
                      <a:cubicBezTo>
                        <a:pt x="35" y="78"/>
                        <a:pt x="34" y="73"/>
                        <a:pt x="34" y="67"/>
                      </a:cubicBezTo>
                      <a:close/>
                      <a:moveTo>
                        <a:pt x="59" y="92"/>
                      </a:moveTo>
                      <a:cubicBezTo>
                        <a:pt x="59" y="116"/>
                        <a:pt x="59" y="116"/>
                        <a:pt x="59" y="116"/>
                      </a:cubicBezTo>
                      <a:cubicBezTo>
                        <a:pt x="57" y="116"/>
                        <a:pt x="55" y="115"/>
                        <a:pt x="53" y="113"/>
                      </a:cubicBezTo>
                      <a:cubicBezTo>
                        <a:pt x="50" y="111"/>
                        <a:pt x="46" y="107"/>
                        <a:pt x="43" y="102"/>
                      </a:cubicBezTo>
                      <a:cubicBezTo>
                        <a:pt x="41" y="99"/>
                        <a:pt x="40" y="96"/>
                        <a:pt x="38" y="92"/>
                      </a:cubicBezTo>
                      <a:cubicBezTo>
                        <a:pt x="59" y="92"/>
                        <a:pt x="59" y="92"/>
                        <a:pt x="59" y="92"/>
                      </a:cubicBezTo>
                      <a:close/>
                      <a:moveTo>
                        <a:pt x="82" y="102"/>
                      </a:moveTo>
                      <a:cubicBezTo>
                        <a:pt x="79" y="107"/>
                        <a:pt x="76" y="111"/>
                        <a:pt x="73" y="113"/>
                      </a:cubicBezTo>
                      <a:cubicBezTo>
                        <a:pt x="71" y="115"/>
                        <a:pt x="69" y="116"/>
                        <a:pt x="67" y="116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87" y="92"/>
                        <a:pt x="87" y="92"/>
                        <a:pt x="87" y="92"/>
                      </a:cubicBezTo>
                      <a:cubicBezTo>
                        <a:pt x="86" y="96"/>
                        <a:pt x="84" y="99"/>
                        <a:pt x="82" y="102"/>
                      </a:cubicBezTo>
                      <a:close/>
                      <a:moveTo>
                        <a:pt x="67" y="83"/>
                      </a:move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3"/>
                        <a:pt x="91" y="78"/>
                        <a:pt x="90" y="83"/>
                      </a:cubicBezTo>
                      <a:lnTo>
                        <a:pt x="67" y="83"/>
                      </a:lnTo>
                      <a:close/>
                      <a:moveTo>
                        <a:pt x="100" y="59"/>
                      </a:moveTo>
                      <a:cubicBezTo>
                        <a:pt x="100" y="53"/>
                        <a:pt x="99" y="47"/>
                        <a:pt x="98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5" y="47"/>
                        <a:pt x="116" y="53"/>
                        <a:pt x="117" y="59"/>
                      </a:cubicBezTo>
                      <a:lnTo>
                        <a:pt x="100" y="59"/>
                      </a:lnTo>
                      <a:close/>
                      <a:moveTo>
                        <a:pt x="108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93" y="26"/>
                        <a:pt x="90" y="19"/>
                        <a:pt x="86" y="14"/>
                      </a:cubicBezTo>
                      <a:cubicBezTo>
                        <a:pt x="92" y="17"/>
                        <a:pt x="97" y="20"/>
                        <a:pt x="101" y="24"/>
                      </a:cubicBezTo>
                      <a:cubicBezTo>
                        <a:pt x="104" y="27"/>
                        <a:pt x="106" y="30"/>
                        <a:pt x="108" y="34"/>
                      </a:cubicBezTo>
                      <a:close/>
                      <a:moveTo>
                        <a:pt x="25" y="24"/>
                      </a:moveTo>
                      <a:cubicBezTo>
                        <a:pt x="29" y="20"/>
                        <a:pt x="34" y="17"/>
                        <a:pt x="39" y="14"/>
                      </a:cubicBezTo>
                      <a:cubicBezTo>
                        <a:pt x="35" y="19"/>
                        <a:pt x="32" y="26"/>
                        <a:pt x="3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0"/>
                        <a:pt x="22" y="27"/>
                        <a:pt x="25" y="24"/>
                      </a:cubicBezTo>
                      <a:close/>
                      <a:moveTo>
                        <a:pt x="17" y="92"/>
                      </a:moveTo>
                      <a:cubicBezTo>
                        <a:pt x="30" y="92"/>
                        <a:pt x="30" y="92"/>
                        <a:pt x="30" y="92"/>
                      </a:cubicBezTo>
                      <a:cubicBezTo>
                        <a:pt x="32" y="99"/>
                        <a:pt x="35" y="106"/>
                        <a:pt x="39" y="111"/>
                      </a:cubicBezTo>
                      <a:cubicBezTo>
                        <a:pt x="34" y="109"/>
                        <a:pt x="29" y="105"/>
                        <a:pt x="25" y="101"/>
                      </a:cubicBezTo>
                      <a:cubicBezTo>
                        <a:pt x="22" y="98"/>
                        <a:pt x="19" y="95"/>
                        <a:pt x="17" y="92"/>
                      </a:cubicBezTo>
                      <a:close/>
                      <a:moveTo>
                        <a:pt x="101" y="101"/>
                      </a:moveTo>
                      <a:cubicBezTo>
                        <a:pt x="97" y="105"/>
                        <a:pt x="92" y="109"/>
                        <a:pt x="86" y="111"/>
                      </a:cubicBezTo>
                      <a:cubicBezTo>
                        <a:pt x="90" y="106"/>
                        <a:pt x="93" y="99"/>
                        <a:pt x="96" y="92"/>
                      </a:cubicBezTo>
                      <a:cubicBezTo>
                        <a:pt x="108" y="92"/>
                        <a:pt x="108" y="92"/>
                        <a:pt x="108" y="92"/>
                      </a:cubicBezTo>
                      <a:cubicBezTo>
                        <a:pt x="106" y="95"/>
                        <a:pt x="104" y="98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51" name="íṧ1íḑê"/>
                <p:cNvSpPr/>
                <p:nvPr/>
              </p:nvSpPr>
              <p:spPr bwMode="auto">
                <a:xfrm>
                  <a:off x="10577753" y="1690759"/>
                  <a:ext cx="189861" cy="187904"/>
                </a:xfrm>
                <a:custGeom>
                  <a:avLst/>
                  <a:gdLst>
                    <a:gd name="T0" fmla="*/ 49 w 59"/>
                    <a:gd name="T1" fmla="*/ 0 h 59"/>
                    <a:gd name="T2" fmla="*/ 9 w 59"/>
                    <a:gd name="T3" fmla="*/ 0 h 59"/>
                    <a:gd name="T4" fmla="*/ 0 w 59"/>
                    <a:gd name="T5" fmla="*/ 10 h 59"/>
                    <a:gd name="T6" fmla="*/ 0 w 59"/>
                    <a:gd name="T7" fmla="*/ 49 h 59"/>
                    <a:gd name="T8" fmla="*/ 9 w 59"/>
                    <a:gd name="T9" fmla="*/ 59 h 59"/>
                    <a:gd name="T10" fmla="*/ 49 w 59"/>
                    <a:gd name="T11" fmla="*/ 59 h 59"/>
                    <a:gd name="T12" fmla="*/ 59 w 59"/>
                    <a:gd name="T13" fmla="*/ 49 h 59"/>
                    <a:gd name="T14" fmla="*/ 59 w 59"/>
                    <a:gd name="T15" fmla="*/ 10 h 59"/>
                    <a:gd name="T16" fmla="*/ 49 w 59"/>
                    <a:gd name="T17" fmla="*/ 0 h 59"/>
                    <a:gd name="T18" fmla="*/ 40 w 59"/>
                    <a:gd name="T19" fmla="*/ 2 h 59"/>
                    <a:gd name="T20" fmla="*/ 40 w 59"/>
                    <a:gd name="T21" fmla="*/ 11 h 59"/>
                    <a:gd name="T22" fmla="*/ 31 w 59"/>
                    <a:gd name="T23" fmla="*/ 11 h 59"/>
                    <a:gd name="T24" fmla="*/ 31 w 59"/>
                    <a:gd name="T25" fmla="*/ 2 h 59"/>
                    <a:gd name="T26" fmla="*/ 40 w 59"/>
                    <a:gd name="T27" fmla="*/ 2 h 59"/>
                    <a:gd name="T28" fmla="*/ 27 w 59"/>
                    <a:gd name="T29" fmla="*/ 2 h 59"/>
                    <a:gd name="T30" fmla="*/ 27 w 59"/>
                    <a:gd name="T31" fmla="*/ 11 h 59"/>
                    <a:gd name="T32" fmla="*/ 18 w 59"/>
                    <a:gd name="T33" fmla="*/ 11 h 59"/>
                    <a:gd name="T34" fmla="*/ 18 w 59"/>
                    <a:gd name="T35" fmla="*/ 2 h 59"/>
                    <a:gd name="T36" fmla="*/ 27 w 59"/>
                    <a:gd name="T37" fmla="*/ 2 h 59"/>
                    <a:gd name="T38" fmla="*/ 1 w 59"/>
                    <a:gd name="T39" fmla="*/ 11 h 59"/>
                    <a:gd name="T40" fmla="*/ 1 w 59"/>
                    <a:gd name="T41" fmla="*/ 10 h 59"/>
                    <a:gd name="T42" fmla="*/ 9 w 59"/>
                    <a:gd name="T43" fmla="*/ 2 h 59"/>
                    <a:gd name="T44" fmla="*/ 14 w 59"/>
                    <a:gd name="T45" fmla="*/ 2 h 59"/>
                    <a:gd name="T46" fmla="*/ 14 w 59"/>
                    <a:gd name="T47" fmla="*/ 11 h 59"/>
                    <a:gd name="T48" fmla="*/ 1 w 59"/>
                    <a:gd name="T49" fmla="*/ 11 h 59"/>
                    <a:gd name="T50" fmla="*/ 44 w 59"/>
                    <a:gd name="T51" fmla="*/ 37 h 59"/>
                    <a:gd name="T52" fmla="*/ 33 w 59"/>
                    <a:gd name="T53" fmla="*/ 37 h 59"/>
                    <a:gd name="T54" fmla="*/ 33 w 59"/>
                    <a:gd name="T55" fmla="*/ 48 h 59"/>
                    <a:gd name="T56" fmla="*/ 25 w 59"/>
                    <a:gd name="T57" fmla="*/ 48 h 59"/>
                    <a:gd name="T58" fmla="*/ 25 w 59"/>
                    <a:gd name="T59" fmla="*/ 37 h 59"/>
                    <a:gd name="T60" fmla="*/ 14 w 59"/>
                    <a:gd name="T61" fmla="*/ 37 h 59"/>
                    <a:gd name="T62" fmla="*/ 14 w 59"/>
                    <a:gd name="T63" fmla="*/ 30 h 59"/>
                    <a:gd name="T64" fmla="*/ 25 w 59"/>
                    <a:gd name="T65" fmla="*/ 30 h 59"/>
                    <a:gd name="T66" fmla="*/ 25 w 59"/>
                    <a:gd name="T67" fmla="*/ 18 h 59"/>
                    <a:gd name="T68" fmla="*/ 33 w 59"/>
                    <a:gd name="T69" fmla="*/ 18 h 59"/>
                    <a:gd name="T70" fmla="*/ 33 w 59"/>
                    <a:gd name="T71" fmla="*/ 30 h 59"/>
                    <a:gd name="T72" fmla="*/ 44 w 59"/>
                    <a:gd name="T73" fmla="*/ 30 h 59"/>
                    <a:gd name="T74" fmla="*/ 44 w 59"/>
                    <a:gd name="T75" fmla="*/ 37 h 59"/>
                    <a:gd name="T76" fmla="*/ 57 w 59"/>
                    <a:gd name="T77" fmla="*/ 11 h 59"/>
                    <a:gd name="T78" fmla="*/ 44 w 59"/>
                    <a:gd name="T79" fmla="*/ 11 h 59"/>
                    <a:gd name="T80" fmla="*/ 44 w 59"/>
                    <a:gd name="T81" fmla="*/ 2 h 59"/>
                    <a:gd name="T82" fmla="*/ 49 w 59"/>
                    <a:gd name="T83" fmla="*/ 2 h 59"/>
                    <a:gd name="T84" fmla="*/ 57 w 59"/>
                    <a:gd name="T85" fmla="*/ 10 h 59"/>
                    <a:gd name="T86" fmla="*/ 57 w 59"/>
                    <a:gd name="T87" fmla="*/ 1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9" h="59">
                      <a:moveTo>
                        <a:pt x="4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55"/>
                        <a:pt x="4" y="59"/>
                        <a:pt x="9" y="59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54" y="59"/>
                        <a:pt x="59" y="55"/>
                        <a:pt x="59" y="4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4"/>
                        <a:pt x="54" y="0"/>
                        <a:pt x="49" y="0"/>
                      </a:cubicBezTo>
                      <a:close/>
                      <a:moveTo>
                        <a:pt x="40" y="2"/>
                      </a:move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2"/>
                        <a:pt x="31" y="2"/>
                        <a:pt x="31" y="2"/>
                      </a:cubicBezTo>
                      <a:lnTo>
                        <a:pt x="40" y="2"/>
                      </a:lnTo>
                      <a:close/>
                      <a:moveTo>
                        <a:pt x="27" y="2"/>
                      </a:move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2"/>
                        <a:pt x="18" y="2"/>
                        <a:pt x="18" y="2"/>
                      </a:cubicBezTo>
                      <a:lnTo>
                        <a:pt x="27" y="2"/>
                      </a:lnTo>
                      <a:close/>
                      <a:moveTo>
                        <a:pt x="1" y="11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5"/>
                        <a:pt x="5" y="2"/>
                        <a:pt x="9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lnTo>
                        <a:pt x="1" y="11"/>
                      </a:lnTo>
                      <a:close/>
                      <a:moveTo>
                        <a:pt x="44" y="37"/>
                      </a:move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lnTo>
                        <a:pt x="44" y="37"/>
                      </a:lnTo>
                      <a:close/>
                      <a:moveTo>
                        <a:pt x="57" y="11"/>
                      </a:move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53" y="2"/>
                        <a:pt x="57" y="5"/>
                        <a:pt x="57" y="10"/>
                      </a:cubicBezTo>
                      <a:lnTo>
                        <a:pt x="5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2" name="isḻïḍè"/>
                <p:cNvSpPr/>
                <p:nvPr/>
              </p:nvSpPr>
              <p:spPr bwMode="auto">
                <a:xfrm>
                  <a:off x="10793059" y="1731862"/>
                  <a:ext cx="176160" cy="137013"/>
                </a:xfrm>
                <a:custGeom>
                  <a:avLst/>
                  <a:gdLst>
                    <a:gd name="T0" fmla="*/ 34 w 90"/>
                    <a:gd name="T1" fmla="*/ 70 h 70"/>
                    <a:gd name="T2" fmla="*/ 0 w 90"/>
                    <a:gd name="T3" fmla="*/ 36 h 70"/>
                    <a:gd name="T4" fmla="*/ 18 w 90"/>
                    <a:gd name="T5" fmla="*/ 19 h 70"/>
                    <a:gd name="T6" fmla="*/ 34 w 90"/>
                    <a:gd name="T7" fmla="*/ 36 h 70"/>
                    <a:gd name="T8" fmla="*/ 72 w 90"/>
                    <a:gd name="T9" fmla="*/ 0 h 70"/>
                    <a:gd name="T10" fmla="*/ 90 w 90"/>
                    <a:gd name="T11" fmla="*/ 16 h 70"/>
                    <a:gd name="T12" fmla="*/ 34 w 90"/>
                    <a:gd name="T13" fmla="*/ 70 h 70"/>
                    <a:gd name="T14" fmla="*/ 9 w 90"/>
                    <a:gd name="T15" fmla="*/ 36 h 70"/>
                    <a:gd name="T16" fmla="*/ 34 w 90"/>
                    <a:gd name="T17" fmla="*/ 60 h 70"/>
                    <a:gd name="T18" fmla="*/ 80 w 90"/>
                    <a:gd name="T19" fmla="*/ 16 h 70"/>
                    <a:gd name="T20" fmla="*/ 72 w 90"/>
                    <a:gd name="T21" fmla="*/ 8 h 70"/>
                    <a:gd name="T22" fmla="*/ 34 w 90"/>
                    <a:gd name="T23" fmla="*/ 46 h 70"/>
                    <a:gd name="T24" fmla="*/ 18 w 90"/>
                    <a:gd name="T25" fmla="*/ 28 h 70"/>
                    <a:gd name="T26" fmla="*/ 9 w 90"/>
                    <a:gd name="T27" fmla="*/ 3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0" h="70">
                      <a:moveTo>
                        <a:pt x="34" y="70"/>
                      </a:moveTo>
                      <a:lnTo>
                        <a:pt x="0" y="36"/>
                      </a:lnTo>
                      <a:lnTo>
                        <a:pt x="18" y="19"/>
                      </a:lnTo>
                      <a:lnTo>
                        <a:pt x="34" y="36"/>
                      </a:lnTo>
                      <a:lnTo>
                        <a:pt x="72" y="0"/>
                      </a:lnTo>
                      <a:lnTo>
                        <a:pt x="90" y="16"/>
                      </a:lnTo>
                      <a:lnTo>
                        <a:pt x="34" y="70"/>
                      </a:lnTo>
                      <a:close/>
                      <a:moveTo>
                        <a:pt x="9" y="36"/>
                      </a:moveTo>
                      <a:lnTo>
                        <a:pt x="34" y="60"/>
                      </a:lnTo>
                      <a:lnTo>
                        <a:pt x="80" y="16"/>
                      </a:lnTo>
                      <a:lnTo>
                        <a:pt x="72" y="8"/>
                      </a:lnTo>
                      <a:lnTo>
                        <a:pt x="34" y="46"/>
                      </a:lnTo>
                      <a:lnTo>
                        <a:pt x="18" y="28"/>
                      </a:lnTo>
                      <a:lnTo>
                        <a:pt x="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3" name="îşḷiḍê"/>
                <p:cNvSpPr/>
                <p:nvPr/>
              </p:nvSpPr>
              <p:spPr bwMode="auto">
                <a:xfrm>
                  <a:off x="10789144" y="4738319"/>
                  <a:ext cx="252496" cy="258367"/>
                </a:xfrm>
                <a:custGeom>
                  <a:avLst/>
                  <a:gdLst>
                    <a:gd name="T0" fmla="*/ 69 w 79"/>
                    <a:gd name="T1" fmla="*/ 22 h 81"/>
                    <a:gd name="T2" fmla="*/ 22 w 79"/>
                    <a:gd name="T3" fmla="*/ 14 h 81"/>
                    <a:gd name="T4" fmla="*/ 19 w 79"/>
                    <a:gd name="T5" fmla="*/ 3 h 81"/>
                    <a:gd name="T6" fmla="*/ 0 w 79"/>
                    <a:gd name="T7" fmla="*/ 5 h 81"/>
                    <a:gd name="T8" fmla="*/ 12 w 79"/>
                    <a:gd name="T9" fmla="*/ 12 h 81"/>
                    <a:gd name="T10" fmla="*/ 14 w 79"/>
                    <a:gd name="T11" fmla="*/ 54 h 81"/>
                    <a:gd name="T12" fmla="*/ 61 w 79"/>
                    <a:gd name="T13" fmla="*/ 59 h 81"/>
                    <a:gd name="T14" fmla="*/ 76 w 79"/>
                    <a:gd name="T15" fmla="*/ 20 h 81"/>
                    <a:gd name="T16" fmla="*/ 36 w 79"/>
                    <a:gd name="T17" fmla="*/ 32 h 81"/>
                    <a:gd name="T18" fmla="*/ 45 w 79"/>
                    <a:gd name="T19" fmla="*/ 39 h 81"/>
                    <a:gd name="T20" fmla="*/ 44 w 79"/>
                    <a:gd name="T21" fmla="*/ 44 h 81"/>
                    <a:gd name="T22" fmla="*/ 33 w 79"/>
                    <a:gd name="T23" fmla="*/ 47 h 81"/>
                    <a:gd name="T24" fmla="*/ 44 w 79"/>
                    <a:gd name="T25" fmla="*/ 44 h 81"/>
                    <a:gd name="T26" fmla="*/ 38 w 79"/>
                    <a:gd name="T27" fmla="*/ 23 h 81"/>
                    <a:gd name="T28" fmla="*/ 47 w 79"/>
                    <a:gd name="T29" fmla="*/ 29 h 81"/>
                    <a:gd name="T30" fmla="*/ 22 w 79"/>
                    <a:gd name="T31" fmla="*/ 19 h 81"/>
                    <a:gd name="T32" fmla="*/ 32 w 79"/>
                    <a:gd name="T33" fmla="*/ 27 h 81"/>
                    <a:gd name="T34" fmla="*/ 22 w 79"/>
                    <a:gd name="T35" fmla="*/ 19 h 81"/>
                    <a:gd name="T36" fmla="*/ 31 w 79"/>
                    <a:gd name="T37" fmla="*/ 32 h 81"/>
                    <a:gd name="T38" fmla="*/ 21 w 79"/>
                    <a:gd name="T39" fmla="*/ 35 h 81"/>
                    <a:gd name="T40" fmla="*/ 20 w 79"/>
                    <a:gd name="T41" fmla="*/ 40 h 81"/>
                    <a:gd name="T42" fmla="*/ 28 w 79"/>
                    <a:gd name="T43" fmla="*/ 46 h 81"/>
                    <a:gd name="T44" fmla="*/ 20 w 79"/>
                    <a:gd name="T45" fmla="*/ 40 h 81"/>
                    <a:gd name="T46" fmla="*/ 48 w 79"/>
                    <a:gd name="T47" fmla="*/ 50 h 81"/>
                    <a:gd name="T48" fmla="*/ 57 w 79"/>
                    <a:gd name="T49" fmla="*/ 47 h 81"/>
                    <a:gd name="T50" fmla="*/ 59 w 79"/>
                    <a:gd name="T51" fmla="*/ 42 h 81"/>
                    <a:gd name="T52" fmla="*/ 51 w 79"/>
                    <a:gd name="T53" fmla="*/ 35 h 81"/>
                    <a:gd name="T54" fmla="*/ 59 w 79"/>
                    <a:gd name="T55" fmla="*/ 42 h 81"/>
                    <a:gd name="T56" fmla="*/ 52 w 79"/>
                    <a:gd name="T57" fmla="*/ 30 h 81"/>
                    <a:gd name="T58" fmla="*/ 66 w 79"/>
                    <a:gd name="T59" fmla="*/ 28 h 81"/>
                    <a:gd name="T60" fmla="*/ 9 w 79"/>
                    <a:gd name="T61" fmla="*/ 66 h 81"/>
                    <a:gd name="T62" fmla="*/ 24 w 79"/>
                    <a:gd name="T63" fmla="*/ 69 h 81"/>
                    <a:gd name="T64" fmla="*/ 18 w 79"/>
                    <a:gd name="T65" fmla="*/ 60 h 81"/>
                    <a:gd name="T66" fmla="*/ 39 w 79"/>
                    <a:gd name="T67" fmla="*/ 72 h 81"/>
                    <a:gd name="T68" fmla="*/ 54 w 79"/>
                    <a:gd name="T69" fmla="*/ 75 h 81"/>
                    <a:gd name="T70" fmla="*/ 48 w 79"/>
                    <a:gd name="T71" fmla="*/ 6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9" h="81">
                      <a:moveTo>
                        <a:pt x="76" y="20"/>
                      </a:moveTo>
                      <a:cubicBezTo>
                        <a:pt x="73" y="19"/>
                        <a:pt x="70" y="20"/>
                        <a:pt x="69" y="22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6"/>
                        <a:pt x="21" y="4"/>
                        <a:pt x="19" y="3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3" y="0"/>
                        <a:pt x="1" y="2"/>
                        <a:pt x="0" y="5"/>
                      </a:cubicBezTo>
                      <a:cubicBezTo>
                        <a:pt x="0" y="8"/>
                        <a:pt x="1" y="10"/>
                        <a:pt x="4" y="1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51"/>
                        <a:pt x="11" y="53"/>
                        <a:pt x="14" y="54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8" y="63"/>
                        <a:pt x="60" y="62"/>
                        <a:pt x="61" y="59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9" y="24"/>
                        <a:pt x="78" y="21"/>
                        <a:pt x="76" y="20"/>
                      </a:cubicBezTo>
                      <a:close/>
                      <a:moveTo>
                        <a:pt x="35" y="37"/>
                      </a:move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lnTo>
                        <a:pt x="35" y="37"/>
                      </a:lnTo>
                      <a:close/>
                      <a:moveTo>
                        <a:pt x="44" y="44"/>
                      </a:move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lnTo>
                        <a:pt x="44" y="44"/>
                      </a:lnTo>
                      <a:close/>
                      <a:moveTo>
                        <a:pt x="37" y="28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lnTo>
                        <a:pt x="37" y="28"/>
                      </a:lnTo>
                      <a:close/>
                      <a:moveTo>
                        <a:pt x="22" y="19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lnTo>
                        <a:pt x="22" y="19"/>
                      </a:lnTo>
                      <a:close/>
                      <a:moveTo>
                        <a:pt x="21" y="30"/>
                      </a:move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lnTo>
                        <a:pt x="21" y="30"/>
                      </a:lnTo>
                      <a:close/>
                      <a:moveTo>
                        <a:pt x="20" y="40"/>
                      </a:move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lnTo>
                        <a:pt x="20" y="40"/>
                      </a:lnTo>
                      <a:close/>
                      <a:moveTo>
                        <a:pt x="54" y="52"/>
                      </a:move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lnTo>
                        <a:pt x="54" y="52"/>
                      </a:lnTo>
                      <a:close/>
                      <a:moveTo>
                        <a:pt x="59" y="42"/>
                      </a:move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61" y="37"/>
                        <a:pt x="61" y="37"/>
                        <a:pt x="61" y="37"/>
                      </a:cubicBezTo>
                      <a:lnTo>
                        <a:pt x="59" y="42"/>
                      </a:lnTo>
                      <a:close/>
                      <a:moveTo>
                        <a:pt x="64" y="33"/>
                      </a:move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lnTo>
                        <a:pt x="64" y="33"/>
                      </a:lnTo>
                      <a:close/>
                      <a:moveTo>
                        <a:pt x="9" y="66"/>
                      </a:moveTo>
                      <a:cubicBezTo>
                        <a:pt x="8" y="70"/>
                        <a:pt x="11" y="74"/>
                        <a:pt x="15" y="75"/>
                      </a:cubicBezTo>
                      <a:cubicBezTo>
                        <a:pt x="19" y="76"/>
                        <a:pt x="23" y="73"/>
                        <a:pt x="24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5" y="65"/>
                        <a:pt x="22" y="61"/>
                        <a:pt x="18" y="60"/>
                      </a:cubicBezTo>
                      <a:cubicBezTo>
                        <a:pt x="14" y="59"/>
                        <a:pt x="10" y="62"/>
                        <a:pt x="9" y="66"/>
                      </a:cubicBezTo>
                      <a:close/>
                      <a:moveTo>
                        <a:pt x="39" y="72"/>
                      </a:moveTo>
                      <a:cubicBezTo>
                        <a:pt x="38" y="76"/>
                        <a:pt x="41" y="80"/>
                        <a:pt x="45" y="81"/>
                      </a:cubicBezTo>
                      <a:cubicBezTo>
                        <a:pt x="49" y="81"/>
                        <a:pt x="53" y="79"/>
                        <a:pt x="54" y="75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4" y="70"/>
                        <a:pt x="52" y="66"/>
                        <a:pt x="48" y="66"/>
                      </a:cubicBezTo>
                      <a:cubicBezTo>
                        <a:pt x="43" y="65"/>
                        <a:pt x="39" y="68"/>
                        <a:pt x="39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4" name="ïSľíḍê"/>
                <p:cNvSpPr/>
                <p:nvPr/>
              </p:nvSpPr>
              <p:spPr bwMode="auto">
                <a:xfrm>
                  <a:off x="10975090" y="4354682"/>
                  <a:ext cx="150715" cy="152672"/>
                </a:xfrm>
                <a:custGeom>
                  <a:avLst/>
                  <a:gdLst>
                    <a:gd name="T0" fmla="*/ 24 w 47"/>
                    <a:gd name="T1" fmla="*/ 0 h 48"/>
                    <a:gd name="T2" fmla="*/ 0 w 47"/>
                    <a:gd name="T3" fmla="*/ 24 h 48"/>
                    <a:gd name="T4" fmla="*/ 24 w 47"/>
                    <a:gd name="T5" fmla="*/ 48 h 48"/>
                    <a:gd name="T6" fmla="*/ 47 w 47"/>
                    <a:gd name="T7" fmla="*/ 24 h 48"/>
                    <a:gd name="T8" fmla="*/ 24 w 47"/>
                    <a:gd name="T9" fmla="*/ 0 h 48"/>
                    <a:gd name="T10" fmla="*/ 6 w 47"/>
                    <a:gd name="T11" fmla="*/ 24 h 48"/>
                    <a:gd name="T12" fmla="*/ 24 w 47"/>
                    <a:gd name="T13" fmla="*/ 6 h 48"/>
                    <a:gd name="T14" fmla="*/ 24 w 47"/>
                    <a:gd name="T15" fmla="*/ 42 h 48"/>
                    <a:gd name="T16" fmla="*/ 6 w 47"/>
                    <a:gd name="T17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8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ubicBezTo>
                        <a:pt x="37" y="48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lose/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14" y="42"/>
                        <a:pt x="6" y="34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5" name="iṩḻïḋè"/>
                <p:cNvSpPr/>
                <p:nvPr/>
              </p:nvSpPr>
              <p:spPr bwMode="auto">
                <a:xfrm>
                  <a:off x="10642344" y="3839905"/>
                  <a:ext cx="379722" cy="369934"/>
                </a:xfrm>
                <a:custGeom>
                  <a:avLst/>
                  <a:gdLst>
                    <a:gd name="T0" fmla="*/ 22 w 119"/>
                    <a:gd name="T1" fmla="*/ 19 h 116"/>
                    <a:gd name="T2" fmla="*/ 58 w 119"/>
                    <a:gd name="T3" fmla="*/ 33 h 116"/>
                    <a:gd name="T4" fmla="*/ 62 w 119"/>
                    <a:gd name="T5" fmla="*/ 12 h 116"/>
                    <a:gd name="T6" fmla="*/ 82 w 119"/>
                    <a:gd name="T7" fmla="*/ 3 h 116"/>
                    <a:gd name="T8" fmla="*/ 91 w 119"/>
                    <a:gd name="T9" fmla="*/ 23 h 116"/>
                    <a:gd name="T10" fmla="*/ 95 w 119"/>
                    <a:gd name="T11" fmla="*/ 49 h 116"/>
                    <a:gd name="T12" fmla="*/ 95 w 119"/>
                    <a:gd name="T13" fmla="*/ 50 h 116"/>
                    <a:gd name="T14" fmla="*/ 99 w 119"/>
                    <a:gd name="T15" fmla="*/ 41 h 116"/>
                    <a:gd name="T16" fmla="*/ 119 w 119"/>
                    <a:gd name="T17" fmla="*/ 49 h 116"/>
                    <a:gd name="T18" fmla="*/ 93 w 119"/>
                    <a:gd name="T19" fmla="*/ 116 h 116"/>
                    <a:gd name="T20" fmla="*/ 73 w 119"/>
                    <a:gd name="T21" fmla="*/ 109 h 116"/>
                    <a:gd name="T22" fmla="*/ 75 w 119"/>
                    <a:gd name="T23" fmla="*/ 103 h 116"/>
                    <a:gd name="T24" fmla="*/ 63 w 119"/>
                    <a:gd name="T25" fmla="*/ 103 h 116"/>
                    <a:gd name="T26" fmla="*/ 53 w 119"/>
                    <a:gd name="T27" fmla="*/ 106 h 116"/>
                    <a:gd name="T28" fmla="*/ 35 w 119"/>
                    <a:gd name="T29" fmla="*/ 102 h 116"/>
                    <a:gd name="T30" fmla="*/ 30 w 119"/>
                    <a:gd name="T31" fmla="*/ 100 h 116"/>
                    <a:gd name="T32" fmla="*/ 28 w 119"/>
                    <a:gd name="T33" fmla="*/ 99 h 116"/>
                    <a:gd name="T34" fmla="*/ 21 w 119"/>
                    <a:gd name="T35" fmla="*/ 83 h 116"/>
                    <a:gd name="T36" fmla="*/ 22 w 119"/>
                    <a:gd name="T37" fmla="*/ 80 h 116"/>
                    <a:gd name="T38" fmla="*/ 22 w 119"/>
                    <a:gd name="T39" fmla="*/ 70 h 116"/>
                    <a:gd name="T40" fmla="*/ 24 w 119"/>
                    <a:gd name="T41" fmla="*/ 67 h 116"/>
                    <a:gd name="T42" fmla="*/ 24 w 119"/>
                    <a:gd name="T43" fmla="*/ 57 h 116"/>
                    <a:gd name="T44" fmla="*/ 27 w 119"/>
                    <a:gd name="T45" fmla="*/ 52 h 116"/>
                    <a:gd name="T46" fmla="*/ 11 w 119"/>
                    <a:gd name="T47" fmla="*/ 46 h 116"/>
                    <a:gd name="T48" fmla="*/ 3 w 119"/>
                    <a:gd name="T49" fmla="*/ 28 h 116"/>
                    <a:gd name="T50" fmla="*/ 22 w 119"/>
                    <a:gd name="T51" fmla="*/ 19 h 116"/>
                    <a:gd name="T52" fmla="*/ 86 w 119"/>
                    <a:gd name="T53" fmla="*/ 106 h 116"/>
                    <a:gd name="T54" fmla="*/ 90 w 119"/>
                    <a:gd name="T55" fmla="*/ 104 h 116"/>
                    <a:gd name="T56" fmla="*/ 88 w 119"/>
                    <a:gd name="T57" fmla="*/ 99 h 116"/>
                    <a:gd name="T58" fmla="*/ 84 w 119"/>
                    <a:gd name="T59" fmla="*/ 101 h 116"/>
                    <a:gd name="T60" fmla="*/ 86 w 119"/>
                    <a:gd name="T61" fmla="*/ 106 h 116"/>
                    <a:gd name="T62" fmla="*/ 15 w 119"/>
                    <a:gd name="T63" fmla="*/ 40 h 116"/>
                    <a:gd name="T64" fmla="*/ 41 w 119"/>
                    <a:gd name="T65" fmla="*/ 50 h 116"/>
                    <a:gd name="T66" fmla="*/ 42 w 119"/>
                    <a:gd name="T67" fmla="*/ 50 h 116"/>
                    <a:gd name="T68" fmla="*/ 39 w 119"/>
                    <a:gd name="T69" fmla="*/ 57 h 116"/>
                    <a:gd name="T70" fmla="*/ 38 w 119"/>
                    <a:gd name="T71" fmla="*/ 57 h 116"/>
                    <a:gd name="T72" fmla="*/ 31 w 119"/>
                    <a:gd name="T73" fmla="*/ 60 h 116"/>
                    <a:gd name="T74" fmla="*/ 32 w 119"/>
                    <a:gd name="T75" fmla="*/ 66 h 116"/>
                    <a:gd name="T76" fmla="*/ 34 w 119"/>
                    <a:gd name="T77" fmla="*/ 68 h 116"/>
                    <a:gd name="T78" fmla="*/ 31 w 119"/>
                    <a:gd name="T79" fmla="*/ 70 h 116"/>
                    <a:gd name="T80" fmla="*/ 30 w 119"/>
                    <a:gd name="T81" fmla="*/ 73 h 116"/>
                    <a:gd name="T82" fmla="*/ 30 w 119"/>
                    <a:gd name="T83" fmla="*/ 78 h 116"/>
                    <a:gd name="T84" fmla="*/ 32 w 119"/>
                    <a:gd name="T85" fmla="*/ 81 h 116"/>
                    <a:gd name="T86" fmla="*/ 30 w 119"/>
                    <a:gd name="T87" fmla="*/ 83 h 116"/>
                    <a:gd name="T88" fmla="*/ 28 w 119"/>
                    <a:gd name="T89" fmla="*/ 85 h 116"/>
                    <a:gd name="T90" fmla="*/ 31 w 119"/>
                    <a:gd name="T91" fmla="*/ 93 h 116"/>
                    <a:gd name="T92" fmla="*/ 33 w 119"/>
                    <a:gd name="T93" fmla="*/ 93 h 116"/>
                    <a:gd name="T94" fmla="*/ 38 w 119"/>
                    <a:gd name="T95" fmla="*/ 95 h 116"/>
                    <a:gd name="T96" fmla="*/ 60 w 119"/>
                    <a:gd name="T97" fmla="*/ 96 h 116"/>
                    <a:gd name="T98" fmla="*/ 78 w 119"/>
                    <a:gd name="T99" fmla="*/ 95 h 116"/>
                    <a:gd name="T100" fmla="*/ 92 w 119"/>
                    <a:gd name="T101" fmla="*/ 59 h 116"/>
                    <a:gd name="T102" fmla="*/ 88 w 119"/>
                    <a:gd name="T103" fmla="*/ 55 h 116"/>
                    <a:gd name="T104" fmla="*/ 83 w 119"/>
                    <a:gd name="T105" fmla="*/ 20 h 116"/>
                    <a:gd name="T106" fmla="*/ 79 w 119"/>
                    <a:gd name="T107" fmla="*/ 12 h 116"/>
                    <a:gd name="T108" fmla="*/ 70 w 119"/>
                    <a:gd name="T109" fmla="*/ 15 h 116"/>
                    <a:gd name="T110" fmla="*/ 67 w 119"/>
                    <a:gd name="T111" fmla="*/ 37 h 116"/>
                    <a:gd name="T112" fmla="*/ 66 w 119"/>
                    <a:gd name="T113" fmla="*/ 44 h 116"/>
                    <a:gd name="T114" fmla="*/ 20 w 119"/>
                    <a:gd name="T115" fmla="*/ 26 h 116"/>
                    <a:gd name="T116" fmla="*/ 10 w 119"/>
                    <a:gd name="T117" fmla="*/ 31 h 116"/>
                    <a:gd name="T118" fmla="*/ 15 w 119"/>
                    <a:gd name="T119" fmla="*/ 4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9" h="116">
                      <a:moveTo>
                        <a:pt x="22" y="19"/>
                      </a:move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9" y="24"/>
                        <a:pt x="59" y="21"/>
                        <a:pt x="62" y="12"/>
                      </a:cubicBezTo>
                      <a:cubicBezTo>
                        <a:pt x="65" y="4"/>
                        <a:pt x="74" y="0"/>
                        <a:pt x="82" y="3"/>
                      </a:cubicBezTo>
                      <a:cubicBezTo>
                        <a:pt x="90" y="6"/>
                        <a:pt x="94" y="15"/>
                        <a:pt x="91" y="23"/>
                      </a:cubicBezTo>
                      <a:cubicBezTo>
                        <a:pt x="87" y="34"/>
                        <a:pt x="89" y="41"/>
                        <a:pt x="95" y="49"/>
                      </a:cubicBezTo>
                      <a:cubicBezTo>
                        <a:pt x="95" y="50"/>
                        <a:pt x="95" y="50"/>
                        <a:pt x="95" y="50"/>
                      </a:cubicBezTo>
                      <a:cubicBezTo>
                        <a:pt x="99" y="41"/>
                        <a:pt x="99" y="41"/>
                        <a:pt x="99" y="41"/>
                      </a:cubicBezTo>
                      <a:cubicBezTo>
                        <a:pt x="119" y="49"/>
                        <a:pt x="119" y="49"/>
                        <a:pt x="119" y="49"/>
                      </a:cubicBezTo>
                      <a:cubicBezTo>
                        <a:pt x="93" y="116"/>
                        <a:pt x="93" y="116"/>
                        <a:pt x="93" y="116"/>
                      </a:cubicBezTo>
                      <a:cubicBezTo>
                        <a:pt x="73" y="109"/>
                        <a:pt x="73" y="109"/>
                        <a:pt x="73" y="109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68" y="101"/>
                        <a:pt x="66" y="102"/>
                        <a:pt x="63" y="103"/>
                      </a:cubicBezTo>
                      <a:cubicBezTo>
                        <a:pt x="60" y="104"/>
                        <a:pt x="57" y="106"/>
                        <a:pt x="53" y="106"/>
                      </a:cubicBezTo>
                      <a:cubicBezTo>
                        <a:pt x="48" y="106"/>
                        <a:pt x="42" y="105"/>
                        <a:pt x="35" y="102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1" y="97"/>
                        <a:pt x="18" y="89"/>
                        <a:pt x="21" y="83"/>
                      </a:cubicBezTo>
                      <a:cubicBezTo>
                        <a:pt x="21" y="82"/>
                        <a:pt x="22" y="81"/>
                        <a:pt x="22" y="80"/>
                      </a:cubicBezTo>
                      <a:cubicBezTo>
                        <a:pt x="21" y="77"/>
                        <a:pt x="21" y="73"/>
                        <a:pt x="22" y="70"/>
                      </a:cubicBezTo>
                      <a:cubicBezTo>
                        <a:pt x="23" y="69"/>
                        <a:pt x="23" y="68"/>
                        <a:pt x="24" y="67"/>
                      </a:cubicBezTo>
                      <a:cubicBezTo>
                        <a:pt x="23" y="64"/>
                        <a:pt x="23" y="60"/>
                        <a:pt x="24" y="57"/>
                      </a:cubicBezTo>
                      <a:cubicBezTo>
                        <a:pt x="25" y="55"/>
                        <a:pt x="26" y="54"/>
                        <a:pt x="27" y="52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4" y="44"/>
                        <a:pt x="0" y="35"/>
                        <a:pt x="3" y="28"/>
                      </a:cubicBezTo>
                      <a:cubicBezTo>
                        <a:pt x="6" y="20"/>
                        <a:pt x="14" y="16"/>
                        <a:pt x="22" y="19"/>
                      </a:cubicBezTo>
                      <a:close/>
                      <a:moveTo>
                        <a:pt x="86" y="106"/>
                      </a:moveTo>
                      <a:cubicBezTo>
                        <a:pt x="88" y="106"/>
                        <a:pt x="90" y="106"/>
                        <a:pt x="90" y="104"/>
                      </a:cubicBezTo>
                      <a:cubicBezTo>
                        <a:pt x="91" y="102"/>
                        <a:pt x="90" y="100"/>
                        <a:pt x="88" y="99"/>
                      </a:cubicBezTo>
                      <a:cubicBezTo>
                        <a:pt x="86" y="98"/>
                        <a:pt x="84" y="99"/>
                        <a:pt x="84" y="101"/>
                      </a:cubicBezTo>
                      <a:cubicBezTo>
                        <a:pt x="83" y="103"/>
                        <a:pt x="84" y="105"/>
                        <a:pt x="86" y="106"/>
                      </a:cubicBezTo>
                      <a:close/>
                      <a:moveTo>
                        <a:pt x="15" y="40"/>
                      </a:moveTo>
                      <a:cubicBezTo>
                        <a:pt x="41" y="50"/>
                        <a:pt x="41" y="50"/>
                        <a:pt x="41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6" y="56"/>
                        <a:pt x="32" y="57"/>
                        <a:pt x="31" y="60"/>
                      </a:cubicBezTo>
                      <a:cubicBezTo>
                        <a:pt x="31" y="62"/>
                        <a:pt x="31" y="64"/>
                        <a:pt x="32" y="66"/>
                      </a:cubicBezTo>
                      <a:cubicBezTo>
                        <a:pt x="34" y="68"/>
                        <a:pt x="34" y="68"/>
                        <a:pt x="34" y="68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1"/>
                        <a:pt x="30" y="72"/>
                        <a:pt x="30" y="73"/>
                      </a:cubicBezTo>
                      <a:cubicBezTo>
                        <a:pt x="29" y="75"/>
                        <a:pt x="29" y="77"/>
                        <a:pt x="30" y="78"/>
                      </a:cubicBezTo>
                      <a:cubicBezTo>
                        <a:pt x="32" y="81"/>
                        <a:pt x="32" y="81"/>
                        <a:pt x="32" y="81"/>
                      </a:cubicBezTo>
                      <a:cubicBezTo>
                        <a:pt x="30" y="83"/>
                        <a:pt x="30" y="83"/>
                        <a:pt x="30" y="83"/>
                      </a:cubicBezTo>
                      <a:cubicBezTo>
                        <a:pt x="29" y="84"/>
                        <a:pt x="28" y="85"/>
                        <a:pt x="28" y="85"/>
                      </a:cubicBezTo>
                      <a:cubicBezTo>
                        <a:pt x="27" y="88"/>
                        <a:pt x="28" y="92"/>
                        <a:pt x="31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51" y="100"/>
                        <a:pt x="56" y="97"/>
                        <a:pt x="60" y="96"/>
                      </a:cubicBezTo>
                      <a:cubicBezTo>
                        <a:pt x="64" y="94"/>
                        <a:pt x="68" y="92"/>
                        <a:pt x="78" y="95"/>
                      </a:cubicBezTo>
                      <a:cubicBezTo>
                        <a:pt x="92" y="59"/>
                        <a:pt x="92" y="59"/>
                        <a:pt x="92" y="59"/>
                      </a:cubicBezTo>
                      <a:cubicBezTo>
                        <a:pt x="90" y="58"/>
                        <a:pt x="89" y="56"/>
                        <a:pt x="88" y="55"/>
                      </a:cubicBezTo>
                      <a:cubicBezTo>
                        <a:pt x="81" y="43"/>
                        <a:pt x="78" y="34"/>
                        <a:pt x="83" y="20"/>
                      </a:cubicBezTo>
                      <a:cubicBezTo>
                        <a:pt x="85" y="17"/>
                        <a:pt x="83" y="13"/>
                        <a:pt x="79" y="12"/>
                      </a:cubicBezTo>
                      <a:cubicBezTo>
                        <a:pt x="76" y="10"/>
                        <a:pt x="72" y="12"/>
                        <a:pt x="70" y="15"/>
                      </a:cubicBezTo>
                      <a:cubicBezTo>
                        <a:pt x="67" y="24"/>
                        <a:pt x="67" y="27"/>
                        <a:pt x="67" y="37"/>
                      </a:cubicBezTo>
                      <a:cubicBezTo>
                        <a:pt x="67" y="39"/>
                        <a:pt x="66" y="42"/>
                        <a:pt x="66" y="44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16" y="25"/>
                        <a:pt x="12" y="27"/>
                        <a:pt x="10" y="31"/>
                      </a:cubicBezTo>
                      <a:cubicBezTo>
                        <a:pt x="9" y="34"/>
                        <a:pt x="11" y="38"/>
                        <a:pt x="15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6" name="í$ḷïďê"/>
                <p:cNvSpPr/>
                <p:nvPr/>
              </p:nvSpPr>
              <p:spPr bwMode="auto">
                <a:xfrm>
                  <a:off x="10495545" y="4229413"/>
                  <a:ext cx="459973" cy="403210"/>
                </a:xfrm>
                <a:custGeom>
                  <a:avLst/>
                  <a:gdLst>
                    <a:gd name="T0" fmla="*/ 144 w 144"/>
                    <a:gd name="T1" fmla="*/ 41 h 126"/>
                    <a:gd name="T2" fmla="*/ 102 w 144"/>
                    <a:gd name="T3" fmla="*/ 0 h 126"/>
                    <a:gd name="T4" fmla="*/ 72 w 144"/>
                    <a:gd name="T5" fmla="*/ 14 h 126"/>
                    <a:gd name="T6" fmla="*/ 41 w 144"/>
                    <a:gd name="T7" fmla="*/ 0 h 126"/>
                    <a:gd name="T8" fmla="*/ 0 w 144"/>
                    <a:gd name="T9" fmla="*/ 41 h 126"/>
                    <a:gd name="T10" fmla="*/ 13 w 144"/>
                    <a:gd name="T11" fmla="*/ 72 h 126"/>
                    <a:gd name="T12" fmla="*/ 13 w 144"/>
                    <a:gd name="T13" fmla="*/ 72 h 126"/>
                    <a:gd name="T14" fmla="*/ 58 w 144"/>
                    <a:gd name="T15" fmla="*/ 117 h 126"/>
                    <a:gd name="T16" fmla="*/ 72 w 144"/>
                    <a:gd name="T17" fmla="*/ 126 h 126"/>
                    <a:gd name="T18" fmla="*/ 85 w 144"/>
                    <a:gd name="T19" fmla="*/ 117 h 126"/>
                    <a:gd name="T20" fmla="*/ 130 w 144"/>
                    <a:gd name="T21" fmla="*/ 72 h 126"/>
                    <a:gd name="T22" fmla="*/ 130 w 144"/>
                    <a:gd name="T23" fmla="*/ 72 h 126"/>
                    <a:gd name="T24" fmla="*/ 144 w 144"/>
                    <a:gd name="T25" fmla="*/ 41 h 126"/>
                    <a:gd name="T26" fmla="*/ 118 w 144"/>
                    <a:gd name="T27" fmla="*/ 59 h 126"/>
                    <a:gd name="T28" fmla="*/ 73 w 144"/>
                    <a:gd name="T29" fmla="*/ 104 h 126"/>
                    <a:gd name="T30" fmla="*/ 72 w 144"/>
                    <a:gd name="T31" fmla="*/ 105 h 126"/>
                    <a:gd name="T32" fmla="*/ 71 w 144"/>
                    <a:gd name="T33" fmla="*/ 104 h 126"/>
                    <a:gd name="T34" fmla="*/ 25 w 144"/>
                    <a:gd name="T35" fmla="*/ 59 h 126"/>
                    <a:gd name="T36" fmla="*/ 18 w 144"/>
                    <a:gd name="T37" fmla="*/ 41 h 126"/>
                    <a:gd name="T38" fmla="*/ 41 w 144"/>
                    <a:gd name="T39" fmla="*/ 18 h 126"/>
                    <a:gd name="T40" fmla="*/ 58 w 144"/>
                    <a:gd name="T41" fmla="*/ 26 h 126"/>
                    <a:gd name="T42" fmla="*/ 72 w 144"/>
                    <a:gd name="T43" fmla="*/ 40 h 126"/>
                    <a:gd name="T44" fmla="*/ 85 w 144"/>
                    <a:gd name="T45" fmla="*/ 26 h 126"/>
                    <a:gd name="T46" fmla="*/ 102 w 144"/>
                    <a:gd name="T47" fmla="*/ 18 h 126"/>
                    <a:gd name="T48" fmla="*/ 126 w 144"/>
                    <a:gd name="T49" fmla="*/ 41 h 126"/>
                    <a:gd name="T50" fmla="*/ 118 w 144"/>
                    <a:gd name="T51" fmla="*/ 5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4" h="126">
                      <a:moveTo>
                        <a:pt x="144" y="41"/>
                      </a:moveTo>
                      <a:cubicBezTo>
                        <a:pt x="144" y="19"/>
                        <a:pt x="125" y="0"/>
                        <a:pt x="102" y="0"/>
                      </a:cubicBezTo>
                      <a:cubicBezTo>
                        <a:pt x="90" y="0"/>
                        <a:pt x="79" y="5"/>
                        <a:pt x="72" y="14"/>
                      </a:cubicBezTo>
                      <a:cubicBezTo>
                        <a:pt x="64" y="5"/>
                        <a:pt x="53" y="0"/>
                        <a:pt x="41" y="0"/>
                      </a:cubicBezTo>
                      <a:cubicBezTo>
                        <a:pt x="18" y="0"/>
                        <a:pt x="0" y="19"/>
                        <a:pt x="0" y="41"/>
                      </a:cubicBezTo>
                      <a:cubicBezTo>
                        <a:pt x="0" y="54"/>
                        <a:pt x="5" y="65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58" y="117"/>
                        <a:pt x="58" y="117"/>
                        <a:pt x="58" y="117"/>
                      </a:cubicBezTo>
                      <a:cubicBezTo>
                        <a:pt x="63" y="122"/>
                        <a:pt x="67" y="126"/>
                        <a:pt x="72" y="126"/>
                      </a:cubicBezTo>
                      <a:cubicBezTo>
                        <a:pt x="76" y="126"/>
                        <a:pt x="81" y="122"/>
                        <a:pt x="85" y="117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9" y="65"/>
                        <a:pt x="144" y="54"/>
                        <a:pt x="144" y="41"/>
                      </a:cubicBezTo>
                      <a:close/>
                      <a:moveTo>
                        <a:pt x="118" y="59"/>
                      </a:move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105"/>
                        <a:pt x="71" y="105"/>
                        <a:pt x="71" y="104"/>
                      </a:cubicBezTo>
                      <a:cubicBezTo>
                        <a:pt x="25" y="59"/>
                        <a:pt x="25" y="59"/>
                        <a:pt x="25" y="59"/>
                      </a:cubicBezTo>
                      <a:cubicBezTo>
                        <a:pt x="20" y="54"/>
                        <a:pt x="18" y="48"/>
                        <a:pt x="18" y="41"/>
                      </a:cubicBezTo>
                      <a:cubicBezTo>
                        <a:pt x="18" y="29"/>
                        <a:pt x="28" y="18"/>
                        <a:pt x="41" y="18"/>
                      </a:cubicBezTo>
                      <a:cubicBezTo>
                        <a:pt x="48" y="18"/>
                        <a:pt x="54" y="21"/>
                        <a:pt x="58" y="26"/>
                      </a:cubicBezTo>
                      <a:cubicBezTo>
                        <a:pt x="72" y="40"/>
                        <a:pt x="72" y="40"/>
                        <a:pt x="72" y="40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90" y="21"/>
                        <a:pt x="96" y="18"/>
                        <a:pt x="102" y="18"/>
                      </a:cubicBezTo>
                      <a:cubicBezTo>
                        <a:pt x="115" y="18"/>
                        <a:pt x="126" y="29"/>
                        <a:pt x="126" y="41"/>
                      </a:cubicBezTo>
                      <a:cubicBezTo>
                        <a:pt x="126" y="48"/>
                        <a:pt x="123" y="54"/>
                        <a:pt x="11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57" name="í$ļïďé"/>
                <p:cNvSpPr/>
                <p:nvPr/>
              </p:nvSpPr>
              <p:spPr bwMode="auto">
                <a:xfrm>
                  <a:off x="10558179" y="4663940"/>
                  <a:ext cx="195733" cy="195733"/>
                </a:xfrm>
                <a:custGeom>
                  <a:avLst/>
                  <a:gdLst>
                    <a:gd name="T0" fmla="*/ 31 w 61"/>
                    <a:gd name="T1" fmla="*/ 0 h 61"/>
                    <a:gd name="T2" fmla="*/ 0 w 61"/>
                    <a:gd name="T3" fmla="*/ 30 h 61"/>
                    <a:gd name="T4" fmla="*/ 31 w 61"/>
                    <a:gd name="T5" fmla="*/ 61 h 61"/>
                    <a:gd name="T6" fmla="*/ 61 w 61"/>
                    <a:gd name="T7" fmla="*/ 30 h 61"/>
                    <a:gd name="T8" fmla="*/ 31 w 61"/>
                    <a:gd name="T9" fmla="*/ 0 h 61"/>
                    <a:gd name="T10" fmla="*/ 31 w 61"/>
                    <a:gd name="T11" fmla="*/ 55 h 61"/>
                    <a:gd name="T12" fmla="*/ 6 w 61"/>
                    <a:gd name="T13" fmla="*/ 30 h 61"/>
                    <a:gd name="T14" fmla="*/ 31 w 61"/>
                    <a:gd name="T15" fmla="*/ 6 h 61"/>
                    <a:gd name="T16" fmla="*/ 55 w 61"/>
                    <a:gd name="T17" fmla="*/ 30 h 61"/>
                    <a:gd name="T18" fmla="*/ 31 w 61"/>
                    <a:gd name="T19" fmla="*/ 55 h 61"/>
                    <a:gd name="T20" fmla="*/ 27 w 61"/>
                    <a:gd name="T21" fmla="*/ 15 h 61"/>
                    <a:gd name="T22" fmla="*/ 34 w 61"/>
                    <a:gd name="T23" fmla="*/ 15 h 61"/>
                    <a:gd name="T24" fmla="*/ 34 w 61"/>
                    <a:gd name="T25" fmla="*/ 23 h 61"/>
                    <a:gd name="T26" fmla="*/ 27 w 61"/>
                    <a:gd name="T27" fmla="*/ 23 h 61"/>
                    <a:gd name="T28" fmla="*/ 27 w 61"/>
                    <a:gd name="T29" fmla="*/ 15 h 61"/>
                    <a:gd name="T30" fmla="*/ 38 w 61"/>
                    <a:gd name="T31" fmla="*/ 46 h 61"/>
                    <a:gd name="T32" fmla="*/ 23 w 61"/>
                    <a:gd name="T33" fmla="*/ 46 h 61"/>
                    <a:gd name="T34" fmla="*/ 23 w 61"/>
                    <a:gd name="T35" fmla="*/ 42 h 61"/>
                    <a:gd name="T36" fmla="*/ 27 w 61"/>
                    <a:gd name="T37" fmla="*/ 42 h 61"/>
                    <a:gd name="T38" fmla="*/ 27 w 61"/>
                    <a:gd name="T39" fmla="*/ 30 h 61"/>
                    <a:gd name="T40" fmla="*/ 23 w 61"/>
                    <a:gd name="T41" fmla="*/ 30 h 61"/>
                    <a:gd name="T42" fmla="*/ 23 w 61"/>
                    <a:gd name="T43" fmla="*/ 27 h 61"/>
                    <a:gd name="T44" fmla="*/ 34 w 61"/>
                    <a:gd name="T45" fmla="*/ 27 h 61"/>
                    <a:gd name="T46" fmla="*/ 34 w 61"/>
                    <a:gd name="T47" fmla="*/ 42 h 61"/>
                    <a:gd name="T48" fmla="*/ 38 w 61"/>
                    <a:gd name="T49" fmla="*/ 42 h 61"/>
                    <a:gd name="T50" fmla="*/ 38 w 61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1" h="61">
                      <a:moveTo>
                        <a:pt x="31" y="0"/>
                      </a:move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1"/>
                        <a:pt x="31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4"/>
                        <a:pt x="47" y="0"/>
                        <a:pt x="31" y="0"/>
                      </a:cubicBezTo>
                      <a:close/>
                      <a:moveTo>
                        <a:pt x="31" y="55"/>
                      </a:moveTo>
                      <a:cubicBezTo>
                        <a:pt x="17" y="55"/>
                        <a:pt x="6" y="44"/>
                        <a:pt x="6" y="30"/>
                      </a:cubicBezTo>
                      <a:cubicBezTo>
                        <a:pt x="6" y="17"/>
                        <a:pt x="17" y="6"/>
                        <a:pt x="31" y="6"/>
                      </a:cubicBezTo>
                      <a:cubicBezTo>
                        <a:pt x="44" y="6"/>
                        <a:pt x="55" y="17"/>
                        <a:pt x="55" y="30"/>
                      </a:cubicBezTo>
                      <a:cubicBezTo>
                        <a:pt x="55" y="44"/>
                        <a:pt x="44" y="55"/>
                        <a:pt x="31" y="55"/>
                      </a:cubicBezTo>
                      <a:close/>
                      <a:moveTo>
                        <a:pt x="27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lnTo>
                        <a:pt x="27" y="15"/>
                      </a:lnTo>
                      <a:close/>
                      <a:moveTo>
                        <a:pt x="38" y="46"/>
                      </a:moveTo>
                      <a:cubicBezTo>
                        <a:pt x="23" y="46"/>
                        <a:pt x="23" y="46"/>
                        <a:pt x="23" y="4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7" y="42"/>
                        <a:pt x="27" y="42"/>
                        <a:pt x="27" y="42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8" name="î$ḻïḑe"/>
                <p:cNvSpPr/>
                <p:nvPr/>
              </p:nvSpPr>
              <p:spPr bwMode="auto">
                <a:xfrm>
                  <a:off x="10607112" y="4990815"/>
                  <a:ext cx="299472" cy="301429"/>
                </a:xfrm>
                <a:custGeom>
                  <a:avLst/>
                  <a:gdLst>
                    <a:gd name="T0" fmla="*/ 85 w 94"/>
                    <a:gd name="T1" fmla="*/ 20 h 94"/>
                    <a:gd name="T2" fmla="*/ 37 w 94"/>
                    <a:gd name="T3" fmla="*/ 2 h 94"/>
                    <a:gd name="T4" fmla="*/ 20 w 94"/>
                    <a:gd name="T5" fmla="*/ 10 h 94"/>
                    <a:gd name="T6" fmla="*/ 2 w 94"/>
                    <a:gd name="T7" fmla="*/ 57 h 94"/>
                    <a:gd name="T8" fmla="*/ 10 w 94"/>
                    <a:gd name="T9" fmla="*/ 74 h 94"/>
                    <a:gd name="T10" fmla="*/ 57 w 94"/>
                    <a:gd name="T11" fmla="*/ 92 h 94"/>
                    <a:gd name="T12" fmla="*/ 74 w 94"/>
                    <a:gd name="T13" fmla="*/ 84 h 94"/>
                    <a:gd name="T14" fmla="*/ 92 w 94"/>
                    <a:gd name="T15" fmla="*/ 37 h 94"/>
                    <a:gd name="T16" fmla="*/ 85 w 94"/>
                    <a:gd name="T17" fmla="*/ 20 h 94"/>
                    <a:gd name="T18" fmla="*/ 36 w 94"/>
                    <a:gd name="T19" fmla="*/ 38 h 94"/>
                    <a:gd name="T20" fmla="*/ 62 w 94"/>
                    <a:gd name="T21" fmla="*/ 47 h 94"/>
                    <a:gd name="T22" fmla="*/ 61 w 94"/>
                    <a:gd name="T23" fmla="*/ 52 h 94"/>
                    <a:gd name="T24" fmla="*/ 42 w 94"/>
                    <a:gd name="T25" fmla="*/ 61 h 94"/>
                    <a:gd name="T26" fmla="*/ 33 w 94"/>
                    <a:gd name="T27" fmla="*/ 42 h 94"/>
                    <a:gd name="T28" fmla="*/ 36 w 94"/>
                    <a:gd name="T29" fmla="*/ 38 h 94"/>
                    <a:gd name="T30" fmla="*/ 76 w 94"/>
                    <a:gd name="T31" fmla="*/ 53 h 94"/>
                    <a:gd name="T32" fmla="*/ 69 w 94"/>
                    <a:gd name="T33" fmla="*/ 71 h 94"/>
                    <a:gd name="T34" fmla="*/ 66 w 94"/>
                    <a:gd name="T35" fmla="*/ 80 h 94"/>
                    <a:gd name="T36" fmla="*/ 59 w 94"/>
                    <a:gd name="T37" fmla="*/ 82 h 94"/>
                    <a:gd name="T38" fmla="*/ 15 w 94"/>
                    <a:gd name="T39" fmla="*/ 65 h 94"/>
                    <a:gd name="T40" fmla="*/ 12 w 94"/>
                    <a:gd name="T41" fmla="*/ 59 h 94"/>
                    <a:gd name="T42" fmla="*/ 15 w 94"/>
                    <a:gd name="T43" fmla="*/ 50 h 94"/>
                    <a:gd name="T44" fmla="*/ 22 w 94"/>
                    <a:gd name="T45" fmla="*/ 32 h 94"/>
                    <a:gd name="T46" fmla="*/ 22 w 94"/>
                    <a:gd name="T47" fmla="*/ 32 h 94"/>
                    <a:gd name="T48" fmla="*/ 29 w 94"/>
                    <a:gd name="T49" fmla="*/ 35 h 94"/>
                    <a:gd name="T50" fmla="*/ 27 w 94"/>
                    <a:gd name="T51" fmla="*/ 39 h 94"/>
                    <a:gd name="T52" fmla="*/ 39 w 94"/>
                    <a:gd name="T53" fmla="*/ 67 h 94"/>
                    <a:gd name="T54" fmla="*/ 67 w 94"/>
                    <a:gd name="T55" fmla="*/ 55 h 94"/>
                    <a:gd name="T56" fmla="*/ 69 w 94"/>
                    <a:gd name="T57" fmla="*/ 50 h 94"/>
                    <a:gd name="T58" fmla="*/ 76 w 94"/>
                    <a:gd name="T59" fmla="*/ 53 h 94"/>
                    <a:gd name="T60" fmla="*/ 82 w 94"/>
                    <a:gd name="T61" fmla="*/ 37 h 94"/>
                    <a:gd name="T62" fmla="*/ 79 w 94"/>
                    <a:gd name="T63" fmla="*/ 38 h 94"/>
                    <a:gd name="T64" fmla="*/ 74 w 94"/>
                    <a:gd name="T65" fmla="*/ 37 h 94"/>
                    <a:gd name="T66" fmla="*/ 73 w 94"/>
                    <a:gd name="T67" fmla="*/ 34 h 94"/>
                    <a:gd name="T68" fmla="*/ 74 w 94"/>
                    <a:gd name="T69" fmla="*/ 29 h 94"/>
                    <a:gd name="T70" fmla="*/ 77 w 94"/>
                    <a:gd name="T71" fmla="*/ 28 h 94"/>
                    <a:gd name="T72" fmla="*/ 82 w 94"/>
                    <a:gd name="T73" fmla="*/ 29 h 94"/>
                    <a:gd name="T74" fmla="*/ 83 w 94"/>
                    <a:gd name="T75" fmla="*/ 33 h 94"/>
                    <a:gd name="T76" fmla="*/ 82 w 94"/>
                    <a:gd name="T77" fmla="*/ 3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94">
                      <a:moveTo>
                        <a:pt x="85" y="20"/>
                      </a:move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0" y="0"/>
                        <a:pt x="23" y="3"/>
                        <a:pt x="20" y="10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4"/>
                        <a:pt x="3" y="71"/>
                        <a:pt x="10" y="74"/>
                      </a:cubicBezTo>
                      <a:cubicBezTo>
                        <a:pt x="57" y="92"/>
                        <a:pt x="57" y="92"/>
                        <a:pt x="57" y="92"/>
                      </a:cubicBezTo>
                      <a:cubicBezTo>
                        <a:pt x="64" y="94"/>
                        <a:pt x="71" y="91"/>
                        <a:pt x="74" y="84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4" y="30"/>
                        <a:pt x="91" y="23"/>
                        <a:pt x="85" y="20"/>
                      </a:cubicBezTo>
                      <a:close/>
                      <a:moveTo>
                        <a:pt x="36" y="38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2" y="49"/>
                        <a:pt x="61" y="51"/>
                        <a:pt x="61" y="52"/>
                      </a:cubicBezTo>
                      <a:cubicBezTo>
                        <a:pt x="58" y="60"/>
                        <a:pt x="49" y="64"/>
                        <a:pt x="42" y="61"/>
                      </a:cubicBezTo>
                      <a:cubicBezTo>
                        <a:pt x="34" y="58"/>
                        <a:pt x="31" y="49"/>
                        <a:pt x="33" y="42"/>
                      </a:cubicBezTo>
                      <a:cubicBezTo>
                        <a:pt x="34" y="40"/>
                        <a:pt x="35" y="39"/>
                        <a:pt x="36" y="38"/>
                      </a:cubicBezTo>
                      <a:close/>
                      <a:moveTo>
                        <a:pt x="76" y="53"/>
                      </a:move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65" y="82"/>
                        <a:pt x="62" y="83"/>
                        <a:pt x="59" y="82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2" y="64"/>
                        <a:pt x="11" y="62"/>
                        <a:pt x="12" y="59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6"/>
                        <a:pt x="27" y="38"/>
                        <a:pt x="27" y="39"/>
                      </a:cubicBezTo>
                      <a:cubicBezTo>
                        <a:pt x="23" y="51"/>
                        <a:pt x="28" y="63"/>
                        <a:pt x="39" y="67"/>
                      </a:cubicBezTo>
                      <a:cubicBezTo>
                        <a:pt x="51" y="72"/>
                        <a:pt x="63" y="66"/>
                        <a:pt x="67" y="55"/>
                      </a:cubicBezTo>
                      <a:cubicBezTo>
                        <a:pt x="68" y="53"/>
                        <a:pt x="68" y="52"/>
                        <a:pt x="69" y="50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lose/>
                      <a:moveTo>
                        <a:pt x="82" y="37"/>
                      </a:moveTo>
                      <a:cubicBezTo>
                        <a:pt x="81" y="38"/>
                        <a:pt x="80" y="39"/>
                        <a:pt x="79" y="38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3" y="36"/>
                        <a:pt x="72" y="35"/>
                        <a:pt x="73" y="34"/>
                      </a:cubicBezTo>
                      <a:cubicBezTo>
                        <a:pt x="74" y="29"/>
                        <a:pt x="74" y="29"/>
                        <a:pt x="74" y="29"/>
                      </a:cubicBezTo>
                      <a:cubicBezTo>
                        <a:pt x="75" y="28"/>
                        <a:pt x="76" y="27"/>
                        <a:pt x="77" y="28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3" y="30"/>
                        <a:pt x="84" y="31"/>
                        <a:pt x="83" y="33"/>
                      </a:cubicBezTo>
                      <a:lnTo>
                        <a:pt x="82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59" name="ïṡḷîḑé"/>
                <p:cNvSpPr/>
                <p:nvPr/>
              </p:nvSpPr>
              <p:spPr bwMode="auto">
                <a:xfrm>
                  <a:off x="10793059" y="3628514"/>
                  <a:ext cx="168330" cy="168330"/>
                </a:xfrm>
                <a:custGeom>
                  <a:avLst/>
                  <a:gdLst>
                    <a:gd name="T0" fmla="*/ 44 w 53"/>
                    <a:gd name="T1" fmla="*/ 0 h 53"/>
                    <a:gd name="T2" fmla="*/ 9 w 53"/>
                    <a:gd name="T3" fmla="*/ 0 h 53"/>
                    <a:gd name="T4" fmla="*/ 0 w 53"/>
                    <a:gd name="T5" fmla="*/ 9 h 53"/>
                    <a:gd name="T6" fmla="*/ 0 w 53"/>
                    <a:gd name="T7" fmla="*/ 44 h 53"/>
                    <a:gd name="T8" fmla="*/ 9 w 53"/>
                    <a:gd name="T9" fmla="*/ 53 h 53"/>
                    <a:gd name="T10" fmla="*/ 44 w 53"/>
                    <a:gd name="T11" fmla="*/ 53 h 53"/>
                    <a:gd name="T12" fmla="*/ 53 w 53"/>
                    <a:gd name="T13" fmla="*/ 44 h 53"/>
                    <a:gd name="T14" fmla="*/ 53 w 53"/>
                    <a:gd name="T15" fmla="*/ 9 h 53"/>
                    <a:gd name="T16" fmla="*/ 44 w 53"/>
                    <a:gd name="T17" fmla="*/ 0 h 53"/>
                    <a:gd name="T18" fmla="*/ 20 w 53"/>
                    <a:gd name="T19" fmla="*/ 43 h 53"/>
                    <a:gd name="T20" fmla="*/ 13 w 53"/>
                    <a:gd name="T21" fmla="*/ 43 h 53"/>
                    <a:gd name="T22" fmla="*/ 13 w 53"/>
                    <a:gd name="T23" fmla="*/ 20 h 53"/>
                    <a:gd name="T24" fmla="*/ 20 w 53"/>
                    <a:gd name="T25" fmla="*/ 20 h 53"/>
                    <a:gd name="T26" fmla="*/ 20 w 53"/>
                    <a:gd name="T27" fmla="*/ 43 h 53"/>
                    <a:gd name="T28" fmla="*/ 17 w 53"/>
                    <a:gd name="T29" fmla="*/ 16 h 53"/>
                    <a:gd name="T30" fmla="*/ 13 w 53"/>
                    <a:gd name="T31" fmla="*/ 13 h 53"/>
                    <a:gd name="T32" fmla="*/ 17 w 53"/>
                    <a:gd name="T33" fmla="*/ 10 h 53"/>
                    <a:gd name="T34" fmla="*/ 20 w 53"/>
                    <a:gd name="T35" fmla="*/ 13 h 53"/>
                    <a:gd name="T36" fmla="*/ 17 w 53"/>
                    <a:gd name="T37" fmla="*/ 16 h 53"/>
                    <a:gd name="T38" fmla="*/ 43 w 53"/>
                    <a:gd name="T39" fmla="*/ 43 h 53"/>
                    <a:gd name="T40" fmla="*/ 37 w 53"/>
                    <a:gd name="T41" fmla="*/ 43 h 53"/>
                    <a:gd name="T42" fmla="*/ 37 w 53"/>
                    <a:gd name="T43" fmla="*/ 30 h 53"/>
                    <a:gd name="T44" fmla="*/ 33 w 53"/>
                    <a:gd name="T45" fmla="*/ 26 h 53"/>
                    <a:gd name="T46" fmla="*/ 30 w 53"/>
                    <a:gd name="T47" fmla="*/ 30 h 53"/>
                    <a:gd name="T48" fmla="*/ 30 w 53"/>
                    <a:gd name="T49" fmla="*/ 43 h 53"/>
                    <a:gd name="T50" fmla="*/ 23 w 53"/>
                    <a:gd name="T51" fmla="*/ 43 h 53"/>
                    <a:gd name="T52" fmla="*/ 23 w 53"/>
                    <a:gd name="T53" fmla="*/ 20 h 53"/>
                    <a:gd name="T54" fmla="*/ 30 w 53"/>
                    <a:gd name="T55" fmla="*/ 20 h 53"/>
                    <a:gd name="T56" fmla="*/ 30 w 53"/>
                    <a:gd name="T57" fmla="*/ 24 h 53"/>
                    <a:gd name="T58" fmla="*/ 36 w 53"/>
                    <a:gd name="T59" fmla="*/ 20 h 53"/>
                    <a:gd name="T60" fmla="*/ 43 w 53"/>
                    <a:gd name="T61" fmla="*/ 28 h 53"/>
                    <a:gd name="T62" fmla="*/ 43 w 53"/>
                    <a:gd name="T63" fmla="*/ 4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3" h="53">
                      <a:moveTo>
                        <a:pt x="4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9"/>
                        <a:pt x="4" y="53"/>
                        <a:pt x="9" y="53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9" y="53"/>
                        <a:pt x="53" y="49"/>
                        <a:pt x="53" y="44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4"/>
                        <a:pt x="49" y="0"/>
                        <a:pt x="44" y="0"/>
                      </a:cubicBezTo>
                      <a:close/>
                      <a:moveTo>
                        <a:pt x="2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lnTo>
                        <a:pt x="20" y="43"/>
                      </a:lnTo>
                      <a:close/>
                      <a:moveTo>
                        <a:pt x="17" y="16"/>
                      </a:moveTo>
                      <a:cubicBezTo>
                        <a:pt x="15" y="16"/>
                        <a:pt x="13" y="15"/>
                        <a:pt x="13" y="13"/>
                      </a:cubicBezTo>
                      <a:cubicBezTo>
                        <a:pt x="13" y="11"/>
                        <a:pt x="15" y="10"/>
                        <a:pt x="17" y="10"/>
                      </a:cubicBezTo>
                      <a:cubicBezTo>
                        <a:pt x="18" y="10"/>
                        <a:pt x="20" y="11"/>
                        <a:pt x="20" y="13"/>
                      </a:cubicBezTo>
                      <a:cubicBezTo>
                        <a:pt x="20" y="15"/>
                        <a:pt x="18" y="16"/>
                        <a:pt x="17" y="16"/>
                      </a:cubicBezTo>
                      <a:close/>
                      <a:moveTo>
                        <a:pt x="43" y="43"/>
                      </a:move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28"/>
                        <a:pt x="35" y="26"/>
                        <a:pt x="33" y="26"/>
                      </a:cubicBezTo>
                      <a:cubicBezTo>
                        <a:pt x="31" y="26"/>
                        <a:pt x="30" y="28"/>
                        <a:pt x="30" y="30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1" y="22"/>
                        <a:pt x="33" y="20"/>
                        <a:pt x="36" y="20"/>
                      </a:cubicBezTo>
                      <a:cubicBezTo>
                        <a:pt x="40" y="20"/>
                        <a:pt x="43" y="23"/>
                        <a:pt x="43" y="28"/>
                      </a:cubicBezTo>
                      <a:lnTo>
                        <a:pt x="43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0" name="iSliḍe"/>
                <p:cNvSpPr/>
                <p:nvPr/>
              </p:nvSpPr>
              <p:spPr bwMode="auto">
                <a:xfrm>
                  <a:off x="10646259" y="3395591"/>
                  <a:ext cx="309258" cy="193775"/>
                </a:xfrm>
                <a:custGeom>
                  <a:avLst/>
                  <a:gdLst>
                    <a:gd name="T0" fmla="*/ 49 w 158"/>
                    <a:gd name="T1" fmla="*/ 70 h 99"/>
                    <a:gd name="T2" fmla="*/ 49 w 158"/>
                    <a:gd name="T3" fmla="*/ 39 h 99"/>
                    <a:gd name="T4" fmla="*/ 78 w 158"/>
                    <a:gd name="T5" fmla="*/ 39 h 99"/>
                    <a:gd name="T6" fmla="*/ 39 w 158"/>
                    <a:gd name="T7" fmla="*/ 0 h 99"/>
                    <a:gd name="T8" fmla="*/ 0 w 158"/>
                    <a:gd name="T9" fmla="*/ 39 h 99"/>
                    <a:gd name="T10" fmla="*/ 29 w 158"/>
                    <a:gd name="T11" fmla="*/ 39 h 99"/>
                    <a:gd name="T12" fmla="*/ 29 w 158"/>
                    <a:gd name="T13" fmla="*/ 89 h 99"/>
                    <a:gd name="T14" fmla="*/ 88 w 158"/>
                    <a:gd name="T15" fmla="*/ 89 h 99"/>
                    <a:gd name="T16" fmla="*/ 68 w 158"/>
                    <a:gd name="T17" fmla="*/ 70 h 99"/>
                    <a:gd name="T18" fmla="*/ 49 w 158"/>
                    <a:gd name="T19" fmla="*/ 70 h 99"/>
                    <a:gd name="T20" fmla="*/ 129 w 158"/>
                    <a:gd name="T21" fmla="*/ 58 h 99"/>
                    <a:gd name="T22" fmla="*/ 129 w 158"/>
                    <a:gd name="T23" fmla="*/ 9 h 99"/>
                    <a:gd name="T24" fmla="*/ 68 w 158"/>
                    <a:gd name="T25" fmla="*/ 9 h 99"/>
                    <a:gd name="T26" fmla="*/ 88 w 158"/>
                    <a:gd name="T27" fmla="*/ 29 h 99"/>
                    <a:gd name="T28" fmla="*/ 107 w 158"/>
                    <a:gd name="T29" fmla="*/ 29 h 99"/>
                    <a:gd name="T30" fmla="*/ 107 w 158"/>
                    <a:gd name="T31" fmla="*/ 58 h 99"/>
                    <a:gd name="T32" fmla="*/ 78 w 158"/>
                    <a:gd name="T33" fmla="*/ 58 h 99"/>
                    <a:gd name="T34" fmla="*/ 119 w 158"/>
                    <a:gd name="T35" fmla="*/ 99 h 99"/>
                    <a:gd name="T36" fmla="*/ 158 w 158"/>
                    <a:gd name="T37" fmla="*/ 58 h 99"/>
                    <a:gd name="T38" fmla="*/ 129 w 158"/>
                    <a:gd name="T39" fmla="*/ 58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8" h="99">
                      <a:moveTo>
                        <a:pt x="49" y="70"/>
                      </a:moveTo>
                      <a:lnTo>
                        <a:pt x="49" y="39"/>
                      </a:lnTo>
                      <a:lnTo>
                        <a:pt x="78" y="39"/>
                      </a:lnTo>
                      <a:lnTo>
                        <a:pt x="39" y="0"/>
                      </a:lnTo>
                      <a:lnTo>
                        <a:pt x="0" y="39"/>
                      </a:lnTo>
                      <a:lnTo>
                        <a:pt x="29" y="39"/>
                      </a:lnTo>
                      <a:lnTo>
                        <a:pt x="29" y="89"/>
                      </a:lnTo>
                      <a:lnTo>
                        <a:pt x="88" y="89"/>
                      </a:lnTo>
                      <a:lnTo>
                        <a:pt x="68" y="70"/>
                      </a:lnTo>
                      <a:lnTo>
                        <a:pt x="49" y="70"/>
                      </a:lnTo>
                      <a:close/>
                      <a:moveTo>
                        <a:pt x="129" y="58"/>
                      </a:moveTo>
                      <a:lnTo>
                        <a:pt x="129" y="9"/>
                      </a:lnTo>
                      <a:lnTo>
                        <a:pt x="68" y="9"/>
                      </a:lnTo>
                      <a:lnTo>
                        <a:pt x="88" y="29"/>
                      </a:lnTo>
                      <a:lnTo>
                        <a:pt x="107" y="29"/>
                      </a:lnTo>
                      <a:lnTo>
                        <a:pt x="107" y="58"/>
                      </a:lnTo>
                      <a:lnTo>
                        <a:pt x="78" y="58"/>
                      </a:lnTo>
                      <a:lnTo>
                        <a:pt x="119" y="99"/>
                      </a:lnTo>
                      <a:lnTo>
                        <a:pt x="158" y="58"/>
                      </a:lnTo>
                      <a:lnTo>
                        <a:pt x="129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1" name="ïsḻîḑe"/>
                <p:cNvSpPr/>
                <p:nvPr/>
              </p:nvSpPr>
              <p:spPr bwMode="auto">
                <a:xfrm>
                  <a:off x="10910498" y="2367994"/>
                  <a:ext cx="321002" cy="322959"/>
                </a:xfrm>
                <a:custGeom>
                  <a:avLst/>
                  <a:gdLst>
                    <a:gd name="T0" fmla="*/ 96 w 100"/>
                    <a:gd name="T1" fmla="*/ 85 h 101"/>
                    <a:gd name="T2" fmla="*/ 73 w 100"/>
                    <a:gd name="T3" fmla="*/ 65 h 101"/>
                    <a:gd name="T4" fmla="*/ 66 w 100"/>
                    <a:gd name="T5" fmla="*/ 62 h 101"/>
                    <a:gd name="T6" fmla="*/ 74 w 100"/>
                    <a:gd name="T7" fmla="*/ 37 h 101"/>
                    <a:gd name="T8" fmla="*/ 37 w 100"/>
                    <a:gd name="T9" fmla="*/ 0 h 101"/>
                    <a:gd name="T10" fmla="*/ 0 w 100"/>
                    <a:gd name="T11" fmla="*/ 37 h 101"/>
                    <a:gd name="T12" fmla="*/ 37 w 100"/>
                    <a:gd name="T13" fmla="*/ 75 h 101"/>
                    <a:gd name="T14" fmla="*/ 61 w 100"/>
                    <a:gd name="T15" fmla="*/ 66 h 101"/>
                    <a:gd name="T16" fmla="*/ 64 w 100"/>
                    <a:gd name="T17" fmla="*/ 73 h 101"/>
                    <a:gd name="T18" fmla="*/ 84 w 100"/>
                    <a:gd name="T19" fmla="*/ 96 h 101"/>
                    <a:gd name="T20" fmla="*/ 97 w 100"/>
                    <a:gd name="T21" fmla="*/ 97 h 101"/>
                    <a:gd name="T22" fmla="*/ 96 w 100"/>
                    <a:gd name="T23" fmla="*/ 85 h 101"/>
                    <a:gd name="T24" fmla="*/ 37 w 100"/>
                    <a:gd name="T25" fmla="*/ 62 h 101"/>
                    <a:gd name="T26" fmla="*/ 12 w 100"/>
                    <a:gd name="T27" fmla="*/ 37 h 101"/>
                    <a:gd name="T28" fmla="*/ 37 w 100"/>
                    <a:gd name="T29" fmla="*/ 12 h 101"/>
                    <a:gd name="T30" fmla="*/ 62 w 100"/>
                    <a:gd name="T31" fmla="*/ 37 h 101"/>
                    <a:gd name="T32" fmla="*/ 37 w 100"/>
                    <a:gd name="T33" fmla="*/ 6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01">
                      <a:moveTo>
                        <a:pt x="96" y="85"/>
                      </a:moveTo>
                      <a:cubicBezTo>
                        <a:pt x="73" y="65"/>
                        <a:pt x="73" y="65"/>
                        <a:pt x="73" y="65"/>
                      </a:cubicBezTo>
                      <a:cubicBezTo>
                        <a:pt x="70" y="62"/>
                        <a:pt x="68" y="61"/>
                        <a:pt x="66" y="62"/>
                      </a:cubicBezTo>
                      <a:cubicBezTo>
                        <a:pt x="71" y="55"/>
                        <a:pt x="74" y="47"/>
                        <a:pt x="74" y="37"/>
                      </a:cubicBezTo>
                      <a:cubicBezTo>
                        <a:pt x="74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46" y="75"/>
                        <a:pt x="55" y="71"/>
                        <a:pt x="61" y="66"/>
                      </a:cubicBezTo>
                      <a:cubicBezTo>
                        <a:pt x="61" y="68"/>
                        <a:pt x="62" y="70"/>
                        <a:pt x="64" y="73"/>
                      </a:cubicBezTo>
                      <a:cubicBezTo>
                        <a:pt x="84" y="96"/>
                        <a:pt x="84" y="96"/>
                        <a:pt x="84" y="96"/>
                      </a:cubicBezTo>
                      <a:cubicBezTo>
                        <a:pt x="88" y="100"/>
                        <a:pt x="94" y="101"/>
                        <a:pt x="97" y="97"/>
                      </a:cubicBezTo>
                      <a:cubicBezTo>
                        <a:pt x="100" y="94"/>
                        <a:pt x="100" y="88"/>
                        <a:pt x="96" y="85"/>
                      </a:cubicBezTo>
                      <a:close/>
                      <a:moveTo>
                        <a:pt x="37" y="62"/>
                      </a:moveTo>
                      <a:cubicBezTo>
                        <a:pt x="23" y="62"/>
                        <a:pt x="12" y="51"/>
                        <a:pt x="12" y="37"/>
                      </a:cubicBezTo>
                      <a:cubicBezTo>
                        <a:pt x="12" y="24"/>
                        <a:pt x="23" y="12"/>
                        <a:pt x="37" y="12"/>
                      </a:cubicBezTo>
                      <a:cubicBezTo>
                        <a:pt x="51" y="12"/>
                        <a:pt x="62" y="24"/>
                        <a:pt x="62" y="37"/>
                      </a:cubicBezTo>
                      <a:cubicBezTo>
                        <a:pt x="62" y="51"/>
                        <a:pt x="51" y="62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2" name="îŝ1iďe"/>
                <p:cNvSpPr/>
                <p:nvPr/>
              </p:nvSpPr>
              <p:spPr bwMode="auto">
                <a:xfrm>
                  <a:off x="10581667" y="2328848"/>
                  <a:ext cx="395380" cy="383636"/>
                </a:xfrm>
                <a:custGeom>
                  <a:avLst/>
                  <a:gdLst>
                    <a:gd name="T0" fmla="*/ 78 w 124"/>
                    <a:gd name="T1" fmla="*/ 84 h 120"/>
                    <a:gd name="T2" fmla="*/ 75 w 124"/>
                    <a:gd name="T3" fmla="*/ 75 h 120"/>
                    <a:gd name="T4" fmla="*/ 86 w 124"/>
                    <a:gd name="T5" fmla="*/ 54 h 120"/>
                    <a:gd name="T6" fmla="*/ 89 w 124"/>
                    <a:gd name="T7" fmla="*/ 37 h 120"/>
                    <a:gd name="T8" fmla="*/ 62 w 124"/>
                    <a:gd name="T9" fmla="*/ 0 h 120"/>
                    <a:gd name="T10" fmla="*/ 36 w 124"/>
                    <a:gd name="T11" fmla="*/ 37 h 120"/>
                    <a:gd name="T12" fmla="*/ 39 w 124"/>
                    <a:gd name="T13" fmla="*/ 54 h 120"/>
                    <a:gd name="T14" fmla="*/ 50 w 124"/>
                    <a:gd name="T15" fmla="*/ 75 h 120"/>
                    <a:gd name="T16" fmla="*/ 47 w 124"/>
                    <a:gd name="T17" fmla="*/ 84 h 120"/>
                    <a:gd name="T18" fmla="*/ 0 w 124"/>
                    <a:gd name="T19" fmla="*/ 120 h 120"/>
                    <a:gd name="T20" fmla="*/ 62 w 124"/>
                    <a:gd name="T21" fmla="*/ 120 h 120"/>
                    <a:gd name="T22" fmla="*/ 124 w 124"/>
                    <a:gd name="T23" fmla="*/ 120 h 120"/>
                    <a:gd name="T24" fmla="*/ 78 w 124"/>
                    <a:gd name="T25" fmla="*/ 84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4" h="120">
                      <a:moveTo>
                        <a:pt x="78" y="84"/>
                      </a:moveTo>
                      <a:cubicBezTo>
                        <a:pt x="75" y="84"/>
                        <a:pt x="75" y="75"/>
                        <a:pt x="75" y="75"/>
                      </a:cubicBezTo>
                      <a:cubicBezTo>
                        <a:pt x="75" y="75"/>
                        <a:pt x="84" y="66"/>
                        <a:pt x="86" y="54"/>
                      </a:cubicBezTo>
                      <a:cubicBezTo>
                        <a:pt x="91" y="54"/>
                        <a:pt x="94" y="42"/>
                        <a:pt x="89" y="37"/>
                      </a:cubicBezTo>
                      <a:cubicBezTo>
                        <a:pt x="89" y="32"/>
                        <a:pt x="96" y="0"/>
                        <a:pt x="62" y="0"/>
                      </a:cubicBezTo>
                      <a:cubicBezTo>
                        <a:pt x="29" y="0"/>
                        <a:pt x="36" y="32"/>
                        <a:pt x="36" y="37"/>
                      </a:cubicBezTo>
                      <a:cubicBezTo>
                        <a:pt x="31" y="42"/>
                        <a:pt x="34" y="54"/>
                        <a:pt x="39" y="54"/>
                      </a:cubicBezTo>
                      <a:cubicBezTo>
                        <a:pt x="41" y="66"/>
                        <a:pt x="50" y="75"/>
                        <a:pt x="50" y="75"/>
                      </a:cubicBezTo>
                      <a:cubicBezTo>
                        <a:pt x="50" y="75"/>
                        <a:pt x="50" y="84"/>
                        <a:pt x="47" y="84"/>
                      </a:cubicBezTo>
                      <a:cubicBezTo>
                        <a:pt x="37" y="86"/>
                        <a:pt x="0" y="102"/>
                        <a:pt x="0" y="120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124" y="120"/>
                        <a:pt x="124" y="120"/>
                        <a:pt x="124" y="120"/>
                      </a:cubicBezTo>
                      <a:cubicBezTo>
                        <a:pt x="124" y="102"/>
                        <a:pt x="88" y="86"/>
                        <a:pt x="78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3" name="iS1îḑe"/>
                <p:cNvSpPr/>
                <p:nvPr/>
              </p:nvSpPr>
              <p:spPr bwMode="auto">
                <a:xfrm>
                  <a:off x="10658002" y="5303987"/>
                  <a:ext cx="131142" cy="207477"/>
                </a:xfrm>
                <a:custGeom>
                  <a:avLst/>
                  <a:gdLst>
                    <a:gd name="T0" fmla="*/ 21 w 41"/>
                    <a:gd name="T1" fmla="*/ 0 h 65"/>
                    <a:gd name="T2" fmla="*/ 0 w 41"/>
                    <a:gd name="T3" fmla="*/ 20 h 65"/>
                    <a:gd name="T4" fmla="*/ 21 w 41"/>
                    <a:gd name="T5" fmla="*/ 65 h 65"/>
                    <a:gd name="T6" fmla="*/ 41 w 41"/>
                    <a:gd name="T7" fmla="*/ 20 h 65"/>
                    <a:gd name="T8" fmla="*/ 21 w 41"/>
                    <a:gd name="T9" fmla="*/ 0 h 65"/>
                    <a:gd name="T10" fmla="*/ 21 w 41"/>
                    <a:gd name="T11" fmla="*/ 33 h 65"/>
                    <a:gd name="T12" fmla="*/ 8 w 41"/>
                    <a:gd name="T13" fmla="*/ 20 h 65"/>
                    <a:gd name="T14" fmla="*/ 21 w 41"/>
                    <a:gd name="T15" fmla="*/ 8 h 65"/>
                    <a:gd name="T16" fmla="*/ 33 w 41"/>
                    <a:gd name="T17" fmla="*/ 20 h 65"/>
                    <a:gd name="T18" fmla="*/ 21 w 41"/>
                    <a:gd name="T19" fmla="*/ 33 h 65"/>
                    <a:gd name="T20" fmla="*/ 13 w 41"/>
                    <a:gd name="T21" fmla="*/ 20 h 65"/>
                    <a:gd name="T22" fmla="*/ 21 w 41"/>
                    <a:gd name="T23" fmla="*/ 28 h 65"/>
                    <a:gd name="T24" fmla="*/ 29 w 41"/>
                    <a:gd name="T25" fmla="*/ 20 h 65"/>
                    <a:gd name="T26" fmla="*/ 21 w 41"/>
                    <a:gd name="T27" fmla="*/ 12 h 65"/>
                    <a:gd name="T28" fmla="*/ 13 w 41"/>
                    <a:gd name="T29" fmla="*/ 2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65">
                      <a:moveTo>
                        <a:pt x="21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1"/>
                        <a:pt x="21" y="65"/>
                        <a:pt x="21" y="65"/>
                      </a:cubicBezTo>
                      <a:cubicBezTo>
                        <a:pt x="21" y="65"/>
                        <a:pt x="41" y="41"/>
                        <a:pt x="41" y="20"/>
                      </a:cubicBezTo>
                      <a:cubicBezTo>
                        <a:pt x="41" y="9"/>
                        <a:pt x="32" y="0"/>
                        <a:pt x="21" y="0"/>
                      </a:cubicBezTo>
                      <a:close/>
                      <a:moveTo>
                        <a:pt x="21" y="33"/>
                      </a:moveTo>
                      <a:cubicBezTo>
                        <a:pt x="14" y="33"/>
                        <a:pt x="8" y="27"/>
                        <a:pt x="8" y="20"/>
                      </a:cubicBezTo>
                      <a:cubicBezTo>
                        <a:pt x="8" y="13"/>
                        <a:pt x="14" y="8"/>
                        <a:pt x="21" y="8"/>
                      </a:cubicBezTo>
                      <a:cubicBezTo>
                        <a:pt x="28" y="8"/>
                        <a:pt x="33" y="13"/>
                        <a:pt x="33" y="20"/>
                      </a:cubicBezTo>
                      <a:cubicBezTo>
                        <a:pt x="33" y="27"/>
                        <a:pt x="28" y="33"/>
                        <a:pt x="21" y="33"/>
                      </a:cubicBezTo>
                      <a:close/>
                      <a:moveTo>
                        <a:pt x="13" y="20"/>
                      </a:moveTo>
                      <a:cubicBezTo>
                        <a:pt x="13" y="25"/>
                        <a:pt x="16" y="28"/>
                        <a:pt x="21" y="28"/>
                      </a:cubicBezTo>
                      <a:cubicBezTo>
                        <a:pt x="25" y="28"/>
                        <a:pt x="29" y="25"/>
                        <a:pt x="29" y="20"/>
                      </a:cubicBezTo>
                      <a:cubicBezTo>
                        <a:pt x="29" y="16"/>
                        <a:pt x="25" y="12"/>
                        <a:pt x="21" y="12"/>
                      </a:cubicBezTo>
                      <a:cubicBezTo>
                        <a:pt x="16" y="12"/>
                        <a:pt x="13" y="16"/>
                        <a:pt x="13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4" name="isḻîdê"/>
                <p:cNvSpPr/>
                <p:nvPr/>
              </p:nvSpPr>
              <p:spPr bwMode="auto">
                <a:xfrm>
                  <a:off x="10515118" y="5527123"/>
                  <a:ext cx="203562" cy="275983"/>
                </a:xfrm>
                <a:custGeom>
                  <a:avLst/>
                  <a:gdLst>
                    <a:gd name="T0" fmla="*/ 58 w 64"/>
                    <a:gd name="T1" fmla="*/ 9 h 86"/>
                    <a:gd name="T2" fmla="*/ 24 w 64"/>
                    <a:gd name="T3" fmla="*/ 1 h 86"/>
                    <a:gd name="T4" fmla="*/ 16 w 64"/>
                    <a:gd name="T5" fmla="*/ 7 h 86"/>
                    <a:gd name="T6" fmla="*/ 1 w 64"/>
                    <a:gd name="T7" fmla="*/ 68 h 86"/>
                    <a:gd name="T8" fmla="*/ 6 w 64"/>
                    <a:gd name="T9" fmla="*/ 77 h 86"/>
                    <a:gd name="T10" fmla="*/ 39 w 64"/>
                    <a:gd name="T11" fmla="*/ 85 h 86"/>
                    <a:gd name="T12" fmla="*/ 48 w 64"/>
                    <a:gd name="T13" fmla="*/ 80 h 86"/>
                    <a:gd name="T14" fmla="*/ 63 w 64"/>
                    <a:gd name="T15" fmla="*/ 18 h 86"/>
                    <a:gd name="T16" fmla="*/ 58 w 64"/>
                    <a:gd name="T17" fmla="*/ 9 h 86"/>
                    <a:gd name="T18" fmla="*/ 31 w 64"/>
                    <a:gd name="T19" fmla="*/ 7 h 86"/>
                    <a:gd name="T20" fmla="*/ 50 w 64"/>
                    <a:gd name="T21" fmla="*/ 11 h 86"/>
                    <a:gd name="T22" fmla="*/ 49 w 64"/>
                    <a:gd name="T23" fmla="*/ 14 h 86"/>
                    <a:gd name="T24" fmla="*/ 30 w 64"/>
                    <a:gd name="T25" fmla="*/ 9 h 86"/>
                    <a:gd name="T26" fmla="*/ 31 w 64"/>
                    <a:gd name="T27" fmla="*/ 7 h 86"/>
                    <a:gd name="T28" fmla="*/ 24 w 64"/>
                    <a:gd name="T29" fmla="*/ 76 h 86"/>
                    <a:gd name="T30" fmla="*/ 20 w 64"/>
                    <a:gd name="T31" fmla="*/ 71 h 86"/>
                    <a:gd name="T32" fmla="*/ 26 w 64"/>
                    <a:gd name="T33" fmla="*/ 67 h 86"/>
                    <a:gd name="T34" fmla="*/ 30 w 64"/>
                    <a:gd name="T35" fmla="*/ 73 h 86"/>
                    <a:gd name="T36" fmla="*/ 24 w 64"/>
                    <a:gd name="T37" fmla="*/ 76 h 86"/>
                    <a:gd name="T38" fmla="*/ 46 w 64"/>
                    <a:gd name="T39" fmla="*/ 67 h 86"/>
                    <a:gd name="T40" fmla="*/ 8 w 64"/>
                    <a:gd name="T41" fmla="*/ 58 h 86"/>
                    <a:gd name="T42" fmla="*/ 20 w 64"/>
                    <a:gd name="T43" fmla="*/ 10 h 86"/>
                    <a:gd name="T44" fmla="*/ 58 w 64"/>
                    <a:gd name="T45" fmla="*/ 19 h 86"/>
                    <a:gd name="T46" fmla="*/ 46 w 64"/>
                    <a:gd name="T47" fmla="*/ 6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86">
                      <a:moveTo>
                        <a:pt x="58" y="9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1" y="0"/>
                        <a:pt x="17" y="3"/>
                        <a:pt x="16" y="7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72"/>
                        <a:pt x="2" y="76"/>
                        <a:pt x="6" y="77"/>
                      </a:cubicBezTo>
                      <a:cubicBezTo>
                        <a:pt x="39" y="85"/>
                        <a:pt x="39" y="85"/>
                        <a:pt x="39" y="85"/>
                      </a:cubicBezTo>
                      <a:cubicBezTo>
                        <a:pt x="43" y="86"/>
                        <a:pt x="47" y="84"/>
                        <a:pt x="48" y="80"/>
                      </a:cubicBezTo>
                      <a:cubicBezTo>
                        <a:pt x="63" y="18"/>
                        <a:pt x="63" y="18"/>
                        <a:pt x="63" y="18"/>
                      </a:cubicBezTo>
                      <a:cubicBezTo>
                        <a:pt x="64" y="14"/>
                        <a:pt x="61" y="10"/>
                        <a:pt x="58" y="9"/>
                      </a:cubicBezTo>
                      <a:close/>
                      <a:moveTo>
                        <a:pt x="31" y="7"/>
                      </a:moveTo>
                      <a:cubicBezTo>
                        <a:pt x="50" y="11"/>
                        <a:pt x="50" y="11"/>
                        <a:pt x="50" y="11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30" y="9"/>
                        <a:pt x="30" y="9"/>
                        <a:pt x="30" y="9"/>
                      </a:cubicBezTo>
                      <a:lnTo>
                        <a:pt x="31" y="7"/>
                      </a:lnTo>
                      <a:close/>
                      <a:moveTo>
                        <a:pt x="24" y="76"/>
                      </a:moveTo>
                      <a:cubicBezTo>
                        <a:pt x="21" y="76"/>
                        <a:pt x="19" y="73"/>
                        <a:pt x="20" y="71"/>
                      </a:cubicBezTo>
                      <a:cubicBezTo>
                        <a:pt x="21" y="68"/>
                        <a:pt x="23" y="66"/>
                        <a:pt x="26" y="67"/>
                      </a:cubicBezTo>
                      <a:cubicBezTo>
                        <a:pt x="29" y="68"/>
                        <a:pt x="30" y="70"/>
                        <a:pt x="30" y="73"/>
                      </a:cubicBezTo>
                      <a:cubicBezTo>
                        <a:pt x="29" y="75"/>
                        <a:pt x="26" y="77"/>
                        <a:pt x="24" y="76"/>
                      </a:cubicBezTo>
                      <a:close/>
                      <a:moveTo>
                        <a:pt x="46" y="67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58" y="19"/>
                        <a:pt x="58" y="19"/>
                        <a:pt x="58" y="19"/>
                      </a:cubicBezTo>
                      <a:lnTo>
                        <a:pt x="46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5" name="îŝḷiďê"/>
                <p:cNvSpPr/>
                <p:nvPr/>
              </p:nvSpPr>
              <p:spPr bwMode="auto">
                <a:xfrm>
                  <a:off x="10470099" y="3638300"/>
                  <a:ext cx="274026" cy="207477"/>
                </a:xfrm>
                <a:custGeom>
                  <a:avLst/>
                  <a:gdLst>
                    <a:gd name="T0" fmla="*/ 75 w 86"/>
                    <a:gd name="T1" fmla="*/ 11 h 65"/>
                    <a:gd name="T2" fmla="*/ 75 w 86"/>
                    <a:gd name="T3" fmla="*/ 0 h 65"/>
                    <a:gd name="T4" fmla="*/ 0 w 86"/>
                    <a:gd name="T5" fmla="*/ 0 h 65"/>
                    <a:gd name="T6" fmla="*/ 0 w 86"/>
                    <a:gd name="T7" fmla="*/ 60 h 65"/>
                    <a:gd name="T8" fmla="*/ 5 w 86"/>
                    <a:gd name="T9" fmla="*/ 65 h 65"/>
                    <a:gd name="T10" fmla="*/ 78 w 86"/>
                    <a:gd name="T11" fmla="*/ 65 h 65"/>
                    <a:gd name="T12" fmla="*/ 86 w 86"/>
                    <a:gd name="T13" fmla="*/ 57 h 65"/>
                    <a:gd name="T14" fmla="*/ 86 w 86"/>
                    <a:gd name="T15" fmla="*/ 11 h 65"/>
                    <a:gd name="T16" fmla="*/ 75 w 86"/>
                    <a:gd name="T17" fmla="*/ 11 h 65"/>
                    <a:gd name="T18" fmla="*/ 70 w 86"/>
                    <a:gd name="T19" fmla="*/ 60 h 65"/>
                    <a:gd name="T20" fmla="*/ 5 w 86"/>
                    <a:gd name="T21" fmla="*/ 60 h 65"/>
                    <a:gd name="T22" fmla="*/ 5 w 86"/>
                    <a:gd name="T23" fmla="*/ 5 h 65"/>
                    <a:gd name="T24" fmla="*/ 70 w 86"/>
                    <a:gd name="T25" fmla="*/ 5 h 65"/>
                    <a:gd name="T26" fmla="*/ 70 w 86"/>
                    <a:gd name="T27" fmla="*/ 60 h 65"/>
                    <a:gd name="T28" fmla="*/ 10 w 86"/>
                    <a:gd name="T29" fmla="*/ 16 h 65"/>
                    <a:gd name="T30" fmla="*/ 64 w 86"/>
                    <a:gd name="T31" fmla="*/ 16 h 65"/>
                    <a:gd name="T32" fmla="*/ 64 w 86"/>
                    <a:gd name="T33" fmla="*/ 22 h 65"/>
                    <a:gd name="T34" fmla="*/ 10 w 86"/>
                    <a:gd name="T35" fmla="*/ 22 h 65"/>
                    <a:gd name="T36" fmla="*/ 10 w 86"/>
                    <a:gd name="T37" fmla="*/ 16 h 65"/>
                    <a:gd name="T38" fmla="*/ 43 w 86"/>
                    <a:gd name="T39" fmla="*/ 27 h 65"/>
                    <a:gd name="T40" fmla="*/ 64 w 86"/>
                    <a:gd name="T41" fmla="*/ 27 h 65"/>
                    <a:gd name="T42" fmla="*/ 64 w 86"/>
                    <a:gd name="T43" fmla="*/ 32 h 65"/>
                    <a:gd name="T44" fmla="*/ 43 w 86"/>
                    <a:gd name="T45" fmla="*/ 32 h 65"/>
                    <a:gd name="T46" fmla="*/ 43 w 86"/>
                    <a:gd name="T47" fmla="*/ 27 h 65"/>
                    <a:gd name="T48" fmla="*/ 43 w 86"/>
                    <a:gd name="T49" fmla="*/ 38 h 65"/>
                    <a:gd name="T50" fmla="*/ 64 w 86"/>
                    <a:gd name="T51" fmla="*/ 38 h 65"/>
                    <a:gd name="T52" fmla="*/ 64 w 86"/>
                    <a:gd name="T53" fmla="*/ 43 h 65"/>
                    <a:gd name="T54" fmla="*/ 43 w 86"/>
                    <a:gd name="T55" fmla="*/ 43 h 65"/>
                    <a:gd name="T56" fmla="*/ 43 w 86"/>
                    <a:gd name="T57" fmla="*/ 38 h 65"/>
                    <a:gd name="T58" fmla="*/ 43 w 86"/>
                    <a:gd name="T59" fmla="*/ 49 h 65"/>
                    <a:gd name="T60" fmla="*/ 59 w 86"/>
                    <a:gd name="T61" fmla="*/ 49 h 65"/>
                    <a:gd name="T62" fmla="*/ 59 w 86"/>
                    <a:gd name="T63" fmla="*/ 54 h 65"/>
                    <a:gd name="T64" fmla="*/ 43 w 86"/>
                    <a:gd name="T65" fmla="*/ 54 h 65"/>
                    <a:gd name="T66" fmla="*/ 43 w 86"/>
                    <a:gd name="T67" fmla="*/ 49 h 65"/>
                    <a:gd name="T68" fmla="*/ 10 w 86"/>
                    <a:gd name="T69" fmla="*/ 27 h 65"/>
                    <a:gd name="T70" fmla="*/ 37 w 86"/>
                    <a:gd name="T71" fmla="*/ 27 h 65"/>
                    <a:gd name="T72" fmla="*/ 37 w 86"/>
                    <a:gd name="T73" fmla="*/ 54 h 65"/>
                    <a:gd name="T74" fmla="*/ 10 w 86"/>
                    <a:gd name="T75" fmla="*/ 54 h 65"/>
                    <a:gd name="T76" fmla="*/ 10 w 86"/>
                    <a:gd name="T77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6" h="65">
                      <a:moveTo>
                        <a:pt x="75" y="11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2"/>
                        <a:pt x="2" y="65"/>
                        <a:pt x="5" y="65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82" y="65"/>
                        <a:pt x="86" y="61"/>
                        <a:pt x="86" y="57"/>
                      </a:cubicBezTo>
                      <a:cubicBezTo>
                        <a:pt x="86" y="11"/>
                        <a:pt x="86" y="11"/>
                        <a:pt x="86" y="11"/>
                      </a:cubicBezTo>
                      <a:lnTo>
                        <a:pt x="75" y="11"/>
                      </a:lnTo>
                      <a:close/>
                      <a:moveTo>
                        <a:pt x="70" y="60"/>
                      </a:moveTo>
                      <a:cubicBezTo>
                        <a:pt x="5" y="60"/>
                        <a:pt x="5" y="60"/>
                        <a:pt x="5" y="60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0" y="5"/>
                        <a:pt x="70" y="5"/>
                        <a:pt x="70" y="5"/>
                      </a:cubicBezTo>
                      <a:lnTo>
                        <a:pt x="70" y="60"/>
                      </a:lnTo>
                      <a:close/>
                      <a:moveTo>
                        <a:pt x="10" y="16"/>
                      </a:move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lnTo>
                        <a:pt x="10" y="16"/>
                      </a:lnTo>
                      <a:close/>
                      <a:moveTo>
                        <a:pt x="43" y="27"/>
                      </a:move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lnTo>
                        <a:pt x="43" y="27"/>
                      </a:lnTo>
                      <a:close/>
                      <a:moveTo>
                        <a:pt x="43" y="38"/>
                      </a:move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lnTo>
                        <a:pt x="43" y="38"/>
                      </a:lnTo>
                      <a:close/>
                      <a:moveTo>
                        <a:pt x="43" y="49"/>
                      </a:move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43" y="54"/>
                        <a:pt x="43" y="54"/>
                        <a:pt x="43" y="54"/>
                      </a:cubicBezTo>
                      <a:lnTo>
                        <a:pt x="43" y="49"/>
                      </a:lnTo>
                      <a:close/>
                      <a:moveTo>
                        <a:pt x="10" y="27"/>
                      </a:move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lnTo>
                        <a:pt x="1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6" name="í$ḷíďê"/>
                <p:cNvSpPr/>
                <p:nvPr/>
              </p:nvSpPr>
              <p:spPr bwMode="auto">
                <a:xfrm>
                  <a:off x="10763698" y="2767289"/>
                  <a:ext cx="256411" cy="256409"/>
                </a:xfrm>
                <a:custGeom>
                  <a:avLst/>
                  <a:gdLst>
                    <a:gd name="T0" fmla="*/ 0 w 131"/>
                    <a:gd name="T1" fmla="*/ 131 h 131"/>
                    <a:gd name="T2" fmla="*/ 65 w 131"/>
                    <a:gd name="T3" fmla="*/ 131 h 131"/>
                    <a:gd name="T4" fmla="*/ 65 w 131"/>
                    <a:gd name="T5" fmla="*/ 0 h 131"/>
                    <a:gd name="T6" fmla="*/ 0 w 131"/>
                    <a:gd name="T7" fmla="*/ 0 h 131"/>
                    <a:gd name="T8" fmla="*/ 0 w 131"/>
                    <a:gd name="T9" fmla="*/ 131 h 131"/>
                    <a:gd name="T10" fmla="*/ 41 w 131"/>
                    <a:gd name="T11" fmla="*/ 17 h 131"/>
                    <a:gd name="T12" fmla="*/ 57 w 131"/>
                    <a:gd name="T13" fmla="*/ 17 h 131"/>
                    <a:gd name="T14" fmla="*/ 57 w 131"/>
                    <a:gd name="T15" fmla="*/ 33 h 131"/>
                    <a:gd name="T16" fmla="*/ 41 w 131"/>
                    <a:gd name="T17" fmla="*/ 33 h 131"/>
                    <a:gd name="T18" fmla="*/ 41 w 131"/>
                    <a:gd name="T19" fmla="*/ 17 h 131"/>
                    <a:gd name="T20" fmla="*/ 41 w 131"/>
                    <a:gd name="T21" fmla="*/ 49 h 131"/>
                    <a:gd name="T22" fmla="*/ 57 w 131"/>
                    <a:gd name="T23" fmla="*/ 49 h 131"/>
                    <a:gd name="T24" fmla="*/ 57 w 131"/>
                    <a:gd name="T25" fmla="*/ 66 h 131"/>
                    <a:gd name="T26" fmla="*/ 41 w 131"/>
                    <a:gd name="T27" fmla="*/ 66 h 131"/>
                    <a:gd name="T28" fmla="*/ 41 w 131"/>
                    <a:gd name="T29" fmla="*/ 49 h 131"/>
                    <a:gd name="T30" fmla="*/ 41 w 131"/>
                    <a:gd name="T31" fmla="*/ 82 h 131"/>
                    <a:gd name="T32" fmla="*/ 57 w 131"/>
                    <a:gd name="T33" fmla="*/ 82 h 131"/>
                    <a:gd name="T34" fmla="*/ 57 w 131"/>
                    <a:gd name="T35" fmla="*/ 98 h 131"/>
                    <a:gd name="T36" fmla="*/ 41 w 131"/>
                    <a:gd name="T37" fmla="*/ 98 h 131"/>
                    <a:gd name="T38" fmla="*/ 41 w 131"/>
                    <a:gd name="T39" fmla="*/ 82 h 131"/>
                    <a:gd name="T40" fmla="*/ 8 w 131"/>
                    <a:gd name="T41" fmla="*/ 17 h 131"/>
                    <a:gd name="T42" fmla="*/ 24 w 131"/>
                    <a:gd name="T43" fmla="*/ 17 h 131"/>
                    <a:gd name="T44" fmla="*/ 24 w 131"/>
                    <a:gd name="T45" fmla="*/ 33 h 131"/>
                    <a:gd name="T46" fmla="*/ 8 w 131"/>
                    <a:gd name="T47" fmla="*/ 33 h 131"/>
                    <a:gd name="T48" fmla="*/ 8 w 131"/>
                    <a:gd name="T49" fmla="*/ 17 h 131"/>
                    <a:gd name="T50" fmla="*/ 8 w 131"/>
                    <a:gd name="T51" fmla="*/ 49 h 131"/>
                    <a:gd name="T52" fmla="*/ 24 w 131"/>
                    <a:gd name="T53" fmla="*/ 49 h 131"/>
                    <a:gd name="T54" fmla="*/ 24 w 131"/>
                    <a:gd name="T55" fmla="*/ 66 h 131"/>
                    <a:gd name="T56" fmla="*/ 8 w 131"/>
                    <a:gd name="T57" fmla="*/ 66 h 131"/>
                    <a:gd name="T58" fmla="*/ 8 w 131"/>
                    <a:gd name="T59" fmla="*/ 49 h 131"/>
                    <a:gd name="T60" fmla="*/ 8 w 131"/>
                    <a:gd name="T61" fmla="*/ 82 h 131"/>
                    <a:gd name="T62" fmla="*/ 24 w 131"/>
                    <a:gd name="T63" fmla="*/ 82 h 131"/>
                    <a:gd name="T64" fmla="*/ 24 w 131"/>
                    <a:gd name="T65" fmla="*/ 98 h 131"/>
                    <a:gd name="T66" fmla="*/ 8 w 131"/>
                    <a:gd name="T67" fmla="*/ 98 h 131"/>
                    <a:gd name="T68" fmla="*/ 8 w 131"/>
                    <a:gd name="T69" fmla="*/ 82 h 131"/>
                    <a:gd name="T70" fmla="*/ 73 w 131"/>
                    <a:gd name="T71" fmla="*/ 41 h 131"/>
                    <a:gd name="T72" fmla="*/ 131 w 131"/>
                    <a:gd name="T73" fmla="*/ 41 h 131"/>
                    <a:gd name="T74" fmla="*/ 131 w 131"/>
                    <a:gd name="T75" fmla="*/ 49 h 131"/>
                    <a:gd name="T76" fmla="*/ 73 w 131"/>
                    <a:gd name="T77" fmla="*/ 49 h 131"/>
                    <a:gd name="T78" fmla="*/ 73 w 131"/>
                    <a:gd name="T79" fmla="*/ 41 h 131"/>
                    <a:gd name="T80" fmla="*/ 73 w 131"/>
                    <a:gd name="T81" fmla="*/ 131 h 131"/>
                    <a:gd name="T82" fmla="*/ 90 w 131"/>
                    <a:gd name="T83" fmla="*/ 131 h 131"/>
                    <a:gd name="T84" fmla="*/ 90 w 131"/>
                    <a:gd name="T85" fmla="*/ 98 h 131"/>
                    <a:gd name="T86" fmla="*/ 114 w 131"/>
                    <a:gd name="T87" fmla="*/ 98 h 131"/>
                    <a:gd name="T88" fmla="*/ 114 w 131"/>
                    <a:gd name="T89" fmla="*/ 131 h 131"/>
                    <a:gd name="T90" fmla="*/ 131 w 131"/>
                    <a:gd name="T91" fmla="*/ 131 h 131"/>
                    <a:gd name="T92" fmla="*/ 131 w 131"/>
                    <a:gd name="T93" fmla="*/ 57 h 131"/>
                    <a:gd name="T94" fmla="*/ 73 w 131"/>
                    <a:gd name="T95" fmla="*/ 57 h 131"/>
                    <a:gd name="T96" fmla="*/ 73 w 131"/>
                    <a:gd name="T9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1">
                      <a:moveTo>
                        <a:pt x="0" y="131"/>
                      </a:moveTo>
                      <a:lnTo>
                        <a:pt x="65" y="131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131"/>
                      </a:lnTo>
                      <a:close/>
                      <a:moveTo>
                        <a:pt x="41" y="17"/>
                      </a:moveTo>
                      <a:lnTo>
                        <a:pt x="57" y="17"/>
                      </a:lnTo>
                      <a:lnTo>
                        <a:pt x="57" y="33"/>
                      </a:lnTo>
                      <a:lnTo>
                        <a:pt x="41" y="33"/>
                      </a:lnTo>
                      <a:lnTo>
                        <a:pt x="41" y="17"/>
                      </a:lnTo>
                      <a:close/>
                      <a:moveTo>
                        <a:pt x="41" y="49"/>
                      </a:moveTo>
                      <a:lnTo>
                        <a:pt x="57" y="49"/>
                      </a:lnTo>
                      <a:lnTo>
                        <a:pt x="57" y="66"/>
                      </a:lnTo>
                      <a:lnTo>
                        <a:pt x="41" y="66"/>
                      </a:lnTo>
                      <a:lnTo>
                        <a:pt x="41" y="49"/>
                      </a:lnTo>
                      <a:close/>
                      <a:moveTo>
                        <a:pt x="41" y="82"/>
                      </a:moveTo>
                      <a:lnTo>
                        <a:pt x="57" y="82"/>
                      </a:lnTo>
                      <a:lnTo>
                        <a:pt x="57" y="98"/>
                      </a:lnTo>
                      <a:lnTo>
                        <a:pt x="41" y="98"/>
                      </a:lnTo>
                      <a:lnTo>
                        <a:pt x="41" y="82"/>
                      </a:lnTo>
                      <a:close/>
                      <a:moveTo>
                        <a:pt x="8" y="17"/>
                      </a:moveTo>
                      <a:lnTo>
                        <a:pt x="24" y="17"/>
                      </a:lnTo>
                      <a:lnTo>
                        <a:pt x="24" y="33"/>
                      </a:lnTo>
                      <a:lnTo>
                        <a:pt x="8" y="33"/>
                      </a:lnTo>
                      <a:lnTo>
                        <a:pt x="8" y="17"/>
                      </a:lnTo>
                      <a:close/>
                      <a:moveTo>
                        <a:pt x="8" y="49"/>
                      </a:moveTo>
                      <a:lnTo>
                        <a:pt x="24" y="49"/>
                      </a:lnTo>
                      <a:lnTo>
                        <a:pt x="24" y="66"/>
                      </a:lnTo>
                      <a:lnTo>
                        <a:pt x="8" y="66"/>
                      </a:lnTo>
                      <a:lnTo>
                        <a:pt x="8" y="49"/>
                      </a:lnTo>
                      <a:close/>
                      <a:moveTo>
                        <a:pt x="8" y="82"/>
                      </a:moveTo>
                      <a:lnTo>
                        <a:pt x="24" y="82"/>
                      </a:lnTo>
                      <a:lnTo>
                        <a:pt x="24" y="98"/>
                      </a:lnTo>
                      <a:lnTo>
                        <a:pt x="8" y="98"/>
                      </a:lnTo>
                      <a:lnTo>
                        <a:pt x="8" y="82"/>
                      </a:lnTo>
                      <a:close/>
                      <a:moveTo>
                        <a:pt x="73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3" y="49"/>
                      </a:lnTo>
                      <a:lnTo>
                        <a:pt x="73" y="41"/>
                      </a:lnTo>
                      <a:close/>
                      <a:moveTo>
                        <a:pt x="73" y="131"/>
                      </a:moveTo>
                      <a:lnTo>
                        <a:pt x="90" y="131"/>
                      </a:lnTo>
                      <a:lnTo>
                        <a:pt x="90" y="98"/>
                      </a:lnTo>
                      <a:lnTo>
                        <a:pt x="114" y="98"/>
                      </a:lnTo>
                      <a:lnTo>
                        <a:pt x="114" y="131"/>
                      </a:lnTo>
                      <a:lnTo>
                        <a:pt x="131" y="131"/>
                      </a:lnTo>
                      <a:lnTo>
                        <a:pt x="131" y="57"/>
                      </a:lnTo>
                      <a:lnTo>
                        <a:pt x="73" y="57"/>
                      </a:lnTo>
                      <a:lnTo>
                        <a:pt x="73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7" name="îsḷîḍê"/>
                <p:cNvSpPr/>
                <p:nvPr/>
              </p:nvSpPr>
              <p:spPr bwMode="auto">
                <a:xfrm>
                  <a:off x="10712808" y="3080462"/>
                  <a:ext cx="272069" cy="272068"/>
                </a:xfrm>
                <a:custGeom>
                  <a:avLst/>
                  <a:gdLst>
                    <a:gd name="T0" fmla="*/ 79 w 85"/>
                    <a:gd name="T1" fmla="*/ 24 h 85"/>
                    <a:gd name="T2" fmla="*/ 61 w 85"/>
                    <a:gd name="T3" fmla="*/ 6 h 85"/>
                    <a:gd name="T4" fmla="*/ 66 w 85"/>
                    <a:gd name="T5" fmla="*/ 0 h 85"/>
                    <a:gd name="T6" fmla="*/ 85 w 85"/>
                    <a:gd name="T7" fmla="*/ 19 h 85"/>
                    <a:gd name="T8" fmla="*/ 79 w 85"/>
                    <a:gd name="T9" fmla="*/ 24 h 85"/>
                    <a:gd name="T10" fmla="*/ 74 w 85"/>
                    <a:gd name="T11" fmla="*/ 30 h 85"/>
                    <a:gd name="T12" fmla="*/ 71 w 85"/>
                    <a:gd name="T13" fmla="*/ 59 h 85"/>
                    <a:gd name="T14" fmla="*/ 13 w 85"/>
                    <a:gd name="T15" fmla="*/ 85 h 85"/>
                    <a:gd name="T16" fmla="*/ 8 w 85"/>
                    <a:gd name="T17" fmla="*/ 81 h 85"/>
                    <a:gd name="T18" fmla="*/ 31 w 85"/>
                    <a:gd name="T19" fmla="*/ 58 h 85"/>
                    <a:gd name="T20" fmla="*/ 34 w 85"/>
                    <a:gd name="T21" fmla="*/ 59 h 85"/>
                    <a:gd name="T22" fmla="*/ 42 w 85"/>
                    <a:gd name="T23" fmla="*/ 51 h 85"/>
                    <a:gd name="T24" fmla="*/ 34 w 85"/>
                    <a:gd name="T25" fmla="*/ 43 h 85"/>
                    <a:gd name="T26" fmla="*/ 26 w 85"/>
                    <a:gd name="T27" fmla="*/ 51 h 85"/>
                    <a:gd name="T28" fmla="*/ 27 w 85"/>
                    <a:gd name="T29" fmla="*/ 54 h 85"/>
                    <a:gd name="T30" fmla="*/ 4 w 85"/>
                    <a:gd name="T31" fmla="*/ 76 h 85"/>
                    <a:gd name="T32" fmla="*/ 0 w 85"/>
                    <a:gd name="T33" fmla="*/ 72 h 85"/>
                    <a:gd name="T34" fmla="*/ 26 w 85"/>
                    <a:gd name="T35" fmla="*/ 14 h 85"/>
                    <a:gd name="T36" fmla="*/ 55 w 85"/>
                    <a:gd name="T37" fmla="*/ 11 h 85"/>
                    <a:gd name="T38" fmla="*/ 74 w 85"/>
                    <a:gd name="T39" fmla="*/ 3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85">
                      <a:moveTo>
                        <a:pt x="79" y="24"/>
                      </a:move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lnTo>
                        <a:pt x="79" y="24"/>
                      </a:lnTo>
                      <a:close/>
                      <a:moveTo>
                        <a:pt x="74" y="30"/>
                      </a:move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47" y="59"/>
                        <a:pt x="13" y="85"/>
                        <a:pt x="13" y="85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2" y="59"/>
                        <a:pt x="33" y="59"/>
                        <a:pt x="34" y="59"/>
                      </a:cubicBezTo>
                      <a:cubicBezTo>
                        <a:pt x="38" y="59"/>
                        <a:pt x="42" y="55"/>
                        <a:pt x="42" y="51"/>
                      </a:cubicBezTo>
                      <a:cubicBezTo>
                        <a:pt x="42" y="46"/>
                        <a:pt x="38" y="43"/>
                        <a:pt x="34" y="43"/>
                      </a:cubicBezTo>
                      <a:cubicBezTo>
                        <a:pt x="30" y="43"/>
                        <a:pt x="26" y="46"/>
                        <a:pt x="26" y="51"/>
                      </a:cubicBezTo>
                      <a:cubicBezTo>
                        <a:pt x="26" y="52"/>
                        <a:pt x="26" y="53"/>
                        <a:pt x="27" y="54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26" y="37"/>
                        <a:pt x="26" y="14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lnTo>
                        <a:pt x="74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8" name="išļîḍè"/>
                <p:cNvSpPr/>
                <p:nvPr/>
              </p:nvSpPr>
              <p:spPr bwMode="auto">
                <a:xfrm>
                  <a:off x="10466184" y="275750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6 w 77"/>
                    <a:gd name="T3" fmla="*/ 2 h 77"/>
                    <a:gd name="T4" fmla="*/ 39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8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9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8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20 w 77"/>
                    <a:gd name="T41" fmla="*/ 38 h 77"/>
                    <a:gd name="T42" fmla="*/ 20 w 77"/>
                    <a:gd name="T43" fmla="*/ 72 h 77"/>
                    <a:gd name="T44" fmla="*/ 4 w 77"/>
                    <a:gd name="T45" fmla="*/ 54 h 77"/>
                    <a:gd name="T46" fmla="*/ 20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30" y="1"/>
                        <a:pt x="34" y="0"/>
                        <a:pt x="39" y="0"/>
                      </a:cubicBezTo>
                      <a:cubicBezTo>
                        <a:pt x="44" y="0"/>
                        <a:pt x="49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8"/>
                      </a:cubicBezTo>
                      <a:cubicBezTo>
                        <a:pt x="77" y="43"/>
                        <a:pt x="76" y="48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9" y="77"/>
                      </a:cubicBezTo>
                      <a:cubicBezTo>
                        <a:pt x="34" y="77"/>
                        <a:pt x="29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5"/>
                        <a:pt x="0" y="42"/>
                        <a:pt x="0" y="38"/>
                      </a:cubicBezTo>
                      <a:cubicBezTo>
                        <a:pt x="0" y="24"/>
                        <a:pt x="8" y="11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20" y="38"/>
                      </a:move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12" y="68"/>
                        <a:pt x="7" y="61"/>
                        <a:pt x="4" y="54"/>
                      </a:cubicBezTo>
                      <a:lnTo>
                        <a:pt x="2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69" name="íṡľide"/>
                <p:cNvSpPr/>
                <p:nvPr/>
              </p:nvSpPr>
              <p:spPr bwMode="auto">
                <a:xfrm>
                  <a:off x="10462270" y="3049145"/>
                  <a:ext cx="230965" cy="185946"/>
                </a:xfrm>
                <a:custGeom>
                  <a:avLst/>
                  <a:gdLst>
                    <a:gd name="T0" fmla="*/ 0 w 72"/>
                    <a:gd name="T1" fmla="*/ 0 h 58"/>
                    <a:gd name="T2" fmla="*/ 0 w 72"/>
                    <a:gd name="T3" fmla="*/ 58 h 58"/>
                    <a:gd name="T4" fmla="*/ 72 w 72"/>
                    <a:gd name="T5" fmla="*/ 58 h 58"/>
                    <a:gd name="T6" fmla="*/ 72 w 72"/>
                    <a:gd name="T7" fmla="*/ 0 h 58"/>
                    <a:gd name="T8" fmla="*/ 0 w 72"/>
                    <a:gd name="T9" fmla="*/ 0 h 58"/>
                    <a:gd name="T10" fmla="*/ 67 w 72"/>
                    <a:gd name="T11" fmla="*/ 53 h 58"/>
                    <a:gd name="T12" fmla="*/ 4 w 72"/>
                    <a:gd name="T13" fmla="*/ 53 h 58"/>
                    <a:gd name="T14" fmla="*/ 4 w 72"/>
                    <a:gd name="T15" fmla="*/ 4 h 58"/>
                    <a:gd name="T16" fmla="*/ 67 w 72"/>
                    <a:gd name="T17" fmla="*/ 4 h 58"/>
                    <a:gd name="T18" fmla="*/ 67 w 72"/>
                    <a:gd name="T19" fmla="*/ 53 h 58"/>
                    <a:gd name="T20" fmla="*/ 49 w 72"/>
                    <a:gd name="T21" fmla="*/ 15 h 58"/>
                    <a:gd name="T22" fmla="*/ 56 w 72"/>
                    <a:gd name="T23" fmla="*/ 22 h 58"/>
                    <a:gd name="T24" fmla="*/ 63 w 72"/>
                    <a:gd name="T25" fmla="*/ 15 h 58"/>
                    <a:gd name="T26" fmla="*/ 56 w 72"/>
                    <a:gd name="T27" fmla="*/ 9 h 58"/>
                    <a:gd name="T28" fmla="*/ 49 w 72"/>
                    <a:gd name="T29" fmla="*/ 15 h 58"/>
                    <a:gd name="T30" fmla="*/ 63 w 72"/>
                    <a:gd name="T31" fmla="*/ 49 h 58"/>
                    <a:gd name="T32" fmla="*/ 9 w 72"/>
                    <a:gd name="T33" fmla="*/ 49 h 58"/>
                    <a:gd name="T34" fmla="*/ 22 w 72"/>
                    <a:gd name="T35" fmla="*/ 13 h 58"/>
                    <a:gd name="T36" fmla="*/ 40 w 72"/>
                    <a:gd name="T37" fmla="*/ 35 h 58"/>
                    <a:gd name="T38" fmla="*/ 49 w 72"/>
                    <a:gd name="T39" fmla="*/ 29 h 58"/>
                    <a:gd name="T40" fmla="*/ 63 w 72"/>
                    <a:gd name="T41" fmla="*/ 49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" h="58">
                      <a:moveTo>
                        <a:pt x="0" y="0"/>
                      </a:move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72" y="0"/>
                        <a:pt x="72" y="0"/>
                        <a:pt x="72" y="0"/>
                      </a:cubicBezTo>
                      <a:lnTo>
                        <a:pt x="0" y="0"/>
                      </a:lnTo>
                      <a:close/>
                      <a:moveTo>
                        <a:pt x="67" y="53"/>
                      </a:move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7" y="4"/>
                        <a:pt x="67" y="4"/>
                        <a:pt x="67" y="4"/>
                      </a:cubicBezTo>
                      <a:lnTo>
                        <a:pt x="67" y="53"/>
                      </a:lnTo>
                      <a:close/>
                      <a:moveTo>
                        <a:pt x="49" y="15"/>
                      </a:moveTo>
                      <a:cubicBezTo>
                        <a:pt x="49" y="19"/>
                        <a:pt x="52" y="22"/>
                        <a:pt x="56" y="22"/>
                      </a:cubicBezTo>
                      <a:cubicBezTo>
                        <a:pt x="60" y="22"/>
                        <a:pt x="63" y="19"/>
                        <a:pt x="63" y="15"/>
                      </a:cubicBezTo>
                      <a:cubicBezTo>
                        <a:pt x="63" y="12"/>
                        <a:pt x="60" y="9"/>
                        <a:pt x="56" y="9"/>
                      </a:cubicBezTo>
                      <a:cubicBezTo>
                        <a:pt x="52" y="9"/>
                        <a:pt x="49" y="12"/>
                        <a:pt x="49" y="15"/>
                      </a:cubicBezTo>
                      <a:close/>
                      <a:moveTo>
                        <a:pt x="63" y="49"/>
                      </a:move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9" y="29"/>
                        <a:pt x="49" y="29"/>
                        <a:pt x="49" y="29"/>
                      </a:cubicBezTo>
                      <a:lnTo>
                        <a:pt x="63" y="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0" name="íś1iḓê"/>
                <p:cNvSpPr/>
                <p:nvPr/>
              </p:nvSpPr>
              <p:spPr bwMode="auto">
                <a:xfrm>
                  <a:off x="10370276" y="3305554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6 w 76"/>
                    <a:gd name="T5" fmla="*/ 65 h 88"/>
                    <a:gd name="T6" fmla="*/ 49 w 76"/>
                    <a:gd name="T7" fmla="*/ 27 h 88"/>
                    <a:gd name="T8" fmla="*/ 32 w 76"/>
                    <a:gd name="T9" fmla="*/ 75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0" y="23"/>
                        <a:pt x="30" y="12"/>
                        <a:pt x="14" y="28"/>
                      </a:cubicBezTo>
                      <a:cubicBezTo>
                        <a:pt x="0" y="42"/>
                        <a:pt x="5" y="60"/>
                        <a:pt x="16" y="65"/>
                      </a:cubicBezTo>
                      <a:cubicBezTo>
                        <a:pt x="28" y="60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2" y="75"/>
                      </a:cubicBezTo>
                      <a:cubicBezTo>
                        <a:pt x="44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9"/>
                        <a:pt x="4" y="83"/>
                        <a:pt x="10" y="83"/>
                      </a:cubicBezTo>
                      <a:cubicBezTo>
                        <a:pt x="14" y="83"/>
                        <a:pt x="36" y="71"/>
                        <a:pt x="47" y="41"/>
                      </a:cubicBezTo>
                      <a:cubicBezTo>
                        <a:pt x="30" y="71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1" name="îṩḷiḑé"/>
                <p:cNvSpPr/>
                <p:nvPr/>
              </p:nvSpPr>
              <p:spPr bwMode="auto">
                <a:xfrm>
                  <a:off x="10303727" y="2346463"/>
                  <a:ext cx="328831" cy="244665"/>
                </a:xfrm>
                <a:custGeom>
                  <a:avLst/>
                  <a:gdLst>
                    <a:gd name="T0" fmla="*/ 99 w 103"/>
                    <a:gd name="T1" fmla="*/ 3 h 77"/>
                    <a:gd name="T2" fmla="*/ 52 w 103"/>
                    <a:gd name="T3" fmla="*/ 0 h 77"/>
                    <a:gd name="T4" fmla="*/ 4 w 103"/>
                    <a:gd name="T5" fmla="*/ 3 h 77"/>
                    <a:gd name="T6" fmla="*/ 0 w 103"/>
                    <a:gd name="T7" fmla="*/ 38 h 77"/>
                    <a:gd name="T8" fmla="*/ 4 w 103"/>
                    <a:gd name="T9" fmla="*/ 73 h 77"/>
                    <a:gd name="T10" fmla="*/ 52 w 103"/>
                    <a:gd name="T11" fmla="*/ 77 h 77"/>
                    <a:gd name="T12" fmla="*/ 99 w 103"/>
                    <a:gd name="T13" fmla="*/ 73 h 77"/>
                    <a:gd name="T14" fmla="*/ 103 w 103"/>
                    <a:gd name="T15" fmla="*/ 38 h 77"/>
                    <a:gd name="T16" fmla="*/ 99 w 103"/>
                    <a:gd name="T17" fmla="*/ 3 h 77"/>
                    <a:gd name="T18" fmla="*/ 39 w 103"/>
                    <a:gd name="T19" fmla="*/ 57 h 77"/>
                    <a:gd name="T20" fmla="*/ 39 w 103"/>
                    <a:gd name="T21" fmla="*/ 19 h 77"/>
                    <a:gd name="T22" fmla="*/ 71 w 103"/>
                    <a:gd name="T23" fmla="*/ 38 h 77"/>
                    <a:gd name="T24" fmla="*/ 39 w 103"/>
                    <a:gd name="T25" fmla="*/ 5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" h="77">
                      <a:moveTo>
                        <a:pt x="99" y="3"/>
                      </a:moveTo>
                      <a:cubicBezTo>
                        <a:pt x="84" y="1"/>
                        <a:pt x="68" y="0"/>
                        <a:pt x="52" y="0"/>
                      </a:cubicBezTo>
                      <a:cubicBezTo>
                        <a:pt x="35" y="0"/>
                        <a:pt x="19" y="1"/>
                        <a:pt x="4" y="3"/>
                      </a:cubicBezTo>
                      <a:cubicBezTo>
                        <a:pt x="2" y="14"/>
                        <a:pt x="0" y="26"/>
                        <a:pt x="0" y="38"/>
                      </a:cubicBezTo>
                      <a:cubicBezTo>
                        <a:pt x="0" y="51"/>
                        <a:pt x="2" y="63"/>
                        <a:pt x="4" y="73"/>
                      </a:cubicBezTo>
                      <a:cubicBezTo>
                        <a:pt x="19" y="75"/>
                        <a:pt x="35" y="77"/>
                        <a:pt x="52" y="77"/>
                      </a:cubicBezTo>
                      <a:cubicBezTo>
                        <a:pt x="68" y="77"/>
                        <a:pt x="84" y="75"/>
                        <a:pt x="99" y="73"/>
                      </a:cubicBezTo>
                      <a:cubicBezTo>
                        <a:pt x="101" y="63"/>
                        <a:pt x="103" y="51"/>
                        <a:pt x="103" y="38"/>
                      </a:cubicBezTo>
                      <a:cubicBezTo>
                        <a:pt x="103" y="26"/>
                        <a:pt x="101" y="14"/>
                        <a:pt x="99" y="3"/>
                      </a:cubicBezTo>
                      <a:close/>
                      <a:moveTo>
                        <a:pt x="39" y="57"/>
                      </a:move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71" y="38"/>
                        <a:pt x="71" y="38"/>
                        <a:pt x="71" y="38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2" name="íš1ídé"/>
                <p:cNvSpPr/>
                <p:nvPr/>
              </p:nvSpPr>
              <p:spPr bwMode="auto">
                <a:xfrm>
                  <a:off x="10278281" y="3927985"/>
                  <a:ext cx="367978" cy="367978"/>
                </a:xfrm>
                <a:custGeom>
                  <a:avLst/>
                  <a:gdLst>
                    <a:gd name="T0" fmla="*/ 115 w 115"/>
                    <a:gd name="T1" fmla="*/ 32 h 115"/>
                    <a:gd name="T2" fmla="*/ 104 w 115"/>
                    <a:gd name="T3" fmla="*/ 22 h 115"/>
                    <a:gd name="T4" fmla="*/ 84 w 115"/>
                    <a:gd name="T5" fmla="*/ 42 h 115"/>
                    <a:gd name="T6" fmla="*/ 73 w 115"/>
                    <a:gd name="T7" fmla="*/ 30 h 115"/>
                    <a:gd name="T8" fmla="*/ 93 w 115"/>
                    <a:gd name="T9" fmla="*/ 10 h 115"/>
                    <a:gd name="T10" fmla="*/ 83 w 115"/>
                    <a:gd name="T11" fmla="*/ 0 h 115"/>
                    <a:gd name="T12" fmla="*/ 63 w 115"/>
                    <a:gd name="T13" fmla="*/ 20 h 115"/>
                    <a:gd name="T14" fmla="*/ 50 w 115"/>
                    <a:gd name="T15" fmla="*/ 7 h 115"/>
                    <a:gd name="T16" fmla="*/ 40 w 115"/>
                    <a:gd name="T17" fmla="*/ 17 h 115"/>
                    <a:gd name="T18" fmla="*/ 98 w 115"/>
                    <a:gd name="T19" fmla="*/ 74 h 115"/>
                    <a:gd name="T20" fmla="*/ 107 w 115"/>
                    <a:gd name="T21" fmla="*/ 65 h 115"/>
                    <a:gd name="T22" fmla="*/ 95 w 115"/>
                    <a:gd name="T23" fmla="*/ 52 h 115"/>
                    <a:gd name="T24" fmla="*/ 115 w 115"/>
                    <a:gd name="T25" fmla="*/ 32 h 115"/>
                    <a:gd name="T26" fmla="*/ 31 w 115"/>
                    <a:gd name="T27" fmla="*/ 84 h 115"/>
                    <a:gd name="T28" fmla="*/ 89 w 115"/>
                    <a:gd name="T29" fmla="*/ 76 h 115"/>
                    <a:gd name="T30" fmla="*/ 39 w 115"/>
                    <a:gd name="T31" fmla="*/ 26 h 115"/>
                    <a:gd name="T32" fmla="*/ 31 w 115"/>
                    <a:gd name="T33" fmla="*/ 84 h 115"/>
                    <a:gd name="T34" fmla="*/ 21 w 115"/>
                    <a:gd name="T35" fmla="*/ 79 h 115"/>
                    <a:gd name="T36" fmla="*/ 36 w 115"/>
                    <a:gd name="T37" fmla="*/ 93 h 115"/>
                    <a:gd name="T38" fmla="*/ 14 w 115"/>
                    <a:gd name="T39" fmla="*/ 115 h 115"/>
                    <a:gd name="T40" fmla="*/ 0 w 115"/>
                    <a:gd name="T41" fmla="*/ 100 h 115"/>
                    <a:gd name="T42" fmla="*/ 21 w 115"/>
                    <a:gd name="T43" fmla="*/ 79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115">
                      <a:moveTo>
                        <a:pt x="115" y="32"/>
                      </a:move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84" y="42"/>
                        <a:pt x="84" y="42"/>
                        <a:pt x="84" y="42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98" y="74"/>
                        <a:pt x="98" y="74"/>
                        <a:pt x="98" y="74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95" y="52"/>
                        <a:pt x="95" y="52"/>
                        <a:pt x="95" y="52"/>
                      </a:cubicBezTo>
                      <a:lnTo>
                        <a:pt x="115" y="32"/>
                      </a:lnTo>
                      <a:close/>
                      <a:moveTo>
                        <a:pt x="31" y="84"/>
                      </a:moveTo>
                      <a:cubicBezTo>
                        <a:pt x="49" y="103"/>
                        <a:pt x="74" y="88"/>
                        <a:pt x="89" y="7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41"/>
                        <a:pt x="12" y="66"/>
                        <a:pt x="31" y="84"/>
                      </a:cubicBezTo>
                      <a:close/>
                      <a:moveTo>
                        <a:pt x="21" y="79"/>
                      </a:move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14" y="115"/>
                        <a:pt x="14" y="115"/>
                        <a:pt x="14" y="115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lnTo>
                        <a:pt x="21" y="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3" name="îṡḷiḍe"/>
                <p:cNvSpPr/>
                <p:nvPr/>
              </p:nvSpPr>
              <p:spPr bwMode="auto">
                <a:xfrm>
                  <a:off x="10217604" y="4376214"/>
                  <a:ext cx="270111" cy="313173"/>
                </a:xfrm>
                <a:custGeom>
                  <a:avLst/>
                  <a:gdLst>
                    <a:gd name="T0" fmla="*/ 55 w 85"/>
                    <a:gd name="T1" fmla="*/ 14 h 98"/>
                    <a:gd name="T2" fmla="*/ 55 w 85"/>
                    <a:gd name="T3" fmla="*/ 27 h 98"/>
                    <a:gd name="T4" fmla="*/ 64 w 85"/>
                    <a:gd name="T5" fmla="*/ 33 h 98"/>
                    <a:gd name="T6" fmla="*/ 73 w 85"/>
                    <a:gd name="T7" fmla="*/ 55 h 98"/>
                    <a:gd name="T8" fmla="*/ 64 w 85"/>
                    <a:gd name="T9" fmla="*/ 77 h 98"/>
                    <a:gd name="T10" fmla="*/ 43 w 85"/>
                    <a:gd name="T11" fmla="*/ 86 h 98"/>
                    <a:gd name="T12" fmla="*/ 21 w 85"/>
                    <a:gd name="T13" fmla="*/ 77 h 98"/>
                    <a:gd name="T14" fmla="*/ 12 w 85"/>
                    <a:gd name="T15" fmla="*/ 55 h 98"/>
                    <a:gd name="T16" fmla="*/ 21 w 85"/>
                    <a:gd name="T17" fmla="*/ 33 h 98"/>
                    <a:gd name="T18" fmla="*/ 30 w 85"/>
                    <a:gd name="T19" fmla="*/ 27 h 98"/>
                    <a:gd name="T20" fmla="*/ 30 w 85"/>
                    <a:gd name="T21" fmla="*/ 14 h 98"/>
                    <a:gd name="T22" fmla="*/ 0 w 85"/>
                    <a:gd name="T23" fmla="*/ 55 h 98"/>
                    <a:gd name="T24" fmla="*/ 43 w 85"/>
                    <a:gd name="T25" fmla="*/ 98 h 98"/>
                    <a:gd name="T26" fmla="*/ 85 w 85"/>
                    <a:gd name="T27" fmla="*/ 55 h 98"/>
                    <a:gd name="T28" fmla="*/ 55 w 85"/>
                    <a:gd name="T29" fmla="*/ 14 h 98"/>
                    <a:gd name="T30" fmla="*/ 37 w 85"/>
                    <a:gd name="T31" fmla="*/ 0 h 98"/>
                    <a:gd name="T32" fmla="*/ 49 w 85"/>
                    <a:gd name="T33" fmla="*/ 0 h 98"/>
                    <a:gd name="T34" fmla="*/ 49 w 85"/>
                    <a:gd name="T35" fmla="*/ 49 h 98"/>
                    <a:gd name="T36" fmla="*/ 37 w 85"/>
                    <a:gd name="T37" fmla="*/ 49 h 98"/>
                    <a:gd name="T38" fmla="*/ 37 w 85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8" y="29"/>
                        <a:pt x="62" y="31"/>
                        <a:pt x="64" y="33"/>
                      </a:cubicBezTo>
                      <a:cubicBezTo>
                        <a:pt x="70" y="39"/>
                        <a:pt x="73" y="47"/>
                        <a:pt x="73" y="55"/>
                      </a:cubicBezTo>
                      <a:cubicBezTo>
                        <a:pt x="73" y="63"/>
                        <a:pt x="70" y="71"/>
                        <a:pt x="64" y="77"/>
                      </a:cubicBezTo>
                      <a:cubicBezTo>
                        <a:pt x="58" y="82"/>
                        <a:pt x="51" y="86"/>
                        <a:pt x="43" y="86"/>
                      </a:cubicBezTo>
                      <a:cubicBezTo>
                        <a:pt x="34" y="86"/>
                        <a:pt x="27" y="82"/>
                        <a:pt x="21" y="77"/>
                      </a:cubicBezTo>
                      <a:cubicBezTo>
                        <a:pt x="15" y="71"/>
                        <a:pt x="12" y="63"/>
                        <a:pt x="12" y="55"/>
                      </a:cubicBezTo>
                      <a:cubicBezTo>
                        <a:pt x="12" y="47"/>
                        <a:pt x="15" y="39"/>
                        <a:pt x="21" y="33"/>
                      </a:cubicBezTo>
                      <a:cubicBezTo>
                        <a:pt x="24" y="31"/>
                        <a:pt x="27" y="29"/>
                        <a:pt x="30" y="27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19" y="98"/>
                        <a:pt x="43" y="98"/>
                      </a:cubicBezTo>
                      <a:cubicBezTo>
                        <a:pt x="66" y="98"/>
                        <a:pt x="85" y="79"/>
                        <a:pt x="85" y="55"/>
                      </a:cubicBezTo>
                      <a:cubicBezTo>
                        <a:pt x="85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4" name="i$liḓé"/>
                <p:cNvSpPr/>
                <p:nvPr/>
              </p:nvSpPr>
              <p:spPr bwMode="auto">
                <a:xfrm>
                  <a:off x="10248921" y="3640258"/>
                  <a:ext cx="146800" cy="256409"/>
                </a:xfrm>
                <a:custGeom>
                  <a:avLst/>
                  <a:gdLst>
                    <a:gd name="T0" fmla="*/ 0 w 75"/>
                    <a:gd name="T1" fmla="*/ 131 h 131"/>
                    <a:gd name="T2" fmla="*/ 0 w 75"/>
                    <a:gd name="T3" fmla="*/ 0 h 131"/>
                    <a:gd name="T4" fmla="*/ 21 w 75"/>
                    <a:gd name="T5" fmla="*/ 0 h 131"/>
                    <a:gd name="T6" fmla="*/ 21 w 75"/>
                    <a:gd name="T7" fmla="*/ 59 h 131"/>
                    <a:gd name="T8" fmla="*/ 75 w 75"/>
                    <a:gd name="T9" fmla="*/ 5 h 131"/>
                    <a:gd name="T10" fmla="*/ 75 w 75"/>
                    <a:gd name="T11" fmla="*/ 125 h 131"/>
                    <a:gd name="T12" fmla="*/ 21 w 75"/>
                    <a:gd name="T13" fmla="*/ 71 h 131"/>
                    <a:gd name="T14" fmla="*/ 21 w 75"/>
                    <a:gd name="T15" fmla="*/ 131 h 131"/>
                    <a:gd name="T16" fmla="*/ 0 w 75"/>
                    <a:gd name="T1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31">
                      <a:moveTo>
                        <a:pt x="0" y="131"/>
                      </a:moveTo>
                      <a:lnTo>
                        <a:pt x="0" y="0"/>
                      </a:lnTo>
                      <a:lnTo>
                        <a:pt x="21" y="0"/>
                      </a:lnTo>
                      <a:lnTo>
                        <a:pt x="21" y="59"/>
                      </a:lnTo>
                      <a:lnTo>
                        <a:pt x="75" y="5"/>
                      </a:lnTo>
                      <a:lnTo>
                        <a:pt x="75" y="125"/>
                      </a:lnTo>
                      <a:lnTo>
                        <a:pt x="21" y="71"/>
                      </a:lnTo>
                      <a:lnTo>
                        <a:pt x="21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5" name="îṡlîdé"/>
                <p:cNvSpPr/>
                <p:nvPr/>
              </p:nvSpPr>
              <p:spPr bwMode="auto">
                <a:xfrm>
                  <a:off x="10156926" y="2651806"/>
                  <a:ext cx="279899" cy="250538"/>
                </a:xfrm>
                <a:custGeom>
                  <a:avLst/>
                  <a:gdLst>
                    <a:gd name="T0" fmla="*/ 22 w 88"/>
                    <a:gd name="T1" fmla="*/ 0 h 78"/>
                    <a:gd name="T2" fmla="*/ 66 w 88"/>
                    <a:gd name="T3" fmla="*/ 0 h 78"/>
                    <a:gd name="T4" fmla="*/ 66 w 88"/>
                    <a:gd name="T5" fmla="*/ 11 h 78"/>
                    <a:gd name="T6" fmla="*/ 22 w 88"/>
                    <a:gd name="T7" fmla="*/ 11 h 78"/>
                    <a:gd name="T8" fmla="*/ 22 w 88"/>
                    <a:gd name="T9" fmla="*/ 0 h 78"/>
                    <a:gd name="T10" fmla="*/ 83 w 88"/>
                    <a:gd name="T11" fmla="*/ 17 h 78"/>
                    <a:gd name="T12" fmla="*/ 5 w 88"/>
                    <a:gd name="T13" fmla="*/ 17 h 78"/>
                    <a:gd name="T14" fmla="*/ 0 w 88"/>
                    <a:gd name="T15" fmla="*/ 22 h 78"/>
                    <a:gd name="T16" fmla="*/ 0 w 88"/>
                    <a:gd name="T17" fmla="*/ 50 h 78"/>
                    <a:gd name="T18" fmla="*/ 5 w 88"/>
                    <a:gd name="T19" fmla="*/ 56 h 78"/>
                    <a:gd name="T20" fmla="*/ 22 w 88"/>
                    <a:gd name="T21" fmla="*/ 56 h 78"/>
                    <a:gd name="T22" fmla="*/ 22 w 88"/>
                    <a:gd name="T23" fmla="*/ 78 h 78"/>
                    <a:gd name="T24" fmla="*/ 66 w 88"/>
                    <a:gd name="T25" fmla="*/ 78 h 78"/>
                    <a:gd name="T26" fmla="*/ 66 w 88"/>
                    <a:gd name="T27" fmla="*/ 56 h 78"/>
                    <a:gd name="T28" fmla="*/ 83 w 88"/>
                    <a:gd name="T29" fmla="*/ 56 h 78"/>
                    <a:gd name="T30" fmla="*/ 88 w 88"/>
                    <a:gd name="T31" fmla="*/ 50 h 78"/>
                    <a:gd name="T32" fmla="*/ 88 w 88"/>
                    <a:gd name="T33" fmla="*/ 22 h 78"/>
                    <a:gd name="T34" fmla="*/ 83 w 88"/>
                    <a:gd name="T35" fmla="*/ 17 h 78"/>
                    <a:gd name="T36" fmla="*/ 60 w 88"/>
                    <a:gd name="T37" fmla="*/ 72 h 78"/>
                    <a:gd name="T38" fmla="*/ 27 w 88"/>
                    <a:gd name="T39" fmla="*/ 72 h 78"/>
                    <a:gd name="T40" fmla="*/ 27 w 88"/>
                    <a:gd name="T41" fmla="*/ 45 h 78"/>
                    <a:gd name="T42" fmla="*/ 60 w 88"/>
                    <a:gd name="T43" fmla="*/ 45 h 78"/>
                    <a:gd name="T44" fmla="*/ 60 w 88"/>
                    <a:gd name="T45" fmla="*/ 72 h 78"/>
                    <a:gd name="T46" fmla="*/ 84 w 88"/>
                    <a:gd name="T47" fmla="*/ 25 h 78"/>
                    <a:gd name="T48" fmla="*/ 80 w 88"/>
                    <a:gd name="T49" fmla="*/ 29 h 78"/>
                    <a:gd name="T50" fmla="*/ 76 w 88"/>
                    <a:gd name="T51" fmla="*/ 25 h 78"/>
                    <a:gd name="T52" fmla="*/ 80 w 88"/>
                    <a:gd name="T53" fmla="*/ 21 h 78"/>
                    <a:gd name="T54" fmla="*/ 84 w 88"/>
                    <a:gd name="T55" fmla="*/ 25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8" h="78">
                      <a:moveTo>
                        <a:pt x="22" y="0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11"/>
                        <a:pt x="66" y="11"/>
                        <a:pt x="66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lnTo>
                        <a:pt x="22" y="0"/>
                      </a:lnTo>
                      <a:close/>
                      <a:moveTo>
                        <a:pt x="83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2" y="17"/>
                        <a:pt x="0" y="19"/>
                        <a:pt x="0" y="2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3"/>
                        <a:pt x="2" y="56"/>
                        <a:pt x="5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78"/>
                        <a:pt x="22" y="78"/>
                        <a:pt x="22" y="78"/>
                      </a:cubicBezTo>
                      <a:cubicBezTo>
                        <a:pt x="66" y="78"/>
                        <a:pt x="66" y="78"/>
                        <a:pt x="66" y="78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cubicBezTo>
                        <a:pt x="86" y="56"/>
                        <a:pt x="88" y="53"/>
                        <a:pt x="88" y="50"/>
                      </a:cubicBezTo>
                      <a:cubicBezTo>
                        <a:pt x="88" y="22"/>
                        <a:pt x="88" y="22"/>
                        <a:pt x="88" y="22"/>
                      </a:cubicBezTo>
                      <a:cubicBezTo>
                        <a:pt x="88" y="19"/>
                        <a:pt x="86" y="17"/>
                        <a:pt x="83" y="17"/>
                      </a:cubicBezTo>
                      <a:close/>
                      <a:moveTo>
                        <a:pt x="60" y="72"/>
                      </a:moveTo>
                      <a:cubicBezTo>
                        <a:pt x="27" y="72"/>
                        <a:pt x="27" y="72"/>
                        <a:pt x="27" y="7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lnTo>
                        <a:pt x="60" y="72"/>
                      </a:lnTo>
                      <a:close/>
                      <a:moveTo>
                        <a:pt x="84" y="25"/>
                      </a:moveTo>
                      <a:cubicBezTo>
                        <a:pt x="84" y="27"/>
                        <a:pt x="82" y="29"/>
                        <a:pt x="80" y="29"/>
                      </a:cubicBezTo>
                      <a:cubicBezTo>
                        <a:pt x="78" y="29"/>
                        <a:pt x="76" y="27"/>
                        <a:pt x="76" y="25"/>
                      </a:cubicBezTo>
                      <a:cubicBezTo>
                        <a:pt x="76" y="23"/>
                        <a:pt x="78" y="21"/>
                        <a:pt x="80" y="21"/>
                      </a:cubicBezTo>
                      <a:cubicBezTo>
                        <a:pt x="82" y="21"/>
                        <a:pt x="84" y="23"/>
                        <a:pt x="8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6" name="îṩlïḋê"/>
                <p:cNvSpPr/>
                <p:nvPr/>
              </p:nvSpPr>
              <p:spPr bwMode="auto">
                <a:xfrm>
                  <a:off x="10164756" y="2953235"/>
                  <a:ext cx="244667" cy="258367"/>
                </a:xfrm>
                <a:custGeom>
                  <a:avLst/>
                  <a:gdLst>
                    <a:gd name="T0" fmla="*/ 69 w 76"/>
                    <a:gd name="T1" fmla="*/ 0 h 81"/>
                    <a:gd name="T2" fmla="*/ 8 w 76"/>
                    <a:gd name="T3" fmla="*/ 0 h 81"/>
                    <a:gd name="T4" fmla="*/ 0 w 76"/>
                    <a:gd name="T5" fmla="*/ 7 h 81"/>
                    <a:gd name="T6" fmla="*/ 0 w 76"/>
                    <a:gd name="T7" fmla="*/ 73 h 81"/>
                    <a:gd name="T8" fmla="*/ 8 w 76"/>
                    <a:gd name="T9" fmla="*/ 81 h 81"/>
                    <a:gd name="T10" fmla="*/ 69 w 76"/>
                    <a:gd name="T11" fmla="*/ 81 h 81"/>
                    <a:gd name="T12" fmla="*/ 76 w 76"/>
                    <a:gd name="T13" fmla="*/ 73 h 81"/>
                    <a:gd name="T14" fmla="*/ 76 w 76"/>
                    <a:gd name="T15" fmla="*/ 7 h 81"/>
                    <a:gd name="T16" fmla="*/ 69 w 76"/>
                    <a:gd name="T17" fmla="*/ 0 h 81"/>
                    <a:gd name="T18" fmla="*/ 66 w 76"/>
                    <a:gd name="T19" fmla="*/ 71 h 81"/>
                    <a:gd name="T20" fmla="*/ 11 w 76"/>
                    <a:gd name="T21" fmla="*/ 71 h 81"/>
                    <a:gd name="T22" fmla="*/ 11 w 76"/>
                    <a:gd name="T23" fmla="*/ 10 h 81"/>
                    <a:gd name="T24" fmla="*/ 66 w 76"/>
                    <a:gd name="T25" fmla="*/ 10 h 81"/>
                    <a:gd name="T26" fmla="*/ 66 w 76"/>
                    <a:gd name="T27" fmla="*/ 71 h 81"/>
                    <a:gd name="T28" fmla="*/ 21 w 76"/>
                    <a:gd name="T29" fmla="*/ 45 h 81"/>
                    <a:gd name="T30" fmla="*/ 56 w 76"/>
                    <a:gd name="T31" fmla="*/ 45 h 81"/>
                    <a:gd name="T32" fmla="*/ 56 w 76"/>
                    <a:gd name="T33" fmla="*/ 50 h 81"/>
                    <a:gd name="T34" fmla="*/ 21 w 76"/>
                    <a:gd name="T35" fmla="*/ 50 h 81"/>
                    <a:gd name="T36" fmla="*/ 21 w 76"/>
                    <a:gd name="T37" fmla="*/ 45 h 81"/>
                    <a:gd name="T38" fmla="*/ 21 w 76"/>
                    <a:gd name="T39" fmla="*/ 55 h 81"/>
                    <a:gd name="T40" fmla="*/ 56 w 76"/>
                    <a:gd name="T41" fmla="*/ 55 h 81"/>
                    <a:gd name="T42" fmla="*/ 56 w 76"/>
                    <a:gd name="T43" fmla="*/ 60 h 81"/>
                    <a:gd name="T44" fmla="*/ 21 w 76"/>
                    <a:gd name="T45" fmla="*/ 60 h 81"/>
                    <a:gd name="T46" fmla="*/ 21 w 76"/>
                    <a:gd name="T47" fmla="*/ 55 h 81"/>
                    <a:gd name="T48" fmla="*/ 26 w 76"/>
                    <a:gd name="T49" fmla="*/ 23 h 81"/>
                    <a:gd name="T50" fmla="*/ 33 w 76"/>
                    <a:gd name="T51" fmla="*/ 30 h 81"/>
                    <a:gd name="T52" fmla="*/ 41 w 76"/>
                    <a:gd name="T53" fmla="*/ 23 h 81"/>
                    <a:gd name="T54" fmla="*/ 33 w 76"/>
                    <a:gd name="T55" fmla="*/ 15 h 81"/>
                    <a:gd name="T56" fmla="*/ 26 w 76"/>
                    <a:gd name="T57" fmla="*/ 23 h 81"/>
                    <a:gd name="T58" fmla="*/ 38 w 76"/>
                    <a:gd name="T59" fmla="*/ 30 h 81"/>
                    <a:gd name="T60" fmla="*/ 28 w 76"/>
                    <a:gd name="T61" fmla="*/ 30 h 81"/>
                    <a:gd name="T62" fmla="*/ 21 w 76"/>
                    <a:gd name="T63" fmla="*/ 35 h 81"/>
                    <a:gd name="T64" fmla="*/ 21 w 76"/>
                    <a:gd name="T65" fmla="*/ 40 h 81"/>
                    <a:gd name="T66" fmla="*/ 46 w 76"/>
                    <a:gd name="T67" fmla="*/ 40 h 81"/>
                    <a:gd name="T68" fmla="*/ 46 w 76"/>
                    <a:gd name="T69" fmla="*/ 35 h 81"/>
                    <a:gd name="T70" fmla="*/ 38 w 76"/>
                    <a:gd name="T71" fmla="*/ 3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1">
                      <a:moveTo>
                        <a:pt x="6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7"/>
                        <a:pt x="4" y="81"/>
                        <a:pt x="8" y="81"/>
                      </a:cubicBezTo>
                      <a:cubicBezTo>
                        <a:pt x="69" y="81"/>
                        <a:pt x="69" y="81"/>
                        <a:pt x="69" y="81"/>
                      </a:cubicBezTo>
                      <a:cubicBezTo>
                        <a:pt x="73" y="81"/>
                        <a:pt x="76" y="77"/>
                        <a:pt x="76" y="73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3"/>
                        <a:pt x="73" y="0"/>
                        <a:pt x="69" y="0"/>
                      </a:cubicBezTo>
                      <a:close/>
                      <a:moveTo>
                        <a:pt x="66" y="71"/>
                      </a:moveTo>
                      <a:cubicBezTo>
                        <a:pt x="11" y="71"/>
                        <a:pt x="11" y="71"/>
                        <a:pt x="11" y="7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lnTo>
                        <a:pt x="66" y="71"/>
                      </a:lnTo>
                      <a:close/>
                      <a:moveTo>
                        <a:pt x="21" y="45"/>
                      </a:moveTo>
                      <a:cubicBezTo>
                        <a:pt x="56" y="45"/>
                        <a:pt x="56" y="45"/>
                        <a:pt x="56" y="45"/>
                      </a:cubicBezTo>
                      <a:cubicBezTo>
                        <a:pt x="56" y="50"/>
                        <a:pt x="56" y="50"/>
                        <a:pt x="56" y="50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lnTo>
                        <a:pt x="21" y="45"/>
                      </a:lnTo>
                      <a:close/>
                      <a:moveTo>
                        <a:pt x="21" y="55"/>
                      </a:move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lnTo>
                        <a:pt x="21" y="55"/>
                      </a:lnTo>
                      <a:close/>
                      <a:moveTo>
                        <a:pt x="26" y="23"/>
                      </a:moveTo>
                      <a:cubicBezTo>
                        <a:pt x="26" y="27"/>
                        <a:pt x="29" y="30"/>
                        <a:pt x="33" y="30"/>
                      </a:cubicBezTo>
                      <a:cubicBezTo>
                        <a:pt x="37" y="30"/>
                        <a:pt x="41" y="27"/>
                        <a:pt x="41" y="23"/>
                      </a:cubicBezTo>
                      <a:cubicBezTo>
                        <a:pt x="41" y="18"/>
                        <a:pt x="37" y="15"/>
                        <a:pt x="33" y="15"/>
                      </a:cubicBezTo>
                      <a:cubicBezTo>
                        <a:pt x="29" y="15"/>
                        <a:pt x="26" y="18"/>
                        <a:pt x="26" y="23"/>
                      </a:cubicBezTo>
                      <a:close/>
                      <a:moveTo>
                        <a:pt x="38" y="30"/>
                      </a:move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4" y="30"/>
                        <a:pt x="21" y="32"/>
                        <a:pt x="21" y="35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2"/>
                        <a:pt x="42" y="30"/>
                        <a:pt x="3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7" name="islïḋé"/>
                <p:cNvSpPr/>
                <p:nvPr/>
              </p:nvSpPr>
              <p:spPr bwMode="auto">
                <a:xfrm>
                  <a:off x="10383977" y="2054822"/>
                  <a:ext cx="248581" cy="248580"/>
                </a:xfrm>
                <a:custGeom>
                  <a:avLst/>
                  <a:gdLst>
                    <a:gd name="T0" fmla="*/ 67 w 127"/>
                    <a:gd name="T1" fmla="*/ 0 h 127"/>
                    <a:gd name="T2" fmla="*/ 55 w 127"/>
                    <a:gd name="T3" fmla="*/ 11 h 127"/>
                    <a:gd name="T4" fmla="*/ 67 w 127"/>
                    <a:gd name="T5" fmla="*/ 24 h 127"/>
                    <a:gd name="T6" fmla="*/ 39 w 127"/>
                    <a:gd name="T7" fmla="*/ 55 h 127"/>
                    <a:gd name="T8" fmla="*/ 11 w 127"/>
                    <a:gd name="T9" fmla="*/ 55 h 127"/>
                    <a:gd name="T10" fmla="*/ 34 w 127"/>
                    <a:gd name="T11" fmla="*/ 77 h 127"/>
                    <a:gd name="T12" fmla="*/ 0 w 127"/>
                    <a:gd name="T13" fmla="*/ 122 h 127"/>
                    <a:gd name="T14" fmla="*/ 0 w 127"/>
                    <a:gd name="T15" fmla="*/ 127 h 127"/>
                    <a:gd name="T16" fmla="*/ 4 w 127"/>
                    <a:gd name="T17" fmla="*/ 127 h 127"/>
                    <a:gd name="T18" fmla="*/ 49 w 127"/>
                    <a:gd name="T19" fmla="*/ 93 h 127"/>
                    <a:gd name="T20" fmla="*/ 71 w 127"/>
                    <a:gd name="T21" fmla="*/ 114 h 127"/>
                    <a:gd name="T22" fmla="*/ 71 w 127"/>
                    <a:gd name="T23" fmla="*/ 86 h 127"/>
                    <a:gd name="T24" fmla="*/ 102 w 127"/>
                    <a:gd name="T25" fmla="*/ 59 h 127"/>
                    <a:gd name="T26" fmla="*/ 114 w 127"/>
                    <a:gd name="T27" fmla="*/ 72 h 127"/>
                    <a:gd name="T28" fmla="*/ 127 w 127"/>
                    <a:gd name="T29" fmla="*/ 59 h 127"/>
                    <a:gd name="T30" fmla="*/ 67 w 127"/>
                    <a:gd name="T31" fmla="*/ 0 h 127"/>
                    <a:gd name="T32" fmla="*/ 55 w 127"/>
                    <a:gd name="T33" fmla="*/ 67 h 127"/>
                    <a:gd name="T34" fmla="*/ 47 w 127"/>
                    <a:gd name="T35" fmla="*/ 59 h 127"/>
                    <a:gd name="T36" fmla="*/ 75 w 127"/>
                    <a:gd name="T37" fmla="*/ 31 h 127"/>
                    <a:gd name="T38" fmla="*/ 83 w 127"/>
                    <a:gd name="T39" fmla="*/ 39 h 127"/>
                    <a:gd name="T40" fmla="*/ 55 w 127"/>
                    <a:gd name="T41" fmla="*/ 6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7">
                      <a:moveTo>
                        <a:pt x="67" y="0"/>
                      </a:moveTo>
                      <a:lnTo>
                        <a:pt x="55" y="11"/>
                      </a:lnTo>
                      <a:lnTo>
                        <a:pt x="67" y="24"/>
                      </a:lnTo>
                      <a:lnTo>
                        <a:pt x="39" y="55"/>
                      </a:lnTo>
                      <a:lnTo>
                        <a:pt x="11" y="55"/>
                      </a:lnTo>
                      <a:lnTo>
                        <a:pt x="34" y="77"/>
                      </a:lnTo>
                      <a:lnTo>
                        <a:pt x="0" y="122"/>
                      </a:lnTo>
                      <a:lnTo>
                        <a:pt x="0" y="127"/>
                      </a:lnTo>
                      <a:lnTo>
                        <a:pt x="4" y="127"/>
                      </a:lnTo>
                      <a:lnTo>
                        <a:pt x="49" y="93"/>
                      </a:lnTo>
                      <a:lnTo>
                        <a:pt x="71" y="114"/>
                      </a:lnTo>
                      <a:lnTo>
                        <a:pt x="71" y="86"/>
                      </a:lnTo>
                      <a:lnTo>
                        <a:pt x="102" y="59"/>
                      </a:lnTo>
                      <a:lnTo>
                        <a:pt x="114" y="72"/>
                      </a:lnTo>
                      <a:lnTo>
                        <a:pt x="127" y="59"/>
                      </a:lnTo>
                      <a:lnTo>
                        <a:pt x="67" y="0"/>
                      </a:lnTo>
                      <a:close/>
                      <a:moveTo>
                        <a:pt x="55" y="67"/>
                      </a:moveTo>
                      <a:lnTo>
                        <a:pt x="47" y="59"/>
                      </a:lnTo>
                      <a:lnTo>
                        <a:pt x="75" y="31"/>
                      </a:lnTo>
                      <a:lnTo>
                        <a:pt x="83" y="39"/>
                      </a:lnTo>
                      <a:lnTo>
                        <a:pt x="55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8" name="íslïḑé"/>
                <p:cNvSpPr/>
                <p:nvPr/>
              </p:nvSpPr>
              <p:spPr bwMode="auto">
                <a:xfrm>
                  <a:off x="10274366" y="1367799"/>
                  <a:ext cx="246623" cy="166372"/>
                </a:xfrm>
                <a:custGeom>
                  <a:avLst/>
                  <a:gdLst>
                    <a:gd name="T0" fmla="*/ 17 w 77"/>
                    <a:gd name="T1" fmla="*/ 19 h 52"/>
                    <a:gd name="T2" fmla="*/ 34 w 77"/>
                    <a:gd name="T3" fmla="*/ 36 h 52"/>
                    <a:gd name="T4" fmla="*/ 17 w 77"/>
                    <a:gd name="T5" fmla="*/ 52 h 52"/>
                    <a:gd name="T6" fmla="*/ 0 w 77"/>
                    <a:gd name="T7" fmla="*/ 36 h 52"/>
                    <a:gd name="T8" fmla="*/ 0 w 77"/>
                    <a:gd name="T9" fmla="*/ 33 h 52"/>
                    <a:gd name="T10" fmla="*/ 34 w 77"/>
                    <a:gd name="T11" fmla="*/ 0 h 52"/>
                    <a:gd name="T12" fmla="*/ 34 w 77"/>
                    <a:gd name="T13" fmla="*/ 9 h 52"/>
                    <a:gd name="T14" fmla="*/ 17 w 77"/>
                    <a:gd name="T15" fmla="*/ 16 h 52"/>
                    <a:gd name="T16" fmla="*/ 14 w 77"/>
                    <a:gd name="T17" fmla="*/ 19 h 52"/>
                    <a:gd name="T18" fmla="*/ 17 w 77"/>
                    <a:gd name="T19" fmla="*/ 19 h 52"/>
                    <a:gd name="T20" fmla="*/ 60 w 77"/>
                    <a:gd name="T21" fmla="*/ 19 h 52"/>
                    <a:gd name="T22" fmla="*/ 77 w 77"/>
                    <a:gd name="T23" fmla="*/ 36 h 52"/>
                    <a:gd name="T24" fmla="*/ 60 w 77"/>
                    <a:gd name="T25" fmla="*/ 52 h 52"/>
                    <a:gd name="T26" fmla="*/ 43 w 77"/>
                    <a:gd name="T27" fmla="*/ 36 h 52"/>
                    <a:gd name="T28" fmla="*/ 43 w 77"/>
                    <a:gd name="T29" fmla="*/ 33 h 52"/>
                    <a:gd name="T30" fmla="*/ 77 w 77"/>
                    <a:gd name="T31" fmla="*/ 0 h 52"/>
                    <a:gd name="T32" fmla="*/ 77 w 77"/>
                    <a:gd name="T33" fmla="*/ 9 h 52"/>
                    <a:gd name="T34" fmla="*/ 60 w 77"/>
                    <a:gd name="T35" fmla="*/ 16 h 52"/>
                    <a:gd name="T36" fmla="*/ 58 w 77"/>
                    <a:gd name="T37" fmla="*/ 19 h 52"/>
                    <a:gd name="T38" fmla="*/ 60 w 77"/>
                    <a:gd name="T39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7" h="52">
                      <a:moveTo>
                        <a:pt x="17" y="19"/>
                      </a:moveTo>
                      <a:cubicBezTo>
                        <a:pt x="26" y="19"/>
                        <a:pt x="34" y="26"/>
                        <a:pt x="34" y="36"/>
                      </a:cubicBezTo>
                      <a:cubicBezTo>
                        <a:pt x="34" y="45"/>
                        <a:pt x="26" y="52"/>
                        <a:pt x="17" y="52"/>
                      </a:cubicBezTo>
                      <a:cubicBezTo>
                        <a:pt x="8" y="52"/>
                        <a:pt x="0" y="45"/>
                        <a:pt x="0" y="36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27" y="9"/>
                        <a:pt x="21" y="12"/>
                        <a:pt x="17" y="16"/>
                      </a:cubicBezTo>
                      <a:cubicBezTo>
                        <a:pt x="16" y="17"/>
                        <a:pt x="15" y="18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lose/>
                      <a:moveTo>
                        <a:pt x="60" y="19"/>
                      </a:moveTo>
                      <a:cubicBezTo>
                        <a:pt x="70" y="19"/>
                        <a:pt x="77" y="26"/>
                        <a:pt x="77" y="36"/>
                      </a:cubicBezTo>
                      <a:cubicBezTo>
                        <a:pt x="77" y="45"/>
                        <a:pt x="70" y="52"/>
                        <a:pt x="60" y="52"/>
                      </a:cubicBezTo>
                      <a:cubicBezTo>
                        <a:pt x="51" y="52"/>
                        <a:pt x="43" y="45"/>
                        <a:pt x="43" y="36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3" y="15"/>
                        <a:pt x="58" y="0"/>
                        <a:pt x="77" y="0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1" y="9"/>
                        <a:pt x="65" y="12"/>
                        <a:pt x="60" y="16"/>
                      </a:cubicBezTo>
                      <a:cubicBezTo>
                        <a:pt x="59" y="17"/>
                        <a:pt x="58" y="18"/>
                        <a:pt x="58" y="19"/>
                      </a:cubicBezTo>
                      <a:cubicBezTo>
                        <a:pt x="58" y="19"/>
                        <a:pt x="59" y="19"/>
                        <a:pt x="6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79" name="í$ḷïďé"/>
                <p:cNvSpPr/>
                <p:nvPr/>
              </p:nvSpPr>
              <p:spPr bwMode="auto">
                <a:xfrm>
                  <a:off x="10213690" y="1782753"/>
                  <a:ext cx="383636" cy="364063"/>
                </a:xfrm>
                <a:custGeom>
                  <a:avLst/>
                  <a:gdLst>
                    <a:gd name="T0" fmla="*/ 78 w 120"/>
                    <a:gd name="T1" fmla="*/ 29 h 114"/>
                    <a:gd name="T2" fmla="*/ 83 w 120"/>
                    <a:gd name="T3" fmla="*/ 0 h 114"/>
                    <a:gd name="T4" fmla="*/ 120 w 120"/>
                    <a:gd name="T5" fmla="*/ 52 h 114"/>
                    <a:gd name="T6" fmla="*/ 68 w 120"/>
                    <a:gd name="T7" fmla="*/ 90 h 114"/>
                    <a:gd name="T8" fmla="*/ 73 w 120"/>
                    <a:gd name="T9" fmla="*/ 60 h 114"/>
                    <a:gd name="T10" fmla="*/ 27 w 120"/>
                    <a:gd name="T11" fmla="*/ 114 h 114"/>
                    <a:gd name="T12" fmla="*/ 78 w 120"/>
                    <a:gd name="T13" fmla="*/ 2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14">
                      <a:moveTo>
                        <a:pt x="78" y="29"/>
                      </a:move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120" y="52"/>
                        <a:pt x="120" y="52"/>
                        <a:pt x="120" y="52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21" y="51"/>
                        <a:pt x="18" y="88"/>
                        <a:pt x="27" y="114"/>
                      </a:cubicBezTo>
                      <a:cubicBezTo>
                        <a:pt x="0" y="73"/>
                        <a:pt x="16" y="18"/>
                        <a:pt x="7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0" name="îśḷiḑe"/>
                <p:cNvSpPr/>
                <p:nvPr/>
              </p:nvSpPr>
              <p:spPr bwMode="auto">
                <a:xfrm>
                  <a:off x="10295897" y="1555702"/>
                  <a:ext cx="240752" cy="252495"/>
                </a:xfrm>
                <a:custGeom>
                  <a:avLst/>
                  <a:gdLst>
                    <a:gd name="T0" fmla="*/ 59 w 123"/>
                    <a:gd name="T1" fmla="*/ 129 h 129"/>
                    <a:gd name="T2" fmla="*/ 59 w 123"/>
                    <a:gd name="T3" fmla="*/ 72 h 129"/>
                    <a:gd name="T4" fmla="*/ 0 w 123"/>
                    <a:gd name="T5" fmla="*/ 129 h 129"/>
                    <a:gd name="T6" fmla="*/ 0 w 123"/>
                    <a:gd name="T7" fmla="*/ 0 h 129"/>
                    <a:gd name="T8" fmla="*/ 59 w 123"/>
                    <a:gd name="T9" fmla="*/ 59 h 129"/>
                    <a:gd name="T10" fmla="*/ 59 w 123"/>
                    <a:gd name="T11" fmla="*/ 0 h 129"/>
                    <a:gd name="T12" fmla="*/ 123 w 123"/>
                    <a:gd name="T13" fmla="*/ 65 h 129"/>
                    <a:gd name="T14" fmla="*/ 59 w 123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3" h="129">
                      <a:moveTo>
                        <a:pt x="59" y="129"/>
                      </a:moveTo>
                      <a:lnTo>
                        <a:pt x="59" y="72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9"/>
                      </a:lnTo>
                      <a:lnTo>
                        <a:pt x="59" y="0"/>
                      </a:lnTo>
                      <a:lnTo>
                        <a:pt x="123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1" name="íŝḷíḑé"/>
                <p:cNvSpPr/>
                <p:nvPr/>
              </p:nvSpPr>
              <p:spPr bwMode="auto">
                <a:xfrm>
                  <a:off x="10051231" y="3280109"/>
                  <a:ext cx="303387" cy="303385"/>
                </a:xfrm>
                <a:custGeom>
                  <a:avLst/>
                  <a:gdLst>
                    <a:gd name="T0" fmla="*/ 95 w 95"/>
                    <a:gd name="T1" fmla="*/ 35 h 95"/>
                    <a:gd name="T2" fmla="*/ 60 w 95"/>
                    <a:gd name="T3" fmla="*/ 35 h 95"/>
                    <a:gd name="T4" fmla="*/ 73 w 95"/>
                    <a:gd name="T5" fmla="*/ 22 h 95"/>
                    <a:gd name="T6" fmla="*/ 48 w 95"/>
                    <a:gd name="T7" fmla="*/ 12 h 95"/>
                    <a:gd name="T8" fmla="*/ 23 w 95"/>
                    <a:gd name="T9" fmla="*/ 22 h 95"/>
                    <a:gd name="T10" fmla="*/ 12 w 95"/>
                    <a:gd name="T11" fmla="*/ 47 h 95"/>
                    <a:gd name="T12" fmla="*/ 23 w 95"/>
                    <a:gd name="T13" fmla="*/ 72 h 95"/>
                    <a:gd name="T14" fmla="*/ 48 w 95"/>
                    <a:gd name="T15" fmla="*/ 83 h 95"/>
                    <a:gd name="T16" fmla="*/ 73 w 95"/>
                    <a:gd name="T17" fmla="*/ 72 h 95"/>
                    <a:gd name="T18" fmla="*/ 74 w 95"/>
                    <a:gd name="T19" fmla="*/ 71 h 95"/>
                    <a:gd name="T20" fmla="*/ 83 w 95"/>
                    <a:gd name="T21" fmla="*/ 78 h 95"/>
                    <a:gd name="T22" fmla="*/ 48 w 95"/>
                    <a:gd name="T23" fmla="*/ 95 h 95"/>
                    <a:gd name="T24" fmla="*/ 0 w 95"/>
                    <a:gd name="T25" fmla="*/ 47 h 95"/>
                    <a:gd name="T26" fmla="*/ 48 w 95"/>
                    <a:gd name="T27" fmla="*/ 0 h 95"/>
                    <a:gd name="T28" fmla="*/ 81 w 95"/>
                    <a:gd name="T29" fmla="*/ 14 h 95"/>
                    <a:gd name="T30" fmla="*/ 95 w 95"/>
                    <a:gd name="T31" fmla="*/ 0 h 95"/>
                    <a:gd name="T32" fmla="*/ 95 w 95"/>
                    <a:gd name="T33" fmla="*/ 3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95">
                      <a:moveTo>
                        <a:pt x="95" y="35"/>
                      </a:moveTo>
                      <a:cubicBezTo>
                        <a:pt x="60" y="35"/>
                        <a:pt x="60" y="35"/>
                        <a:pt x="60" y="35"/>
                      </a:cubicBez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66" y="15"/>
                        <a:pt x="57" y="12"/>
                        <a:pt x="48" y="12"/>
                      </a:cubicBezTo>
                      <a:cubicBezTo>
                        <a:pt x="38" y="12"/>
                        <a:pt x="29" y="15"/>
                        <a:pt x="23" y="22"/>
                      </a:cubicBezTo>
                      <a:cubicBezTo>
                        <a:pt x="16" y="29"/>
                        <a:pt x="12" y="38"/>
                        <a:pt x="12" y="47"/>
                      </a:cubicBezTo>
                      <a:cubicBezTo>
                        <a:pt x="12" y="57"/>
                        <a:pt x="16" y="66"/>
                        <a:pt x="23" y="72"/>
                      </a:cubicBezTo>
                      <a:cubicBezTo>
                        <a:pt x="29" y="79"/>
                        <a:pt x="38" y="83"/>
                        <a:pt x="48" y="83"/>
                      </a:cubicBezTo>
                      <a:cubicBezTo>
                        <a:pt x="57" y="83"/>
                        <a:pt x="66" y="79"/>
                        <a:pt x="73" y="72"/>
                      </a:cubicBezTo>
                      <a:cubicBezTo>
                        <a:pt x="73" y="72"/>
                        <a:pt x="74" y="71"/>
                        <a:pt x="74" y="71"/>
                      </a:cubicBezTo>
                      <a:cubicBezTo>
                        <a:pt x="83" y="78"/>
                        <a:pt x="83" y="78"/>
                        <a:pt x="83" y="78"/>
                      </a:cubicBezTo>
                      <a:cubicBezTo>
                        <a:pt x="75" y="88"/>
                        <a:pt x="62" y="95"/>
                        <a:pt x="48" y="95"/>
                      </a:cubicBezTo>
                      <a:cubicBezTo>
                        <a:pt x="22" y="95"/>
                        <a:pt x="0" y="73"/>
                        <a:pt x="0" y="47"/>
                      </a:cubicBezTo>
                      <a:cubicBezTo>
                        <a:pt x="0" y="21"/>
                        <a:pt x="22" y="0"/>
                        <a:pt x="48" y="0"/>
                      </a:cubicBezTo>
                      <a:cubicBezTo>
                        <a:pt x="61" y="0"/>
                        <a:pt x="73" y="5"/>
                        <a:pt x="81" y="14"/>
                      </a:cubicBezTo>
                      <a:cubicBezTo>
                        <a:pt x="95" y="0"/>
                        <a:pt x="95" y="0"/>
                        <a:pt x="95" y="0"/>
                      </a:cubicBezTo>
                      <a:lnTo>
                        <a:pt x="95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2" name="íṥ1ïdè"/>
                <p:cNvSpPr/>
                <p:nvPr/>
              </p:nvSpPr>
              <p:spPr bwMode="auto">
                <a:xfrm>
                  <a:off x="9912261" y="2277957"/>
                  <a:ext cx="332746" cy="336661"/>
                </a:xfrm>
                <a:custGeom>
                  <a:avLst/>
                  <a:gdLst>
                    <a:gd name="T0" fmla="*/ 86 w 104"/>
                    <a:gd name="T1" fmla="*/ 0 h 105"/>
                    <a:gd name="T2" fmla="*/ 17 w 104"/>
                    <a:gd name="T3" fmla="*/ 0 h 105"/>
                    <a:gd name="T4" fmla="*/ 0 w 104"/>
                    <a:gd name="T5" fmla="*/ 18 h 105"/>
                    <a:gd name="T6" fmla="*/ 0 w 104"/>
                    <a:gd name="T7" fmla="*/ 87 h 105"/>
                    <a:gd name="T8" fmla="*/ 17 w 104"/>
                    <a:gd name="T9" fmla="*/ 105 h 105"/>
                    <a:gd name="T10" fmla="*/ 86 w 104"/>
                    <a:gd name="T11" fmla="*/ 105 h 105"/>
                    <a:gd name="T12" fmla="*/ 104 w 104"/>
                    <a:gd name="T13" fmla="*/ 87 h 105"/>
                    <a:gd name="T14" fmla="*/ 104 w 104"/>
                    <a:gd name="T15" fmla="*/ 18 h 105"/>
                    <a:gd name="T16" fmla="*/ 86 w 104"/>
                    <a:gd name="T17" fmla="*/ 0 h 105"/>
                    <a:gd name="T18" fmla="*/ 28 w 104"/>
                    <a:gd name="T19" fmla="*/ 85 h 105"/>
                    <a:gd name="T20" fmla="*/ 19 w 104"/>
                    <a:gd name="T21" fmla="*/ 76 h 105"/>
                    <a:gd name="T22" fmla="*/ 28 w 104"/>
                    <a:gd name="T23" fmla="*/ 67 h 105"/>
                    <a:gd name="T24" fmla="*/ 37 w 104"/>
                    <a:gd name="T25" fmla="*/ 76 h 105"/>
                    <a:gd name="T26" fmla="*/ 28 w 104"/>
                    <a:gd name="T27" fmla="*/ 85 h 105"/>
                    <a:gd name="T28" fmla="*/ 50 w 104"/>
                    <a:gd name="T29" fmla="*/ 85 h 105"/>
                    <a:gd name="T30" fmla="*/ 41 w 104"/>
                    <a:gd name="T31" fmla="*/ 63 h 105"/>
                    <a:gd name="T32" fmla="*/ 19 w 104"/>
                    <a:gd name="T33" fmla="*/ 54 h 105"/>
                    <a:gd name="T34" fmla="*/ 19 w 104"/>
                    <a:gd name="T35" fmla="*/ 41 h 105"/>
                    <a:gd name="T36" fmla="*/ 63 w 104"/>
                    <a:gd name="T37" fmla="*/ 85 h 105"/>
                    <a:gd name="T38" fmla="*/ 50 w 104"/>
                    <a:gd name="T39" fmla="*/ 85 h 105"/>
                    <a:gd name="T40" fmla="*/ 73 w 104"/>
                    <a:gd name="T41" fmla="*/ 85 h 105"/>
                    <a:gd name="T42" fmla="*/ 19 w 104"/>
                    <a:gd name="T43" fmla="*/ 31 h 105"/>
                    <a:gd name="T44" fmla="*/ 19 w 104"/>
                    <a:gd name="T45" fmla="*/ 18 h 105"/>
                    <a:gd name="T46" fmla="*/ 86 w 104"/>
                    <a:gd name="T47" fmla="*/ 85 h 105"/>
                    <a:gd name="T48" fmla="*/ 73 w 104"/>
                    <a:gd name="T49" fmla="*/ 8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4" h="105">
                      <a:moveTo>
                        <a:pt x="8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97"/>
                        <a:pt x="7" y="105"/>
                        <a:pt x="17" y="105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96" y="105"/>
                        <a:pt x="104" y="97"/>
                        <a:pt x="104" y="87"/>
                      </a:cubicBezTo>
                      <a:cubicBezTo>
                        <a:pt x="104" y="18"/>
                        <a:pt x="104" y="18"/>
                        <a:pt x="104" y="18"/>
                      </a:cubicBezTo>
                      <a:cubicBezTo>
                        <a:pt x="104" y="8"/>
                        <a:pt x="96" y="0"/>
                        <a:pt x="86" y="0"/>
                      </a:cubicBezTo>
                      <a:close/>
                      <a:moveTo>
                        <a:pt x="28" y="85"/>
                      </a:moveTo>
                      <a:cubicBezTo>
                        <a:pt x="23" y="85"/>
                        <a:pt x="19" y="81"/>
                        <a:pt x="19" y="76"/>
                      </a:cubicBezTo>
                      <a:cubicBezTo>
                        <a:pt x="19" y="71"/>
                        <a:pt x="23" y="67"/>
                        <a:pt x="28" y="67"/>
                      </a:cubicBezTo>
                      <a:cubicBezTo>
                        <a:pt x="33" y="67"/>
                        <a:pt x="37" y="71"/>
                        <a:pt x="37" y="76"/>
                      </a:cubicBezTo>
                      <a:cubicBezTo>
                        <a:pt x="37" y="81"/>
                        <a:pt x="33" y="85"/>
                        <a:pt x="28" y="85"/>
                      </a:cubicBezTo>
                      <a:close/>
                      <a:moveTo>
                        <a:pt x="50" y="85"/>
                      </a:moveTo>
                      <a:cubicBezTo>
                        <a:pt x="50" y="77"/>
                        <a:pt x="47" y="69"/>
                        <a:pt x="41" y="63"/>
                      </a:cubicBezTo>
                      <a:cubicBezTo>
                        <a:pt x="35" y="57"/>
                        <a:pt x="27" y="54"/>
                        <a:pt x="19" y="5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43" y="41"/>
                        <a:pt x="63" y="61"/>
                        <a:pt x="63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lose/>
                      <a:moveTo>
                        <a:pt x="73" y="85"/>
                      </a:moveTo>
                      <a:cubicBezTo>
                        <a:pt x="73" y="55"/>
                        <a:pt x="49" y="31"/>
                        <a:pt x="19" y="3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56" y="18"/>
                        <a:pt x="86" y="48"/>
                        <a:pt x="86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3" name="ïṡ1ïḓé"/>
                <p:cNvSpPr/>
                <p:nvPr/>
              </p:nvSpPr>
              <p:spPr bwMode="auto">
                <a:xfrm>
                  <a:off x="9884858" y="3579580"/>
                  <a:ext cx="307301" cy="322959"/>
                </a:xfrm>
                <a:custGeom>
                  <a:avLst/>
                  <a:gdLst>
                    <a:gd name="T0" fmla="*/ 41 w 96"/>
                    <a:gd name="T1" fmla="*/ 6 h 101"/>
                    <a:gd name="T2" fmla="*/ 42 w 96"/>
                    <a:gd name="T3" fmla="*/ 2 h 101"/>
                    <a:gd name="T4" fmla="*/ 36 w 96"/>
                    <a:gd name="T5" fmla="*/ 0 h 101"/>
                    <a:gd name="T6" fmla="*/ 35 w 96"/>
                    <a:gd name="T7" fmla="*/ 7 h 101"/>
                    <a:gd name="T8" fmla="*/ 0 w 96"/>
                    <a:gd name="T9" fmla="*/ 54 h 101"/>
                    <a:gd name="T10" fmla="*/ 96 w 96"/>
                    <a:gd name="T11" fmla="*/ 54 h 101"/>
                    <a:gd name="T12" fmla="*/ 33 w 96"/>
                    <a:gd name="T13" fmla="*/ 4 h 101"/>
                    <a:gd name="T14" fmla="*/ 38 w 96"/>
                    <a:gd name="T15" fmla="*/ 1 h 101"/>
                    <a:gd name="T16" fmla="*/ 40 w 96"/>
                    <a:gd name="T17" fmla="*/ 5 h 101"/>
                    <a:gd name="T18" fmla="*/ 35 w 96"/>
                    <a:gd name="T19" fmla="*/ 6 h 101"/>
                    <a:gd name="T20" fmla="*/ 73 w 96"/>
                    <a:gd name="T21" fmla="*/ 79 h 101"/>
                    <a:gd name="T22" fmla="*/ 54 w 96"/>
                    <a:gd name="T23" fmla="*/ 81 h 101"/>
                    <a:gd name="T24" fmla="*/ 48 w 96"/>
                    <a:gd name="T25" fmla="*/ 90 h 101"/>
                    <a:gd name="T26" fmla="*/ 13 w 96"/>
                    <a:gd name="T27" fmla="*/ 64 h 101"/>
                    <a:gd name="T28" fmla="*/ 12 w 96"/>
                    <a:gd name="T29" fmla="*/ 58 h 101"/>
                    <a:gd name="T30" fmla="*/ 22 w 96"/>
                    <a:gd name="T31" fmla="*/ 28 h 101"/>
                    <a:gd name="T32" fmla="*/ 42 w 96"/>
                    <a:gd name="T33" fmla="*/ 26 h 101"/>
                    <a:gd name="T34" fmla="*/ 48 w 96"/>
                    <a:gd name="T35" fmla="*/ 17 h 101"/>
                    <a:gd name="T36" fmla="*/ 83 w 96"/>
                    <a:gd name="T37" fmla="*/ 43 h 101"/>
                    <a:gd name="T38" fmla="*/ 84 w 96"/>
                    <a:gd name="T39" fmla="*/ 49 h 101"/>
                    <a:gd name="T40" fmla="*/ 73 w 96"/>
                    <a:gd name="T41" fmla="*/ 79 h 101"/>
                    <a:gd name="T42" fmla="*/ 53 w 96"/>
                    <a:gd name="T43" fmla="*/ 44 h 101"/>
                    <a:gd name="T44" fmla="*/ 43 w 96"/>
                    <a:gd name="T45" fmla="*/ 32 h 101"/>
                    <a:gd name="T46" fmla="*/ 40 w 96"/>
                    <a:gd name="T47" fmla="*/ 46 h 101"/>
                    <a:gd name="T48" fmla="*/ 38 w 96"/>
                    <a:gd name="T49" fmla="*/ 49 h 101"/>
                    <a:gd name="T50" fmla="*/ 26 w 96"/>
                    <a:gd name="T51" fmla="*/ 58 h 101"/>
                    <a:gd name="T52" fmla="*/ 38 w 96"/>
                    <a:gd name="T53" fmla="*/ 59 h 101"/>
                    <a:gd name="T54" fmla="*/ 43 w 96"/>
                    <a:gd name="T55" fmla="*/ 63 h 101"/>
                    <a:gd name="T56" fmla="*/ 53 w 96"/>
                    <a:gd name="T57" fmla="*/ 75 h 101"/>
                    <a:gd name="T58" fmla="*/ 56 w 96"/>
                    <a:gd name="T59" fmla="*/ 61 h 101"/>
                    <a:gd name="T60" fmla="*/ 58 w 96"/>
                    <a:gd name="T61" fmla="*/ 58 h 101"/>
                    <a:gd name="T62" fmla="*/ 70 w 96"/>
                    <a:gd name="T63" fmla="*/ 49 h 101"/>
                    <a:gd name="T64" fmla="*/ 58 w 96"/>
                    <a:gd name="T65" fmla="*/ 48 h 101"/>
                    <a:gd name="T66" fmla="*/ 48 w 96"/>
                    <a:gd name="T67" fmla="*/ 44 h 101"/>
                    <a:gd name="T68" fmla="*/ 48 w 96"/>
                    <a:gd name="T69" fmla="*/ 44 h 101"/>
                    <a:gd name="T70" fmla="*/ 48 w 96"/>
                    <a:gd name="T71" fmla="*/ 44 h 101"/>
                    <a:gd name="T72" fmla="*/ 49 w 96"/>
                    <a:gd name="T73" fmla="*/ 44 h 101"/>
                    <a:gd name="T74" fmla="*/ 52 w 96"/>
                    <a:gd name="T75" fmla="*/ 45 h 101"/>
                    <a:gd name="T76" fmla="*/ 39 w 96"/>
                    <a:gd name="T77" fmla="*/ 57 h 101"/>
                    <a:gd name="T78" fmla="*/ 46 w 96"/>
                    <a:gd name="T79" fmla="*/ 44 h 101"/>
                    <a:gd name="T80" fmla="*/ 53 w 96"/>
                    <a:gd name="T81" fmla="*/ 62 h 101"/>
                    <a:gd name="T82" fmla="*/ 50 w 96"/>
                    <a:gd name="T83" fmla="*/ 63 h 101"/>
                    <a:gd name="T84" fmla="*/ 47 w 96"/>
                    <a:gd name="T85" fmla="*/ 63 h 101"/>
                    <a:gd name="T86" fmla="*/ 47 w 96"/>
                    <a:gd name="T87" fmla="*/ 63 h 101"/>
                    <a:gd name="T88" fmla="*/ 51 w 96"/>
                    <a:gd name="T89" fmla="*/ 57 h 101"/>
                    <a:gd name="T90" fmla="*/ 57 w 96"/>
                    <a:gd name="T91" fmla="*/ 5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01">
                      <a:moveTo>
                        <a:pt x="48" y="6"/>
                      </a:moveTo>
                      <a:cubicBezTo>
                        <a:pt x="46" y="6"/>
                        <a:pt x="43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5"/>
                        <a:pt x="43" y="4"/>
                        <a:pt x="42" y="2"/>
                      </a:cubicBezTo>
                      <a:cubicBezTo>
                        <a:pt x="42" y="1"/>
                        <a:pt x="40" y="0"/>
                        <a:pt x="38" y="0"/>
                      </a:cubicBezTo>
                      <a:cubicBezTo>
                        <a:pt x="37" y="0"/>
                        <a:pt x="37" y="0"/>
                        <a:pt x="36" y="0"/>
                      </a:cubicBezTo>
                      <a:cubicBezTo>
                        <a:pt x="33" y="0"/>
                        <a:pt x="31" y="3"/>
                        <a:pt x="32" y="5"/>
                      </a:cubicBezTo>
                      <a:cubicBezTo>
                        <a:pt x="32" y="6"/>
                        <a:pt x="33" y="7"/>
                        <a:pt x="35" y="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15" y="13"/>
                        <a:pt x="0" y="32"/>
                        <a:pt x="0" y="54"/>
                      </a:cubicBezTo>
                      <a:cubicBezTo>
                        <a:pt x="0" y="80"/>
                        <a:pt x="22" y="101"/>
                        <a:pt x="48" y="101"/>
                      </a:cubicBezTo>
                      <a:cubicBezTo>
                        <a:pt x="74" y="101"/>
                        <a:pt x="96" y="80"/>
                        <a:pt x="96" y="54"/>
                      </a:cubicBezTo>
                      <a:cubicBezTo>
                        <a:pt x="96" y="27"/>
                        <a:pt x="74" y="6"/>
                        <a:pt x="48" y="6"/>
                      </a:cubicBezTo>
                      <a:close/>
                      <a:moveTo>
                        <a:pt x="33" y="4"/>
                      </a:moveTo>
                      <a:cubicBezTo>
                        <a:pt x="33" y="3"/>
                        <a:pt x="35" y="2"/>
                        <a:pt x="37" y="1"/>
                      </a:cubicBezTo>
                      <a:cubicBezTo>
                        <a:pt x="37" y="1"/>
                        <a:pt x="37" y="1"/>
                        <a:pt x="38" y="1"/>
                      </a:cubicBezTo>
                      <a:cubicBezTo>
                        <a:pt x="39" y="1"/>
                        <a:pt x="41" y="2"/>
                        <a:pt x="41" y="3"/>
                      </a:cubicBezTo>
                      <a:cubicBezTo>
                        <a:pt x="41" y="4"/>
                        <a:pt x="41" y="4"/>
                        <a:pt x="40" y="5"/>
                      </a:cubicBezTo>
                      <a:cubicBezTo>
                        <a:pt x="39" y="4"/>
                        <a:pt x="38" y="4"/>
                        <a:pt x="37" y="4"/>
                      </a:cubicBezTo>
                      <a:cubicBezTo>
                        <a:pt x="36" y="5"/>
                        <a:pt x="36" y="5"/>
                        <a:pt x="35" y="6"/>
                      </a:cubicBezTo>
                      <a:cubicBezTo>
                        <a:pt x="34" y="6"/>
                        <a:pt x="33" y="5"/>
                        <a:pt x="33" y="4"/>
                      </a:cubicBezTo>
                      <a:close/>
                      <a:moveTo>
                        <a:pt x="73" y="79"/>
                      </a:moveTo>
                      <a:cubicBezTo>
                        <a:pt x="69" y="84"/>
                        <a:pt x="64" y="87"/>
                        <a:pt x="58" y="88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cubicBezTo>
                        <a:pt x="51" y="90"/>
                        <a:pt x="50" y="90"/>
                        <a:pt x="48" y="90"/>
                      </a:cubicBezTo>
                      <a:cubicBezTo>
                        <a:pt x="38" y="90"/>
                        <a:pt x="29" y="86"/>
                        <a:pt x="22" y="79"/>
                      </a:cubicBezTo>
                      <a:cubicBezTo>
                        <a:pt x="18" y="75"/>
                        <a:pt x="15" y="70"/>
                        <a:pt x="13" y="64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57"/>
                        <a:pt x="12" y="55"/>
                        <a:pt x="12" y="54"/>
                      </a:cubicBezTo>
                      <a:cubicBezTo>
                        <a:pt x="12" y="44"/>
                        <a:pt x="15" y="35"/>
                        <a:pt x="22" y="28"/>
                      </a:cubicBezTo>
                      <a:cubicBezTo>
                        <a:pt x="27" y="24"/>
                        <a:pt x="32" y="21"/>
                        <a:pt x="38" y="19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5" y="18"/>
                        <a:pt x="46" y="17"/>
                        <a:pt x="48" y="17"/>
                      </a:cubicBezTo>
                      <a:cubicBezTo>
                        <a:pt x="58" y="17"/>
                        <a:pt x="67" y="21"/>
                        <a:pt x="73" y="28"/>
                      </a:cubicBezTo>
                      <a:cubicBezTo>
                        <a:pt x="78" y="32"/>
                        <a:pt x="81" y="38"/>
                        <a:pt x="83" y="43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50"/>
                        <a:pt x="84" y="52"/>
                        <a:pt x="84" y="54"/>
                      </a:cubicBezTo>
                      <a:cubicBezTo>
                        <a:pt x="84" y="63"/>
                        <a:pt x="80" y="72"/>
                        <a:pt x="73" y="79"/>
                      </a:cubicBezTo>
                      <a:close/>
                      <a:moveTo>
                        <a:pt x="73" y="29"/>
                      </a:move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52" y="43"/>
                        <a:pt x="50" y="43"/>
                        <a:pt x="48" y="4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44"/>
                        <a:pt x="43" y="44"/>
                        <a:pt x="43" y="44"/>
                      </a:cubicBezTo>
                      <a:cubicBezTo>
                        <a:pt x="42" y="44"/>
                        <a:pt x="40" y="45"/>
                        <a:pt x="40" y="46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7" y="50"/>
                        <a:pt x="37" y="52"/>
                        <a:pt x="37" y="53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23" y="78"/>
                        <a:pt x="23" y="78"/>
                        <a:pt x="23" y="78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4" y="64"/>
                        <a:pt x="46" y="65"/>
                        <a:pt x="47" y="65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4" y="63"/>
                        <a:pt x="55" y="62"/>
                        <a:pt x="56" y="6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7"/>
                        <a:pt x="59" y="56"/>
                        <a:pt x="59" y="54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49"/>
                        <a:pt x="58" y="49"/>
                        <a:pt x="58" y="48"/>
                      </a:cubicBezTo>
                      <a:lnTo>
                        <a:pt x="73" y="29"/>
                      </a:lnTo>
                      <a:close/>
                      <a:moveTo>
                        <a:pt x="48" y="44"/>
                      </a:move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lose/>
                      <a:moveTo>
                        <a:pt x="46" y="44"/>
                      </a:moveTo>
                      <a:cubicBezTo>
                        <a:pt x="47" y="44"/>
                        <a:pt x="47" y="44"/>
                        <a:pt x="48" y="44"/>
                      </a:cubicBezTo>
                      <a:cubicBezTo>
                        <a:pt x="48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50" y="44"/>
                        <a:pt x="51" y="44"/>
                        <a:pt x="52" y="45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6"/>
                        <a:pt x="39" y="56"/>
                      </a:cubicBezTo>
                      <a:cubicBezTo>
                        <a:pt x="37" y="50"/>
                        <a:pt x="41" y="45"/>
                        <a:pt x="46" y="44"/>
                      </a:cubicBezTo>
                      <a:close/>
                      <a:moveTo>
                        <a:pt x="53" y="62"/>
                      </a:move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2" y="62"/>
                        <a:pt x="51" y="63"/>
                        <a:pt x="50" y="63"/>
                      </a:cubicBezTo>
                      <a:cubicBezTo>
                        <a:pt x="49" y="63"/>
                        <a:pt x="49" y="63"/>
                        <a:pt x="48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6" y="63"/>
                        <a:pt x="45" y="63"/>
                        <a:pt x="44" y="62"/>
                      </a:cubicBezTo>
                      <a:cubicBezTo>
                        <a:pt x="51" y="57"/>
                        <a:pt x="51" y="57"/>
                        <a:pt x="51" y="57"/>
                      </a:cubicBezTo>
                      <a:cubicBezTo>
                        <a:pt x="57" y="50"/>
                        <a:pt x="57" y="50"/>
                        <a:pt x="57" y="50"/>
                      </a:cubicBezTo>
                      <a:cubicBezTo>
                        <a:pt x="57" y="50"/>
                        <a:pt x="57" y="51"/>
                        <a:pt x="57" y="52"/>
                      </a:cubicBezTo>
                      <a:cubicBezTo>
                        <a:pt x="58" y="56"/>
                        <a:pt x="56" y="60"/>
                        <a:pt x="53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4" name="íṧḻíḋê"/>
                <p:cNvSpPr/>
                <p:nvPr/>
              </p:nvSpPr>
              <p:spPr bwMode="auto">
                <a:xfrm>
                  <a:off x="9763504" y="2679209"/>
                  <a:ext cx="340575" cy="340575"/>
                </a:xfrm>
                <a:custGeom>
                  <a:avLst/>
                  <a:gdLst>
                    <a:gd name="T0" fmla="*/ 90 w 107"/>
                    <a:gd name="T1" fmla="*/ 74 h 107"/>
                    <a:gd name="T2" fmla="*/ 78 w 107"/>
                    <a:gd name="T3" fmla="*/ 79 h 107"/>
                    <a:gd name="T4" fmla="*/ 33 w 107"/>
                    <a:gd name="T5" fmla="*/ 56 h 107"/>
                    <a:gd name="T6" fmla="*/ 34 w 107"/>
                    <a:gd name="T7" fmla="*/ 54 h 107"/>
                    <a:gd name="T8" fmla="*/ 33 w 107"/>
                    <a:gd name="T9" fmla="*/ 51 h 107"/>
                    <a:gd name="T10" fmla="*/ 78 w 107"/>
                    <a:gd name="T11" fmla="*/ 29 h 107"/>
                    <a:gd name="T12" fmla="*/ 90 w 107"/>
                    <a:gd name="T13" fmla="*/ 34 h 107"/>
                    <a:gd name="T14" fmla="*/ 107 w 107"/>
                    <a:gd name="T15" fmla="*/ 17 h 107"/>
                    <a:gd name="T16" fmla="*/ 90 w 107"/>
                    <a:gd name="T17" fmla="*/ 0 h 107"/>
                    <a:gd name="T18" fmla="*/ 74 w 107"/>
                    <a:gd name="T19" fmla="*/ 17 h 107"/>
                    <a:gd name="T20" fmla="*/ 74 w 107"/>
                    <a:gd name="T21" fmla="*/ 20 h 107"/>
                    <a:gd name="T22" fmla="*/ 29 w 107"/>
                    <a:gd name="T23" fmla="*/ 42 h 107"/>
                    <a:gd name="T24" fmla="*/ 17 w 107"/>
                    <a:gd name="T25" fmla="*/ 37 h 107"/>
                    <a:gd name="T26" fmla="*/ 0 w 107"/>
                    <a:gd name="T27" fmla="*/ 54 h 107"/>
                    <a:gd name="T28" fmla="*/ 17 w 107"/>
                    <a:gd name="T29" fmla="*/ 70 h 107"/>
                    <a:gd name="T30" fmla="*/ 29 w 107"/>
                    <a:gd name="T31" fmla="*/ 65 h 107"/>
                    <a:gd name="T32" fmla="*/ 74 w 107"/>
                    <a:gd name="T33" fmla="*/ 88 h 107"/>
                    <a:gd name="T34" fmla="*/ 74 w 107"/>
                    <a:gd name="T35" fmla="*/ 90 h 107"/>
                    <a:gd name="T36" fmla="*/ 90 w 107"/>
                    <a:gd name="T37" fmla="*/ 107 h 107"/>
                    <a:gd name="T38" fmla="*/ 107 w 107"/>
                    <a:gd name="T39" fmla="*/ 90 h 107"/>
                    <a:gd name="T40" fmla="*/ 90 w 107"/>
                    <a:gd name="T41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7" h="107">
                      <a:moveTo>
                        <a:pt x="90" y="74"/>
                      </a:moveTo>
                      <a:cubicBezTo>
                        <a:pt x="86" y="74"/>
                        <a:pt x="81" y="76"/>
                        <a:pt x="78" y="79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6"/>
                        <a:pt x="34" y="55"/>
                        <a:pt x="34" y="54"/>
                      </a:cubicBezTo>
                      <a:cubicBezTo>
                        <a:pt x="34" y="53"/>
                        <a:pt x="34" y="52"/>
                        <a:pt x="33" y="51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81" y="32"/>
                        <a:pt x="86" y="34"/>
                        <a:pt x="90" y="34"/>
                      </a:cubicBezTo>
                      <a:cubicBezTo>
                        <a:pt x="100" y="34"/>
                        <a:pt x="107" y="26"/>
                        <a:pt x="107" y="17"/>
                      </a:cubicBezTo>
                      <a:cubicBezTo>
                        <a:pt x="107" y="8"/>
                        <a:pt x="100" y="0"/>
                        <a:pt x="90" y="0"/>
                      </a:cubicBezTo>
                      <a:cubicBezTo>
                        <a:pt x="81" y="0"/>
                        <a:pt x="74" y="8"/>
                        <a:pt x="74" y="17"/>
                      </a:cubicBezTo>
                      <a:cubicBezTo>
                        <a:pt x="74" y="18"/>
                        <a:pt x="74" y="19"/>
                        <a:pt x="74" y="20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6" y="39"/>
                        <a:pt x="22" y="37"/>
                        <a:pt x="17" y="37"/>
                      </a:cubicBezTo>
                      <a:cubicBezTo>
                        <a:pt x="8" y="37"/>
                        <a:pt x="0" y="45"/>
                        <a:pt x="0" y="54"/>
                      </a:cubicBezTo>
                      <a:cubicBezTo>
                        <a:pt x="0" y="63"/>
                        <a:pt x="8" y="70"/>
                        <a:pt x="17" y="70"/>
                      </a:cubicBezTo>
                      <a:cubicBezTo>
                        <a:pt x="22" y="70"/>
                        <a:pt x="26" y="68"/>
                        <a:pt x="29" y="65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4" y="90"/>
                        <a:pt x="74" y="90"/>
                      </a:cubicBezTo>
                      <a:cubicBezTo>
                        <a:pt x="74" y="100"/>
                        <a:pt x="81" y="107"/>
                        <a:pt x="90" y="107"/>
                      </a:cubicBezTo>
                      <a:cubicBezTo>
                        <a:pt x="100" y="107"/>
                        <a:pt x="107" y="100"/>
                        <a:pt x="107" y="90"/>
                      </a:cubicBezTo>
                      <a:cubicBezTo>
                        <a:pt x="107" y="81"/>
                        <a:pt x="100" y="74"/>
                        <a:pt x="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5" name="ïŝľîḍê"/>
                <p:cNvSpPr/>
                <p:nvPr/>
              </p:nvSpPr>
              <p:spPr bwMode="auto">
                <a:xfrm>
                  <a:off x="9875071" y="1874748"/>
                  <a:ext cx="324917" cy="352319"/>
                </a:xfrm>
                <a:custGeom>
                  <a:avLst/>
                  <a:gdLst>
                    <a:gd name="T0" fmla="*/ 13 w 102"/>
                    <a:gd name="T1" fmla="*/ 100 h 110"/>
                    <a:gd name="T2" fmla="*/ 24 w 102"/>
                    <a:gd name="T3" fmla="*/ 110 h 110"/>
                    <a:gd name="T4" fmla="*/ 34 w 102"/>
                    <a:gd name="T5" fmla="*/ 100 h 110"/>
                    <a:gd name="T6" fmla="*/ 34 w 102"/>
                    <a:gd name="T7" fmla="*/ 100 h 110"/>
                    <a:gd name="T8" fmla="*/ 24 w 102"/>
                    <a:gd name="T9" fmla="*/ 89 h 110"/>
                    <a:gd name="T10" fmla="*/ 13 w 102"/>
                    <a:gd name="T11" fmla="*/ 100 h 110"/>
                    <a:gd name="T12" fmla="*/ 82 w 102"/>
                    <a:gd name="T13" fmla="*/ 100 h 110"/>
                    <a:gd name="T14" fmla="*/ 92 w 102"/>
                    <a:gd name="T15" fmla="*/ 110 h 110"/>
                    <a:gd name="T16" fmla="*/ 102 w 102"/>
                    <a:gd name="T17" fmla="*/ 100 h 110"/>
                    <a:gd name="T18" fmla="*/ 102 w 102"/>
                    <a:gd name="T19" fmla="*/ 100 h 110"/>
                    <a:gd name="T20" fmla="*/ 92 w 102"/>
                    <a:gd name="T21" fmla="*/ 89 h 110"/>
                    <a:gd name="T22" fmla="*/ 82 w 102"/>
                    <a:gd name="T23" fmla="*/ 100 h 110"/>
                    <a:gd name="T24" fmla="*/ 102 w 102"/>
                    <a:gd name="T25" fmla="*/ 55 h 110"/>
                    <a:gd name="T26" fmla="*/ 102 w 102"/>
                    <a:gd name="T27" fmla="*/ 14 h 110"/>
                    <a:gd name="T28" fmla="*/ 13 w 102"/>
                    <a:gd name="T29" fmla="*/ 14 h 110"/>
                    <a:gd name="T30" fmla="*/ 0 w 102"/>
                    <a:gd name="T31" fmla="*/ 0 h 110"/>
                    <a:gd name="T32" fmla="*/ 0 w 102"/>
                    <a:gd name="T33" fmla="*/ 7 h 110"/>
                    <a:gd name="T34" fmla="*/ 7 w 102"/>
                    <a:gd name="T35" fmla="*/ 14 h 110"/>
                    <a:gd name="T36" fmla="*/ 12 w 102"/>
                    <a:gd name="T37" fmla="*/ 58 h 110"/>
                    <a:gd name="T38" fmla="*/ 7 w 102"/>
                    <a:gd name="T39" fmla="*/ 69 h 110"/>
                    <a:gd name="T40" fmla="*/ 20 w 102"/>
                    <a:gd name="T41" fmla="*/ 82 h 110"/>
                    <a:gd name="T42" fmla="*/ 102 w 102"/>
                    <a:gd name="T43" fmla="*/ 82 h 110"/>
                    <a:gd name="T44" fmla="*/ 102 w 102"/>
                    <a:gd name="T45" fmla="*/ 76 h 110"/>
                    <a:gd name="T46" fmla="*/ 20 w 102"/>
                    <a:gd name="T47" fmla="*/ 76 h 110"/>
                    <a:gd name="T48" fmla="*/ 13 w 102"/>
                    <a:gd name="T49" fmla="*/ 69 h 110"/>
                    <a:gd name="T50" fmla="*/ 13 w 102"/>
                    <a:gd name="T51" fmla="*/ 69 h 110"/>
                    <a:gd name="T52" fmla="*/ 102 w 102"/>
                    <a:gd name="T53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2" h="110">
                      <a:moveTo>
                        <a:pt x="13" y="100"/>
                      </a:moveTo>
                      <a:cubicBezTo>
                        <a:pt x="13" y="105"/>
                        <a:pt x="18" y="110"/>
                        <a:pt x="24" y="110"/>
                      </a:cubicBezTo>
                      <a:cubicBezTo>
                        <a:pt x="29" y="110"/>
                        <a:pt x="34" y="105"/>
                        <a:pt x="34" y="100"/>
                      </a:cubicBez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34" y="94"/>
                        <a:pt x="29" y="89"/>
                        <a:pt x="24" y="89"/>
                      </a:cubicBezTo>
                      <a:cubicBezTo>
                        <a:pt x="18" y="89"/>
                        <a:pt x="13" y="94"/>
                        <a:pt x="13" y="100"/>
                      </a:cubicBezTo>
                      <a:close/>
                      <a:moveTo>
                        <a:pt x="82" y="100"/>
                      </a:moveTo>
                      <a:cubicBezTo>
                        <a:pt x="82" y="105"/>
                        <a:pt x="86" y="110"/>
                        <a:pt x="92" y="110"/>
                      </a:cubicBezTo>
                      <a:cubicBezTo>
                        <a:pt x="98" y="110"/>
                        <a:pt x="102" y="105"/>
                        <a:pt x="102" y="100"/>
                      </a:cubicBezTo>
                      <a:cubicBezTo>
                        <a:pt x="102" y="100"/>
                        <a:pt x="102" y="100"/>
                        <a:pt x="102" y="100"/>
                      </a:cubicBezTo>
                      <a:cubicBezTo>
                        <a:pt x="102" y="94"/>
                        <a:pt x="98" y="89"/>
                        <a:pt x="92" y="89"/>
                      </a:cubicBezTo>
                      <a:cubicBezTo>
                        <a:pt x="86" y="89"/>
                        <a:pt x="82" y="94"/>
                        <a:pt x="82" y="100"/>
                      </a:cubicBezTo>
                      <a:close/>
                      <a:moveTo>
                        <a:pt x="102" y="55"/>
                      </a:move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6"/>
                        <a:pt x="7" y="0"/>
                        <a:pt x="0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7" y="10"/>
                        <a:pt x="7" y="14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9" y="61"/>
                        <a:pt x="7" y="64"/>
                        <a:pt x="7" y="69"/>
                      </a:cubicBezTo>
                      <a:cubicBezTo>
                        <a:pt x="7" y="76"/>
                        <a:pt x="13" y="82"/>
                        <a:pt x="20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20" y="76"/>
                        <a:pt x="20" y="76"/>
                        <a:pt x="20" y="76"/>
                      </a:cubicBezTo>
                      <a:cubicBezTo>
                        <a:pt x="16" y="76"/>
                        <a:pt x="13" y="73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lnTo>
                        <a:pt x="102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6" name="iṧļiḍè"/>
                <p:cNvSpPr/>
                <p:nvPr/>
              </p:nvSpPr>
              <p:spPr bwMode="auto">
                <a:xfrm>
                  <a:off x="9965108" y="1600722"/>
                  <a:ext cx="274026" cy="268153"/>
                </a:xfrm>
                <a:custGeom>
                  <a:avLst/>
                  <a:gdLst>
                    <a:gd name="T0" fmla="*/ 82 w 86"/>
                    <a:gd name="T1" fmla="*/ 47 h 84"/>
                    <a:gd name="T2" fmla="*/ 82 w 86"/>
                    <a:gd name="T3" fmla="*/ 42 h 84"/>
                    <a:gd name="T4" fmla="*/ 43 w 86"/>
                    <a:gd name="T5" fmla="*/ 3 h 84"/>
                    <a:gd name="T6" fmla="*/ 36 w 86"/>
                    <a:gd name="T7" fmla="*/ 4 h 84"/>
                    <a:gd name="T8" fmla="*/ 24 w 86"/>
                    <a:gd name="T9" fmla="*/ 0 h 84"/>
                    <a:gd name="T10" fmla="*/ 0 w 86"/>
                    <a:gd name="T11" fmla="*/ 23 h 84"/>
                    <a:gd name="T12" fmla="*/ 4 w 86"/>
                    <a:gd name="T13" fmla="*/ 36 h 84"/>
                    <a:gd name="T14" fmla="*/ 4 w 86"/>
                    <a:gd name="T15" fmla="*/ 42 h 84"/>
                    <a:gd name="T16" fmla="*/ 43 w 86"/>
                    <a:gd name="T17" fmla="*/ 81 h 84"/>
                    <a:gd name="T18" fmla="*/ 50 w 86"/>
                    <a:gd name="T19" fmla="*/ 80 h 84"/>
                    <a:gd name="T20" fmla="*/ 62 w 86"/>
                    <a:gd name="T21" fmla="*/ 84 h 84"/>
                    <a:gd name="T22" fmla="*/ 86 w 86"/>
                    <a:gd name="T23" fmla="*/ 61 h 84"/>
                    <a:gd name="T24" fmla="*/ 82 w 86"/>
                    <a:gd name="T25" fmla="*/ 47 h 84"/>
                    <a:gd name="T26" fmla="*/ 46 w 86"/>
                    <a:gd name="T27" fmla="*/ 71 h 84"/>
                    <a:gd name="T28" fmla="*/ 23 w 86"/>
                    <a:gd name="T29" fmla="*/ 64 h 84"/>
                    <a:gd name="T30" fmla="*/ 24 w 86"/>
                    <a:gd name="T31" fmla="*/ 51 h 84"/>
                    <a:gd name="T32" fmla="*/ 34 w 86"/>
                    <a:gd name="T33" fmla="*/ 59 h 84"/>
                    <a:gd name="T34" fmla="*/ 52 w 86"/>
                    <a:gd name="T35" fmla="*/ 58 h 84"/>
                    <a:gd name="T36" fmla="*/ 41 w 86"/>
                    <a:gd name="T37" fmla="*/ 47 h 84"/>
                    <a:gd name="T38" fmla="*/ 20 w 86"/>
                    <a:gd name="T39" fmla="*/ 30 h 84"/>
                    <a:gd name="T40" fmla="*/ 37 w 86"/>
                    <a:gd name="T41" fmla="*/ 13 h 84"/>
                    <a:gd name="T42" fmla="*/ 61 w 86"/>
                    <a:gd name="T43" fmla="*/ 19 h 84"/>
                    <a:gd name="T44" fmla="*/ 59 w 86"/>
                    <a:gd name="T45" fmla="*/ 31 h 84"/>
                    <a:gd name="T46" fmla="*/ 42 w 86"/>
                    <a:gd name="T47" fmla="*/ 22 h 84"/>
                    <a:gd name="T48" fmla="*/ 38 w 86"/>
                    <a:gd name="T49" fmla="*/ 35 h 84"/>
                    <a:gd name="T50" fmla="*/ 66 w 86"/>
                    <a:gd name="T51" fmla="*/ 49 h 84"/>
                    <a:gd name="T52" fmla="*/ 46 w 86"/>
                    <a:gd name="T53" fmla="*/ 7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6" h="84">
                      <a:moveTo>
                        <a:pt x="82" y="47"/>
                      </a:moveTo>
                      <a:cubicBezTo>
                        <a:pt x="82" y="46"/>
                        <a:pt x="82" y="44"/>
                        <a:pt x="82" y="42"/>
                      </a:cubicBezTo>
                      <a:cubicBezTo>
                        <a:pt x="82" y="21"/>
                        <a:pt x="64" y="3"/>
                        <a:pt x="43" y="3"/>
                      </a:cubicBezTo>
                      <a:cubicBezTo>
                        <a:pt x="41" y="3"/>
                        <a:pt x="39" y="3"/>
                        <a:pt x="36" y="4"/>
                      </a:cubicBezTo>
                      <a:cubicBezTo>
                        <a:pt x="33" y="1"/>
                        <a:pt x="28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8"/>
                        <a:pt x="2" y="32"/>
                        <a:pt x="4" y="36"/>
                      </a:cubicBezTo>
                      <a:cubicBezTo>
                        <a:pt x="4" y="38"/>
                        <a:pt x="4" y="40"/>
                        <a:pt x="4" y="42"/>
                      </a:cubicBezTo>
                      <a:cubicBezTo>
                        <a:pt x="4" y="64"/>
                        <a:pt x="21" y="81"/>
                        <a:pt x="43" y="81"/>
                      </a:cubicBezTo>
                      <a:cubicBezTo>
                        <a:pt x="45" y="81"/>
                        <a:pt x="48" y="81"/>
                        <a:pt x="50" y="80"/>
                      </a:cubicBezTo>
                      <a:cubicBezTo>
                        <a:pt x="54" y="83"/>
                        <a:pt x="58" y="84"/>
                        <a:pt x="62" y="84"/>
                      </a:cubicBezTo>
                      <a:cubicBezTo>
                        <a:pt x="75" y="84"/>
                        <a:pt x="86" y="73"/>
                        <a:pt x="86" y="61"/>
                      </a:cubicBezTo>
                      <a:cubicBezTo>
                        <a:pt x="86" y="56"/>
                        <a:pt x="84" y="51"/>
                        <a:pt x="82" y="47"/>
                      </a:cubicBezTo>
                      <a:close/>
                      <a:moveTo>
                        <a:pt x="46" y="71"/>
                      </a:moveTo>
                      <a:cubicBezTo>
                        <a:pt x="34" y="71"/>
                        <a:pt x="28" y="69"/>
                        <a:pt x="23" y="64"/>
                      </a:cubicBezTo>
                      <a:cubicBezTo>
                        <a:pt x="17" y="58"/>
                        <a:pt x="19" y="52"/>
                        <a:pt x="24" y="51"/>
                      </a:cubicBezTo>
                      <a:cubicBezTo>
                        <a:pt x="29" y="51"/>
                        <a:pt x="32" y="57"/>
                        <a:pt x="34" y="59"/>
                      </a:cubicBezTo>
                      <a:cubicBezTo>
                        <a:pt x="37" y="60"/>
                        <a:pt x="47" y="64"/>
                        <a:pt x="52" y="58"/>
                      </a:cubicBezTo>
                      <a:cubicBezTo>
                        <a:pt x="58" y="51"/>
                        <a:pt x="48" y="48"/>
                        <a:pt x="41" y="47"/>
                      </a:cubicBezTo>
                      <a:cubicBezTo>
                        <a:pt x="32" y="46"/>
                        <a:pt x="19" y="40"/>
                        <a:pt x="20" y="30"/>
                      </a:cubicBezTo>
                      <a:cubicBezTo>
                        <a:pt x="21" y="19"/>
                        <a:pt x="29" y="14"/>
                        <a:pt x="37" y="13"/>
                      </a:cubicBezTo>
                      <a:cubicBezTo>
                        <a:pt x="48" y="12"/>
                        <a:pt x="55" y="15"/>
                        <a:pt x="61" y="19"/>
                      </a:cubicBezTo>
                      <a:cubicBezTo>
                        <a:pt x="67" y="25"/>
                        <a:pt x="63" y="31"/>
                        <a:pt x="59" y="31"/>
                      </a:cubicBezTo>
                      <a:cubicBezTo>
                        <a:pt x="55" y="32"/>
                        <a:pt x="51" y="22"/>
                        <a:pt x="42" y="22"/>
                      </a:cubicBezTo>
                      <a:cubicBezTo>
                        <a:pt x="33" y="22"/>
                        <a:pt x="27" y="32"/>
                        <a:pt x="38" y="35"/>
                      </a:cubicBezTo>
                      <a:cubicBezTo>
                        <a:pt x="49" y="37"/>
                        <a:pt x="61" y="38"/>
                        <a:pt x="66" y="49"/>
                      </a:cubicBezTo>
                      <a:cubicBezTo>
                        <a:pt x="70" y="59"/>
                        <a:pt x="59" y="70"/>
                        <a:pt x="4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7" name="îSľîḑê"/>
                <p:cNvSpPr/>
                <p:nvPr/>
              </p:nvSpPr>
              <p:spPr bwMode="auto">
                <a:xfrm>
                  <a:off x="10082548" y="1367799"/>
                  <a:ext cx="152672" cy="199648"/>
                </a:xfrm>
                <a:custGeom>
                  <a:avLst/>
                  <a:gdLst>
                    <a:gd name="T0" fmla="*/ 42 w 48"/>
                    <a:gd name="T1" fmla="*/ 8 h 63"/>
                    <a:gd name="T2" fmla="*/ 6 w 48"/>
                    <a:gd name="T3" fmla="*/ 8 h 63"/>
                    <a:gd name="T4" fmla="*/ 0 w 48"/>
                    <a:gd name="T5" fmla="*/ 14 h 63"/>
                    <a:gd name="T6" fmla="*/ 0 w 48"/>
                    <a:gd name="T7" fmla="*/ 16 h 63"/>
                    <a:gd name="T8" fmla="*/ 48 w 48"/>
                    <a:gd name="T9" fmla="*/ 16 h 63"/>
                    <a:gd name="T10" fmla="*/ 48 w 48"/>
                    <a:gd name="T11" fmla="*/ 14 h 63"/>
                    <a:gd name="T12" fmla="*/ 42 w 48"/>
                    <a:gd name="T13" fmla="*/ 8 h 63"/>
                    <a:gd name="T14" fmla="*/ 31 w 48"/>
                    <a:gd name="T15" fmla="*/ 4 h 63"/>
                    <a:gd name="T16" fmla="*/ 32 w 48"/>
                    <a:gd name="T17" fmla="*/ 10 h 63"/>
                    <a:gd name="T18" fmla="*/ 16 w 48"/>
                    <a:gd name="T19" fmla="*/ 10 h 63"/>
                    <a:gd name="T20" fmla="*/ 17 w 48"/>
                    <a:gd name="T21" fmla="*/ 4 h 63"/>
                    <a:gd name="T22" fmla="*/ 31 w 48"/>
                    <a:gd name="T23" fmla="*/ 4 h 63"/>
                    <a:gd name="T24" fmla="*/ 32 w 48"/>
                    <a:gd name="T25" fmla="*/ 0 h 63"/>
                    <a:gd name="T26" fmla="*/ 16 w 48"/>
                    <a:gd name="T27" fmla="*/ 0 h 63"/>
                    <a:gd name="T28" fmla="*/ 13 w 48"/>
                    <a:gd name="T29" fmla="*/ 3 h 63"/>
                    <a:gd name="T30" fmla="*/ 12 w 48"/>
                    <a:gd name="T31" fmla="*/ 11 h 63"/>
                    <a:gd name="T32" fmla="*/ 14 w 48"/>
                    <a:gd name="T33" fmla="*/ 14 h 63"/>
                    <a:gd name="T34" fmla="*/ 34 w 48"/>
                    <a:gd name="T35" fmla="*/ 14 h 63"/>
                    <a:gd name="T36" fmla="*/ 36 w 48"/>
                    <a:gd name="T37" fmla="*/ 11 h 63"/>
                    <a:gd name="T38" fmla="*/ 35 w 48"/>
                    <a:gd name="T39" fmla="*/ 3 h 63"/>
                    <a:gd name="T40" fmla="*/ 32 w 48"/>
                    <a:gd name="T41" fmla="*/ 0 h 63"/>
                    <a:gd name="T42" fmla="*/ 43 w 48"/>
                    <a:gd name="T43" fmla="*/ 20 h 63"/>
                    <a:gd name="T44" fmla="*/ 5 w 48"/>
                    <a:gd name="T45" fmla="*/ 20 h 63"/>
                    <a:gd name="T46" fmla="*/ 2 w 48"/>
                    <a:gd name="T47" fmla="*/ 24 h 63"/>
                    <a:gd name="T48" fmla="*/ 5 w 48"/>
                    <a:gd name="T49" fmla="*/ 59 h 63"/>
                    <a:gd name="T50" fmla="*/ 9 w 48"/>
                    <a:gd name="T51" fmla="*/ 63 h 63"/>
                    <a:gd name="T52" fmla="*/ 39 w 48"/>
                    <a:gd name="T53" fmla="*/ 63 h 63"/>
                    <a:gd name="T54" fmla="*/ 43 w 48"/>
                    <a:gd name="T55" fmla="*/ 59 h 63"/>
                    <a:gd name="T56" fmla="*/ 46 w 48"/>
                    <a:gd name="T57" fmla="*/ 24 h 63"/>
                    <a:gd name="T58" fmla="*/ 43 w 48"/>
                    <a:gd name="T59" fmla="*/ 20 h 63"/>
                    <a:gd name="T60" fmla="*/ 16 w 48"/>
                    <a:gd name="T61" fmla="*/ 55 h 63"/>
                    <a:gd name="T62" fmla="*/ 10 w 48"/>
                    <a:gd name="T63" fmla="*/ 55 h 63"/>
                    <a:gd name="T64" fmla="*/ 8 w 48"/>
                    <a:gd name="T65" fmla="*/ 28 h 63"/>
                    <a:gd name="T66" fmla="*/ 16 w 48"/>
                    <a:gd name="T67" fmla="*/ 28 h 63"/>
                    <a:gd name="T68" fmla="*/ 16 w 48"/>
                    <a:gd name="T69" fmla="*/ 55 h 63"/>
                    <a:gd name="T70" fmla="*/ 28 w 48"/>
                    <a:gd name="T71" fmla="*/ 55 h 63"/>
                    <a:gd name="T72" fmla="*/ 20 w 48"/>
                    <a:gd name="T73" fmla="*/ 55 h 63"/>
                    <a:gd name="T74" fmla="*/ 20 w 48"/>
                    <a:gd name="T75" fmla="*/ 28 h 63"/>
                    <a:gd name="T76" fmla="*/ 28 w 48"/>
                    <a:gd name="T77" fmla="*/ 28 h 63"/>
                    <a:gd name="T78" fmla="*/ 28 w 48"/>
                    <a:gd name="T79" fmla="*/ 55 h 63"/>
                    <a:gd name="T80" fmla="*/ 38 w 48"/>
                    <a:gd name="T81" fmla="*/ 55 h 63"/>
                    <a:gd name="T82" fmla="*/ 32 w 48"/>
                    <a:gd name="T83" fmla="*/ 55 h 63"/>
                    <a:gd name="T84" fmla="*/ 32 w 48"/>
                    <a:gd name="T85" fmla="*/ 28 h 63"/>
                    <a:gd name="T86" fmla="*/ 40 w 48"/>
                    <a:gd name="T87" fmla="*/ 28 h 63"/>
                    <a:gd name="T88" fmla="*/ 38 w 48"/>
                    <a:gd name="T89" fmla="*/ 5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" h="63">
                      <a:moveTo>
                        <a:pt x="42" y="8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3" y="8"/>
                        <a:pt x="0" y="11"/>
                        <a:pt x="0" y="1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48" y="11"/>
                        <a:pt x="45" y="8"/>
                        <a:pt x="42" y="8"/>
                      </a:cubicBezTo>
                      <a:close/>
                      <a:moveTo>
                        <a:pt x="31" y="4"/>
                      </a:move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moveTo>
                        <a:pt x="3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3" y="1"/>
                        <a:pt x="13" y="3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3"/>
                        <a:pt x="13" y="14"/>
                        <a:pt x="1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6" y="14"/>
                        <a:pt x="37" y="13"/>
                        <a:pt x="36" y="11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1"/>
                        <a:pt x="34" y="0"/>
                        <a:pt x="32" y="0"/>
                      </a:cubicBezTo>
                      <a:close/>
                      <a:moveTo>
                        <a:pt x="43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3" y="20"/>
                        <a:pt x="2" y="22"/>
                        <a:pt x="2" y="24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5" y="61"/>
                        <a:pt x="7" y="63"/>
                        <a:pt x="9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41" y="63"/>
                        <a:pt x="43" y="61"/>
                        <a:pt x="43" y="59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7" y="22"/>
                        <a:pt x="45" y="20"/>
                        <a:pt x="43" y="20"/>
                      </a:cubicBezTo>
                      <a:close/>
                      <a:moveTo>
                        <a:pt x="16" y="55"/>
                      </a:move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lnTo>
                        <a:pt x="16" y="55"/>
                      </a:lnTo>
                      <a:close/>
                      <a:moveTo>
                        <a:pt x="28" y="55"/>
                      </a:moveTo>
                      <a:cubicBezTo>
                        <a:pt x="20" y="55"/>
                        <a:pt x="20" y="55"/>
                        <a:pt x="20" y="55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lnTo>
                        <a:pt x="28" y="55"/>
                      </a:lnTo>
                      <a:close/>
                      <a:moveTo>
                        <a:pt x="38" y="55"/>
                      </a:move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lnTo>
                        <a:pt x="3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88" name="îṥ1ídé"/>
                <p:cNvSpPr/>
                <p:nvPr/>
              </p:nvSpPr>
              <p:spPr bwMode="auto">
                <a:xfrm>
                  <a:off x="9634320" y="3002169"/>
                  <a:ext cx="416912" cy="418868"/>
                </a:xfrm>
                <a:custGeom>
                  <a:avLst/>
                  <a:gdLst>
                    <a:gd name="T0" fmla="*/ 65 w 130"/>
                    <a:gd name="T1" fmla="*/ 0 h 131"/>
                    <a:gd name="T2" fmla="*/ 0 w 130"/>
                    <a:gd name="T3" fmla="*/ 65 h 131"/>
                    <a:gd name="T4" fmla="*/ 65 w 130"/>
                    <a:gd name="T5" fmla="*/ 131 h 131"/>
                    <a:gd name="T6" fmla="*/ 130 w 130"/>
                    <a:gd name="T7" fmla="*/ 65 h 131"/>
                    <a:gd name="T8" fmla="*/ 65 w 130"/>
                    <a:gd name="T9" fmla="*/ 0 h 131"/>
                    <a:gd name="T10" fmla="*/ 65 w 130"/>
                    <a:gd name="T11" fmla="*/ 114 h 131"/>
                    <a:gd name="T12" fmla="*/ 16 w 130"/>
                    <a:gd name="T13" fmla="*/ 65 h 131"/>
                    <a:gd name="T14" fmla="*/ 65 w 130"/>
                    <a:gd name="T15" fmla="*/ 17 h 131"/>
                    <a:gd name="T16" fmla="*/ 114 w 130"/>
                    <a:gd name="T17" fmla="*/ 65 h 131"/>
                    <a:gd name="T18" fmla="*/ 65 w 130"/>
                    <a:gd name="T19" fmla="*/ 114 h 131"/>
                    <a:gd name="T20" fmla="*/ 40 w 130"/>
                    <a:gd name="T21" fmla="*/ 65 h 131"/>
                    <a:gd name="T22" fmla="*/ 65 w 130"/>
                    <a:gd name="T23" fmla="*/ 90 h 131"/>
                    <a:gd name="T24" fmla="*/ 89 w 130"/>
                    <a:gd name="T25" fmla="*/ 65 h 131"/>
                    <a:gd name="T26" fmla="*/ 65 w 130"/>
                    <a:gd name="T27" fmla="*/ 41 h 131"/>
                    <a:gd name="T28" fmla="*/ 40 w 130"/>
                    <a:gd name="T29" fmla="*/ 6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" h="131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1"/>
                        <a:pt x="65" y="131"/>
                      </a:cubicBezTo>
                      <a:cubicBezTo>
                        <a:pt x="101" y="131"/>
                        <a:pt x="130" y="101"/>
                        <a:pt x="130" y="65"/>
                      </a:cubicBezTo>
                      <a:cubicBezTo>
                        <a:pt x="130" y="29"/>
                        <a:pt x="101" y="0"/>
                        <a:pt x="65" y="0"/>
                      </a:cubicBezTo>
                      <a:close/>
                      <a:moveTo>
                        <a:pt x="65" y="114"/>
                      </a:moveTo>
                      <a:cubicBezTo>
                        <a:pt x="38" y="114"/>
                        <a:pt x="16" y="92"/>
                        <a:pt x="16" y="65"/>
                      </a:cubicBezTo>
                      <a:cubicBezTo>
                        <a:pt x="16" y="38"/>
                        <a:pt x="38" y="17"/>
                        <a:pt x="65" y="17"/>
                      </a:cubicBezTo>
                      <a:cubicBezTo>
                        <a:pt x="92" y="17"/>
                        <a:pt x="114" y="38"/>
                        <a:pt x="114" y="65"/>
                      </a:cubicBezTo>
                      <a:cubicBezTo>
                        <a:pt x="114" y="92"/>
                        <a:pt x="92" y="114"/>
                        <a:pt x="65" y="114"/>
                      </a:cubicBezTo>
                      <a:close/>
                      <a:moveTo>
                        <a:pt x="40" y="65"/>
                      </a:moveTo>
                      <a:cubicBezTo>
                        <a:pt x="40" y="79"/>
                        <a:pt x="51" y="90"/>
                        <a:pt x="65" y="90"/>
                      </a:cubicBezTo>
                      <a:cubicBezTo>
                        <a:pt x="78" y="90"/>
                        <a:pt x="89" y="79"/>
                        <a:pt x="89" y="65"/>
                      </a:cubicBezTo>
                      <a:cubicBezTo>
                        <a:pt x="89" y="52"/>
                        <a:pt x="78" y="41"/>
                        <a:pt x="65" y="41"/>
                      </a:cubicBezTo>
                      <a:cubicBezTo>
                        <a:pt x="51" y="41"/>
                        <a:pt x="40" y="52"/>
                        <a:pt x="40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89" name="îṧļiďê"/>
                <p:cNvSpPr/>
                <p:nvPr/>
              </p:nvSpPr>
              <p:spPr bwMode="auto">
                <a:xfrm>
                  <a:off x="9330934" y="1252317"/>
                  <a:ext cx="690938" cy="299471"/>
                </a:xfrm>
                <a:custGeom>
                  <a:avLst/>
                  <a:gdLst>
                    <a:gd name="T0" fmla="*/ 188 w 216"/>
                    <a:gd name="T1" fmla="*/ 41 h 94"/>
                    <a:gd name="T2" fmla="*/ 178 w 216"/>
                    <a:gd name="T3" fmla="*/ 43 h 94"/>
                    <a:gd name="T4" fmla="*/ 129 w 216"/>
                    <a:gd name="T5" fmla="*/ 0 h 94"/>
                    <a:gd name="T6" fmla="*/ 111 w 216"/>
                    <a:gd name="T7" fmla="*/ 3 h 94"/>
                    <a:gd name="T8" fmla="*/ 108 w 216"/>
                    <a:gd name="T9" fmla="*/ 6 h 94"/>
                    <a:gd name="T10" fmla="*/ 108 w 216"/>
                    <a:gd name="T11" fmla="*/ 91 h 94"/>
                    <a:gd name="T12" fmla="*/ 111 w 216"/>
                    <a:gd name="T13" fmla="*/ 94 h 94"/>
                    <a:gd name="T14" fmla="*/ 188 w 216"/>
                    <a:gd name="T15" fmla="*/ 94 h 94"/>
                    <a:gd name="T16" fmla="*/ 216 w 216"/>
                    <a:gd name="T17" fmla="*/ 68 h 94"/>
                    <a:gd name="T18" fmla="*/ 188 w 216"/>
                    <a:gd name="T19" fmla="*/ 41 h 94"/>
                    <a:gd name="T20" fmla="*/ 85 w 216"/>
                    <a:gd name="T21" fmla="*/ 94 h 94"/>
                    <a:gd name="T22" fmla="*/ 91 w 216"/>
                    <a:gd name="T23" fmla="*/ 94 h 94"/>
                    <a:gd name="T24" fmla="*/ 95 w 216"/>
                    <a:gd name="T25" fmla="*/ 47 h 94"/>
                    <a:gd name="T26" fmla="*/ 91 w 216"/>
                    <a:gd name="T27" fmla="*/ 0 h 94"/>
                    <a:gd name="T28" fmla="*/ 85 w 216"/>
                    <a:gd name="T29" fmla="*/ 0 h 94"/>
                    <a:gd name="T30" fmla="*/ 81 w 216"/>
                    <a:gd name="T31" fmla="*/ 47 h 94"/>
                    <a:gd name="T32" fmla="*/ 85 w 216"/>
                    <a:gd name="T33" fmla="*/ 94 h 94"/>
                    <a:gd name="T34" fmla="*/ 64 w 216"/>
                    <a:gd name="T35" fmla="*/ 94 h 94"/>
                    <a:gd name="T36" fmla="*/ 58 w 216"/>
                    <a:gd name="T37" fmla="*/ 94 h 94"/>
                    <a:gd name="T38" fmla="*/ 54 w 216"/>
                    <a:gd name="T39" fmla="*/ 60 h 94"/>
                    <a:gd name="T40" fmla="*/ 58 w 216"/>
                    <a:gd name="T41" fmla="*/ 27 h 94"/>
                    <a:gd name="T42" fmla="*/ 64 w 216"/>
                    <a:gd name="T43" fmla="*/ 27 h 94"/>
                    <a:gd name="T44" fmla="*/ 68 w 216"/>
                    <a:gd name="T45" fmla="*/ 61 h 94"/>
                    <a:gd name="T46" fmla="*/ 64 w 216"/>
                    <a:gd name="T47" fmla="*/ 94 h 94"/>
                    <a:gd name="T48" fmla="*/ 31 w 216"/>
                    <a:gd name="T49" fmla="*/ 94 h 94"/>
                    <a:gd name="T50" fmla="*/ 37 w 216"/>
                    <a:gd name="T51" fmla="*/ 94 h 94"/>
                    <a:gd name="T52" fmla="*/ 41 w 216"/>
                    <a:gd name="T53" fmla="*/ 67 h 94"/>
                    <a:gd name="T54" fmla="*/ 37 w 216"/>
                    <a:gd name="T55" fmla="*/ 40 h 94"/>
                    <a:gd name="T56" fmla="*/ 31 w 216"/>
                    <a:gd name="T57" fmla="*/ 40 h 94"/>
                    <a:gd name="T58" fmla="*/ 27 w 216"/>
                    <a:gd name="T59" fmla="*/ 67 h 94"/>
                    <a:gd name="T60" fmla="*/ 31 w 216"/>
                    <a:gd name="T61" fmla="*/ 94 h 94"/>
                    <a:gd name="T62" fmla="*/ 4 w 216"/>
                    <a:gd name="T63" fmla="*/ 81 h 94"/>
                    <a:gd name="T64" fmla="*/ 10 w 216"/>
                    <a:gd name="T65" fmla="*/ 81 h 94"/>
                    <a:gd name="T66" fmla="*/ 14 w 216"/>
                    <a:gd name="T67" fmla="*/ 67 h 94"/>
                    <a:gd name="T68" fmla="*/ 10 w 216"/>
                    <a:gd name="T69" fmla="*/ 54 h 94"/>
                    <a:gd name="T70" fmla="*/ 4 w 216"/>
                    <a:gd name="T71" fmla="*/ 54 h 94"/>
                    <a:gd name="T72" fmla="*/ 0 w 216"/>
                    <a:gd name="T73" fmla="*/ 67 h 94"/>
                    <a:gd name="T74" fmla="*/ 4 w 216"/>
                    <a:gd name="T75" fmla="*/ 8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6" h="94">
                      <a:moveTo>
                        <a:pt x="188" y="41"/>
                      </a:moveTo>
                      <a:cubicBezTo>
                        <a:pt x="184" y="41"/>
                        <a:pt x="181" y="42"/>
                        <a:pt x="178" y="43"/>
                      </a:cubicBezTo>
                      <a:cubicBezTo>
                        <a:pt x="175" y="19"/>
                        <a:pt x="154" y="0"/>
                        <a:pt x="129" y="0"/>
                      </a:cubicBezTo>
                      <a:cubicBezTo>
                        <a:pt x="122" y="0"/>
                        <a:pt x="116" y="1"/>
                        <a:pt x="111" y="3"/>
                      </a:cubicBezTo>
                      <a:cubicBezTo>
                        <a:pt x="109" y="4"/>
                        <a:pt x="108" y="5"/>
                        <a:pt x="108" y="6"/>
                      </a:cubicBezTo>
                      <a:cubicBezTo>
                        <a:pt x="108" y="91"/>
                        <a:pt x="108" y="91"/>
                        <a:pt x="108" y="91"/>
                      </a:cubicBezTo>
                      <a:cubicBezTo>
                        <a:pt x="108" y="93"/>
                        <a:pt x="110" y="94"/>
                        <a:pt x="111" y="94"/>
                      </a:cubicBezTo>
                      <a:cubicBezTo>
                        <a:pt x="111" y="94"/>
                        <a:pt x="188" y="94"/>
                        <a:pt x="188" y="94"/>
                      </a:cubicBezTo>
                      <a:cubicBezTo>
                        <a:pt x="204" y="94"/>
                        <a:pt x="216" y="82"/>
                        <a:pt x="216" y="68"/>
                      </a:cubicBezTo>
                      <a:cubicBezTo>
                        <a:pt x="216" y="53"/>
                        <a:pt x="204" y="41"/>
                        <a:pt x="188" y="41"/>
                      </a:cubicBezTo>
                      <a:close/>
                      <a:moveTo>
                        <a:pt x="85" y="94"/>
                      </a:move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1" y="47"/>
                        <a:pt x="81" y="47"/>
                        <a:pt x="81" y="47"/>
                      </a:cubicBezTo>
                      <a:lnTo>
                        <a:pt x="85" y="94"/>
                      </a:lnTo>
                      <a:close/>
                      <a:moveTo>
                        <a:pt x="64" y="94"/>
                      </a:moveTo>
                      <a:cubicBezTo>
                        <a:pt x="58" y="94"/>
                        <a:pt x="58" y="94"/>
                        <a:pt x="58" y="94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lnTo>
                        <a:pt x="64" y="94"/>
                      </a:lnTo>
                      <a:close/>
                      <a:moveTo>
                        <a:pt x="31" y="94"/>
                      </a:move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37" y="40"/>
                        <a:pt x="37" y="40"/>
                        <a:pt x="37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lnTo>
                        <a:pt x="31" y="94"/>
                      </a:lnTo>
                      <a:close/>
                      <a:moveTo>
                        <a:pt x="4" y="81"/>
                      </a:move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4" y="67"/>
                        <a:pt x="14" y="67"/>
                        <a:pt x="14" y="67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4" y="54"/>
                        <a:pt x="4" y="54"/>
                        <a:pt x="4" y="54"/>
                      </a:cubicBezTo>
                      <a:cubicBezTo>
                        <a:pt x="0" y="67"/>
                        <a:pt x="0" y="67"/>
                        <a:pt x="0" y="67"/>
                      </a:cubicBezTo>
                      <a:lnTo>
                        <a:pt x="4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0" name="íşļïḍê"/>
                <p:cNvSpPr/>
                <p:nvPr/>
              </p:nvSpPr>
              <p:spPr bwMode="auto">
                <a:xfrm>
                  <a:off x="9462075" y="1610508"/>
                  <a:ext cx="383636" cy="342532"/>
                </a:xfrm>
                <a:custGeom>
                  <a:avLst/>
                  <a:gdLst>
                    <a:gd name="T0" fmla="*/ 50 w 120"/>
                    <a:gd name="T1" fmla="*/ 0 h 107"/>
                    <a:gd name="T2" fmla="*/ 50 w 120"/>
                    <a:gd name="T3" fmla="*/ 0 h 107"/>
                    <a:gd name="T4" fmla="*/ 100 w 120"/>
                    <a:gd name="T5" fmla="*/ 41 h 107"/>
                    <a:gd name="T6" fmla="*/ 50 w 120"/>
                    <a:gd name="T7" fmla="*/ 81 h 107"/>
                    <a:gd name="T8" fmla="*/ 42 w 120"/>
                    <a:gd name="T9" fmla="*/ 81 h 107"/>
                    <a:gd name="T10" fmla="*/ 7 w 120"/>
                    <a:gd name="T11" fmla="*/ 93 h 107"/>
                    <a:gd name="T12" fmla="*/ 7 w 120"/>
                    <a:gd name="T13" fmla="*/ 91 h 107"/>
                    <a:gd name="T14" fmla="*/ 19 w 120"/>
                    <a:gd name="T15" fmla="*/ 75 h 107"/>
                    <a:gd name="T16" fmla="*/ 19 w 120"/>
                    <a:gd name="T17" fmla="*/ 72 h 107"/>
                    <a:gd name="T18" fmla="*/ 0 w 120"/>
                    <a:gd name="T19" fmla="*/ 41 h 107"/>
                    <a:gd name="T20" fmla="*/ 50 w 120"/>
                    <a:gd name="T21" fmla="*/ 0 h 107"/>
                    <a:gd name="T22" fmla="*/ 104 w 120"/>
                    <a:gd name="T23" fmla="*/ 91 h 107"/>
                    <a:gd name="T24" fmla="*/ 113 w 120"/>
                    <a:gd name="T25" fmla="*/ 104 h 107"/>
                    <a:gd name="T26" fmla="*/ 113 w 120"/>
                    <a:gd name="T27" fmla="*/ 107 h 107"/>
                    <a:gd name="T28" fmla="*/ 83 w 120"/>
                    <a:gd name="T29" fmla="*/ 96 h 107"/>
                    <a:gd name="T30" fmla="*/ 77 w 120"/>
                    <a:gd name="T31" fmla="*/ 96 h 107"/>
                    <a:gd name="T32" fmla="*/ 50 w 120"/>
                    <a:gd name="T33" fmla="*/ 89 h 107"/>
                    <a:gd name="T34" fmla="*/ 90 w 120"/>
                    <a:gd name="T35" fmla="*/ 75 h 107"/>
                    <a:gd name="T36" fmla="*/ 103 w 120"/>
                    <a:gd name="T37" fmla="*/ 60 h 107"/>
                    <a:gd name="T38" fmla="*/ 108 w 120"/>
                    <a:gd name="T39" fmla="*/ 41 h 107"/>
                    <a:gd name="T40" fmla="*/ 108 w 120"/>
                    <a:gd name="T41" fmla="*/ 37 h 107"/>
                    <a:gd name="T42" fmla="*/ 120 w 120"/>
                    <a:gd name="T43" fmla="*/ 62 h 107"/>
                    <a:gd name="T44" fmla="*/ 104 w 120"/>
                    <a:gd name="T45" fmla="*/ 88 h 107"/>
                    <a:gd name="T46" fmla="*/ 104 w 120"/>
                    <a:gd name="T47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107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8" y="0"/>
                        <a:pt x="100" y="18"/>
                        <a:pt x="100" y="41"/>
                      </a:cubicBezTo>
                      <a:cubicBezTo>
                        <a:pt x="100" y="63"/>
                        <a:pt x="78" y="81"/>
                        <a:pt x="50" y="81"/>
                      </a:cubicBezTo>
                      <a:cubicBezTo>
                        <a:pt x="47" y="81"/>
                        <a:pt x="45" y="81"/>
                        <a:pt x="42" y="81"/>
                      </a:cubicBezTo>
                      <a:cubicBezTo>
                        <a:pt x="32" y="91"/>
                        <a:pt x="19" y="93"/>
                        <a:pt x="7" y="93"/>
                      </a:cubicBezTo>
                      <a:cubicBezTo>
                        <a:pt x="7" y="91"/>
                        <a:pt x="7" y="91"/>
                        <a:pt x="7" y="91"/>
                      </a:cubicBezTo>
                      <a:cubicBezTo>
                        <a:pt x="14" y="87"/>
                        <a:pt x="19" y="82"/>
                        <a:pt x="19" y="75"/>
                      </a:cubicBezTo>
                      <a:cubicBezTo>
                        <a:pt x="19" y="74"/>
                        <a:pt x="19" y="73"/>
                        <a:pt x="19" y="72"/>
                      </a:cubicBezTo>
                      <a:cubicBezTo>
                        <a:pt x="8" y="65"/>
                        <a:pt x="0" y="53"/>
                        <a:pt x="0" y="41"/>
                      </a:cubicBezTo>
                      <a:cubicBezTo>
                        <a:pt x="0" y="18"/>
                        <a:pt x="23" y="0"/>
                        <a:pt x="50" y="0"/>
                      </a:cubicBezTo>
                      <a:close/>
                      <a:moveTo>
                        <a:pt x="104" y="91"/>
                      </a:moveTo>
                      <a:cubicBezTo>
                        <a:pt x="104" y="97"/>
                        <a:pt x="107" y="102"/>
                        <a:pt x="113" y="104"/>
                      </a:cubicBezTo>
                      <a:cubicBezTo>
                        <a:pt x="113" y="107"/>
                        <a:pt x="113" y="107"/>
                        <a:pt x="113" y="107"/>
                      </a:cubicBezTo>
                      <a:cubicBezTo>
                        <a:pt x="102" y="106"/>
                        <a:pt x="93" y="105"/>
                        <a:pt x="83" y="96"/>
                      </a:cubicBezTo>
                      <a:cubicBezTo>
                        <a:pt x="81" y="96"/>
                        <a:pt x="79" y="96"/>
                        <a:pt x="77" y="96"/>
                      </a:cubicBezTo>
                      <a:cubicBezTo>
                        <a:pt x="67" y="96"/>
                        <a:pt x="58" y="93"/>
                        <a:pt x="50" y="89"/>
                      </a:cubicBezTo>
                      <a:cubicBezTo>
                        <a:pt x="65" y="89"/>
                        <a:pt x="79" y="84"/>
                        <a:pt x="90" y="75"/>
                      </a:cubicBezTo>
                      <a:cubicBezTo>
                        <a:pt x="96" y="71"/>
                        <a:pt x="100" y="66"/>
                        <a:pt x="103" y="60"/>
                      </a:cubicBezTo>
                      <a:cubicBezTo>
                        <a:pt x="106" y="54"/>
                        <a:pt x="108" y="47"/>
                        <a:pt x="108" y="41"/>
                      </a:cubicBezTo>
                      <a:cubicBezTo>
                        <a:pt x="108" y="40"/>
                        <a:pt x="108" y="39"/>
                        <a:pt x="108" y="37"/>
                      </a:cubicBezTo>
                      <a:cubicBezTo>
                        <a:pt x="115" y="44"/>
                        <a:pt x="120" y="52"/>
                        <a:pt x="120" y="62"/>
                      </a:cubicBezTo>
                      <a:cubicBezTo>
                        <a:pt x="120" y="72"/>
                        <a:pt x="114" y="82"/>
                        <a:pt x="104" y="88"/>
                      </a:cubicBezTo>
                      <a:cubicBezTo>
                        <a:pt x="104" y="89"/>
                        <a:pt x="104" y="90"/>
                        <a:pt x="104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1" name="iṣ1íḓe"/>
                <p:cNvSpPr/>
                <p:nvPr/>
              </p:nvSpPr>
              <p:spPr bwMode="auto">
                <a:xfrm>
                  <a:off x="9501222" y="1990229"/>
                  <a:ext cx="338618" cy="336661"/>
                </a:xfrm>
                <a:custGeom>
                  <a:avLst/>
                  <a:gdLst>
                    <a:gd name="T0" fmla="*/ 20 w 106"/>
                    <a:gd name="T1" fmla="*/ 53 h 105"/>
                    <a:gd name="T2" fmla="*/ 20 w 106"/>
                    <a:gd name="T3" fmla="*/ 49 h 105"/>
                    <a:gd name="T4" fmla="*/ 1 w 106"/>
                    <a:gd name="T5" fmla="*/ 43 h 105"/>
                    <a:gd name="T6" fmla="*/ 0 w 106"/>
                    <a:gd name="T7" fmla="*/ 53 h 105"/>
                    <a:gd name="T8" fmla="*/ 17 w 106"/>
                    <a:gd name="T9" fmla="*/ 91 h 105"/>
                    <a:gd name="T10" fmla="*/ 29 w 106"/>
                    <a:gd name="T11" fmla="*/ 75 h 105"/>
                    <a:gd name="T12" fmla="*/ 20 w 106"/>
                    <a:gd name="T13" fmla="*/ 53 h 105"/>
                    <a:gd name="T14" fmla="*/ 86 w 106"/>
                    <a:gd name="T15" fmla="*/ 53 h 105"/>
                    <a:gd name="T16" fmla="*/ 77 w 106"/>
                    <a:gd name="T17" fmla="*/ 75 h 105"/>
                    <a:gd name="T18" fmla="*/ 89 w 106"/>
                    <a:gd name="T19" fmla="*/ 91 h 105"/>
                    <a:gd name="T20" fmla="*/ 106 w 106"/>
                    <a:gd name="T21" fmla="*/ 53 h 105"/>
                    <a:gd name="T22" fmla="*/ 105 w 106"/>
                    <a:gd name="T23" fmla="*/ 43 h 105"/>
                    <a:gd name="T24" fmla="*/ 86 w 106"/>
                    <a:gd name="T25" fmla="*/ 49 h 105"/>
                    <a:gd name="T26" fmla="*/ 86 w 106"/>
                    <a:gd name="T27" fmla="*/ 53 h 105"/>
                    <a:gd name="T28" fmla="*/ 59 w 106"/>
                    <a:gd name="T29" fmla="*/ 20 h 105"/>
                    <a:gd name="T30" fmla="*/ 82 w 106"/>
                    <a:gd name="T31" fmla="*/ 36 h 105"/>
                    <a:gd name="T32" fmla="*/ 101 w 106"/>
                    <a:gd name="T33" fmla="*/ 30 h 105"/>
                    <a:gd name="T34" fmla="*/ 59 w 106"/>
                    <a:gd name="T35" fmla="*/ 0 h 105"/>
                    <a:gd name="T36" fmla="*/ 59 w 106"/>
                    <a:gd name="T37" fmla="*/ 20 h 105"/>
                    <a:gd name="T38" fmla="*/ 24 w 106"/>
                    <a:gd name="T39" fmla="*/ 36 h 105"/>
                    <a:gd name="T40" fmla="*/ 46 w 106"/>
                    <a:gd name="T41" fmla="*/ 20 h 105"/>
                    <a:gd name="T42" fmla="*/ 46 w 106"/>
                    <a:gd name="T43" fmla="*/ 0 h 105"/>
                    <a:gd name="T44" fmla="*/ 5 w 106"/>
                    <a:gd name="T45" fmla="*/ 30 h 105"/>
                    <a:gd name="T46" fmla="*/ 24 w 106"/>
                    <a:gd name="T47" fmla="*/ 36 h 105"/>
                    <a:gd name="T48" fmla="*/ 67 w 106"/>
                    <a:gd name="T49" fmla="*/ 83 h 105"/>
                    <a:gd name="T50" fmla="*/ 53 w 106"/>
                    <a:gd name="T51" fmla="*/ 85 h 105"/>
                    <a:gd name="T52" fmla="*/ 39 w 106"/>
                    <a:gd name="T53" fmla="*/ 83 h 105"/>
                    <a:gd name="T54" fmla="*/ 28 w 106"/>
                    <a:gd name="T55" fmla="*/ 99 h 105"/>
                    <a:gd name="T56" fmla="*/ 53 w 106"/>
                    <a:gd name="T57" fmla="*/ 105 h 105"/>
                    <a:gd name="T58" fmla="*/ 78 w 106"/>
                    <a:gd name="T59" fmla="*/ 99 h 105"/>
                    <a:gd name="T60" fmla="*/ 67 w 106"/>
                    <a:gd name="T61" fmla="*/ 83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6" h="105">
                      <a:moveTo>
                        <a:pt x="20" y="53"/>
                      </a:moveTo>
                      <a:cubicBezTo>
                        <a:pt x="20" y="51"/>
                        <a:pt x="20" y="50"/>
                        <a:pt x="20" y="49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6"/>
                        <a:pt x="0" y="49"/>
                        <a:pt x="0" y="53"/>
                      </a:cubicBezTo>
                      <a:cubicBezTo>
                        <a:pt x="0" y="68"/>
                        <a:pt x="7" y="81"/>
                        <a:pt x="17" y="91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23" y="69"/>
                        <a:pt x="20" y="61"/>
                        <a:pt x="20" y="53"/>
                      </a:cubicBezTo>
                      <a:close/>
                      <a:moveTo>
                        <a:pt x="86" y="53"/>
                      </a:moveTo>
                      <a:cubicBezTo>
                        <a:pt x="86" y="61"/>
                        <a:pt x="83" y="69"/>
                        <a:pt x="77" y="75"/>
                      </a:cubicBezTo>
                      <a:cubicBezTo>
                        <a:pt x="89" y="91"/>
                        <a:pt x="89" y="91"/>
                        <a:pt x="89" y="91"/>
                      </a:cubicBezTo>
                      <a:cubicBezTo>
                        <a:pt x="99" y="81"/>
                        <a:pt x="106" y="68"/>
                        <a:pt x="106" y="53"/>
                      </a:cubicBezTo>
                      <a:cubicBezTo>
                        <a:pt x="106" y="49"/>
                        <a:pt x="105" y="46"/>
                        <a:pt x="105" y="43"/>
                      </a:cubicBezTo>
                      <a:cubicBezTo>
                        <a:pt x="86" y="49"/>
                        <a:pt x="86" y="49"/>
                        <a:pt x="86" y="49"/>
                      </a:cubicBezTo>
                      <a:cubicBezTo>
                        <a:pt x="86" y="50"/>
                        <a:pt x="86" y="51"/>
                        <a:pt x="86" y="53"/>
                      </a:cubicBezTo>
                      <a:close/>
                      <a:moveTo>
                        <a:pt x="59" y="20"/>
                      </a:moveTo>
                      <a:cubicBezTo>
                        <a:pt x="69" y="22"/>
                        <a:pt x="77" y="28"/>
                        <a:pt x="82" y="36"/>
                      </a:cubicBezTo>
                      <a:cubicBezTo>
                        <a:pt x="101" y="30"/>
                        <a:pt x="101" y="30"/>
                        <a:pt x="101" y="30"/>
                      </a:cubicBezTo>
                      <a:cubicBezTo>
                        <a:pt x="93" y="14"/>
                        <a:pt x="78" y="3"/>
                        <a:pt x="59" y="0"/>
                      </a:cubicBezTo>
                      <a:lnTo>
                        <a:pt x="59" y="20"/>
                      </a:lnTo>
                      <a:close/>
                      <a:moveTo>
                        <a:pt x="24" y="36"/>
                      </a:moveTo>
                      <a:cubicBezTo>
                        <a:pt x="29" y="28"/>
                        <a:pt x="37" y="22"/>
                        <a:pt x="46" y="2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8" y="3"/>
                        <a:pt x="13" y="14"/>
                        <a:pt x="5" y="30"/>
                      </a:cubicBezTo>
                      <a:lnTo>
                        <a:pt x="24" y="36"/>
                      </a:lnTo>
                      <a:close/>
                      <a:moveTo>
                        <a:pt x="67" y="83"/>
                      </a:moveTo>
                      <a:cubicBezTo>
                        <a:pt x="62" y="84"/>
                        <a:pt x="58" y="85"/>
                        <a:pt x="53" y="85"/>
                      </a:cubicBezTo>
                      <a:cubicBezTo>
                        <a:pt x="48" y="85"/>
                        <a:pt x="43" y="84"/>
                        <a:pt x="39" y="83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35" y="103"/>
                        <a:pt x="44" y="105"/>
                        <a:pt x="53" y="105"/>
                      </a:cubicBezTo>
                      <a:cubicBezTo>
                        <a:pt x="62" y="105"/>
                        <a:pt x="71" y="103"/>
                        <a:pt x="78" y="99"/>
                      </a:cubicBezTo>
                      <a:lnTo>
                        <a:pt x="67" y="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2" name="ïṧḻîdé"/>
                <p:cNvSpPr/>
                <p:nvPr/>
              </p:nvSpPr>
              <p:spPr bwMode="auto">
                <a:xfrm>
                  <a:off x="9522752" y="2397354"/>
                  <a:ext cx="317087" cy="334703"/>
                </a:xfrm>
                <a:custGeom>
                  <a:avLst/>
                  <a:gdLst>
                    <a:gd name="T0" fmla="*/ 75 w 162"/>
                    <a:gd name="T1" fmla="*/ 65 h 171"/>
                    <a:gd name="T2" fmla="*/ 54 w 162"/>
                    <a:gd name="T3" fmla="*/ 86 h 171"/>
                    <a:gd name="T4" fmla="*/ 87 w 162"/>
                    <a:gd name="T5" fmla="*/ 65 h 171"/>
                    <a:gd name="T6" fmla="*/ 108 w 162"/>
                    <a:gd name="T7" fmla="*/ 86 h 171"/>
                    <a:gd name="T8" fmla="*/ 87 w 162"/>
                    <a:gd name="T9" fmla="*/ 65 h 171"/>
                    <a:gd name="T10" fmla="*/ 139 w 162"/>
                    <a:gd name="T11" fmla="*/ 65 h 171"/>
                    <a:gd name="T12" fmla="*/ 118 w 162"/>
                    <a:gd name="T13" fmla="*/ 86 h 171"/>
                    <a:gd name="T14" fmla="*/ 21 w 162"/>
                    <a:gd name="T15" fmla="*/ 129 h 171"/>
                    <a:gd name="T16" fmla="*/ 43 w 162"/>
                    <a:gd name="T17" fmla="*/ 150 h 171"/>
                    <a:gd name="T18" fmla="*/ 21 w 162"/>
                    <a:gd name="T19" fmla="*/ 129 h 171"/>
                    <a:gd name="T20" fmla="*/ 75 w 162"/>
                    <a:gd name="T21" fmla="*/ 129 h 171"/>
                    <a:gd name="T22" fmla="*/ 54 w 162"/>
                    <a:gd name="T23" fmla="*/ 150 h 171"/>
                    <a:gd name="T24" fmla="*/ 87 w 162"/>
                    <a:gd name="T25" fmla="*/ 129 h 171"/>
                    <a:gd name="T26" fmla="*/ 108 w 162"/>
                    <a:gd name="T27" fmla="*/ 150 h 171"/>
                    <a:gd name="T28" fmla="*/ 87 w 162"/>
                    <a:gd name="T29" fmla="*/ 129 h 171"/>
                    <a:gd name="T30" fmla="*/ 75 w 162"/>
                    <a:gd name="T31" fmla="*/ 96 h 171"/>
                    <a:gd name="T32" fmla="*/ 54 w 162"/>
                    <a:gd name="T33" fmla="*/ 117 h 171"/>
                    <a:gd name="T34" fmla="*/ 87 w 162"/>
                    <a:gd name="T35" fmla="*/ 96 h 171"/>
                    <a:gd name="T36" fmla="*/ 108 w 162"/>
                    <a:gd name="T37" fmla="*/ 117 h 171"/>
                    <a:gd name="T38" fmla="*/ 87 w 162"/>
                    <a:gd name="T39" fmla="*/ 96 h 171"/>
                    <a:gd name="T40" fmla="*/ 139 w 162"/>
                    <a:gd name="T41" fmla="*/ 96 h 171"/>
                    <a:gd name="T42" fmla="*/ 118 w 162"/>
                    <a:gd name="T43" fmla="*/ 117 h 171"/>
                    <a:gd name="T44" fmla="*/ 21 w 162"/>
                    <a:gd name="T45" fmla="*/ 96 h 171"/>
                    <a:gd name="T46" fmla="*/ 43 w 162"/>
                    <a:gd name="T47" fmla="*/ 117 h 171"/>
                    <a:gd name="T48" fmla="*/ 21 w 162"/>
                    <a:gd name="T49" fmla="*/ 96 h 171"/>
                    <a:gd name="T50" fmla="*/ 139 w 162"/>
                    <a:gd name="T51" fmla="*/ 11 h 171"/>
                    <a:gd name="T52" fmla="*/ 118 w 162"/>
                    <a:gd name="T53" fmla="*/ 0 h 171"/>
                    <a:gd name="T54" fmla="*/ 43 w 162"/>
                    <a:gd name="T55" fmla="*/ 11 h 171"/>
                    <a:gd name="T56" fmla="*/ 21 w 162"/>
                    <a:gd name="T57" fmla="*/ 0 h 171"/>
                    <a:gd name="T58" fmla="*/ 0 w 162"/>
                    <a:gd name="T59" fmla="*/ 171 h 171"/>
                    <a:gd name="T60" fmla="*/ 162 w 162"/>
                    <a:gd name="T61" fmla="*/ 0 h 171"/>
                    <a:gd name="T62" fmla="*/ 150 w 162"/>
                    <a:gd name="T63" fmla="*/ 161 h 171"/>
                    <a:gd name="T64" fmla="*/ 11 w 162"/>
                    <a:gd name="T65" fmla="*/ 44 h 171"/>
                    <a:gd name="T66" fmla="*/ 150 w 162"/>
                    <a:gd name="T67" fmla="*/ 16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2" h="171">
                      <a:moveTo>
                        <a:pt x="54" y="65"/>
                      </a:moveTo>
                      <a:lnTo>
                        <a:pt x="75" y="65"/>
                      </a:lnTo>
                      <a:lnTo>
                        <a:pt x="75" y="86"/>
                      </a:lnTo>
                      <a:lnTo>
                        <a:pt x="54" y="86"/>
                      </a:lnTo>
                      <a:lnTo>
                        <a:pt x="54" y="65"/>
                      </a:lnTo>
                      <a:close/>
                      <a:moveTo>
                        <a:pt x="87" y="65"/>
                      </a:moveTo>
                      <a:lnTo>
                        <a:pt x="108" y="65"/>
                      </a:lnTo>
                      <a:lnTo>
                        <a:pt x="108" y="86"/>
                      </a:lnTo>
                      <a:lnTo>
                        <a:pt x="87" y="86"/>
                      </a:lnTo>
                      <a:lnTo>
                        <a:pt x="87" y="65"/>
                      </a:lnTo>
                      <a:close/>
                      <a:moveTo>
                        <a:pt x="118" y="65"/>
                      </a:moveTo>
                      <a:lnTo>
                        <a:pt x="139" y="65"/>
                      </a:lnTo>
                      <a:lnTo>
                        <a:pt x="139" y="86"/>
                      </a:lnTo>
                      <a:lnTo>
                        <a:pt x="118" y="86"/>
                      </a:lnTo>
                      <a:lnTo>
                        <a:pt x="118" y="65"/>
                      </a:lnTo>
                      <a:close/>
                      <a:moveTo>
                        <a:pt x="21" y="129"/>
                      </a:moveTo>
                      <a:lnTo>
                        <a:pt x="43" y="129"/>
                      </a:lnTo>
                      <a:lnTo>
                        <a:pt x="43" y="150"/>
                      </a:lnTo>
                      <a:lnTo>
                        <a:pt x="21" y="150"/>
                      </a:lnTo>
                      <a:lnTo>
                        <a:pt x="21" y="129"/>
                      </a:lnTo>
                      <a:close/>
                      <a:moveTo>
                        <a:pt x="54" y="129"/>
                      </a:moveTo>
                      <a:lnTo>
                        <a:pt x="75" y="129"/>
                      </a:lnTo>
                      <a:lnTo>
                        <a:pt x="75" y="150"/>
                      </a:lnTo>
                      <a:lnTo>
                        <a:pt x="54" y="150"/>
                      </a:lnTo>
                      <a:lnTo>
                        <a:pt x="54" y="129"/>
                      </a:lnTo>
                      <a:close/>
                      <a:moveTo>
                        <a:pt x="87" y="129"/>
                      </a:moveTo>
                      <a:lnTo>
                        <a:pt x="108" y="129"/>
                      </a:lnTo>
                      <a:lnTo>
                        <a:pt x="108" y="150"/>
                      </a:lnTo>
                      <a:lnTo>
                        <a:pt x="87" y="150"/>
                      </a:lnTo>
                      <a:lnTo>
                        <a:pt x="87" y="129"/>
                      </a:lnTo>
                      <a:close/>
                      <a:moveTo>
                        <a:pt x="54" y="96"/>
                      </a:moveTo>
                      <a:lnTo>
                        <a:pt x="75" y="96"/>
                      </a:lnTo>
                      <a:lnTo>
                        <a:pt x="75" y="117"/>
                      </a:lnTo>
                      <a:lnTo>
                        <a:pt x="54" y="117"/>
                      </a:lnTo>
                      <a:lnTo>
                        <a:pt x="54" y="96"/>
                      </a:lnTo>
                      <a:close/>
                      <a:moveTo>
                        <a:pt x="87" y="96"/>
                      </a:moveTo>
                      <a:lnTo>
                        <a:pt x="108" y="96"/>
                      </a:lnTo>
                      <a:lnTo>
                        <a:pt x="108" y="117"/>
                      </a:lnTo>
                      <a:lnTo>
                        <a:pt x="87" y="117"/>
                      </a:lnTo>
                      <a:lnTo>
                        <a:pt x="87" y="96"/>
                      </a:lnTo>
                      <a:close/>
                      <a:moveTo>
                        <a:pt x="118" y="96"/>
                      </a:moveTo>
                      <a:lnTo>
                        <a:pt x="139" y="96"/>
                      </a:lnTo>
                      <a:lnTo>
                        <a:pt x="139" y="117"/>
                      </a:lnTo>
                      <a:lnTo>
                        <a:pt x="118" y="117"/>
                      </a:lnTo>
                      <a:lnTo>
                        <a:pt x="118" y="96"/>
                      </a:lnTo>
                      <a:close/>
                      <a:moveTo>
                        <a:pt x="21" y="96"/>
                      </a:moveTo>
                      <a:lnTo>
                        <a:pt x="43" y="96"/>
                      </a:lnTo>
                      <a:lnTo>
                        <a:pt x="43" y="117"/>
                      </a:lnTo>
                      <a:lnTo>
                        <a:pt x="21" y="117"/>
                      </a:lnTo>
                      <a:lnTo>
                        <a:pt x="21" y="96"/>
                      </a:lnTo>
                      <a:close/>
                      <a:moveTo>
                        <a:pt x="139" y="0"/>
                      </a:moveTo>
                      <a:lnTo>
                        <a:pt x="139" y="11"/>
                      </a:lnTo>
                      <a:lnTo>
                        <a:pt x="118" y="11"/>
                      </a:lnTo>
                      <a:lnTo>
                        <a:pt x="118" y="0"/>
                      </a:lnTo>
                      <a:lnTo>
                        <a:pt x="43" y="0"/>
                      </a:lnTo>
                      <a:lnTo>
                        <a:pt x="43" y="11"/>
                      </a:lnTo>
                      <a:lnTo>
                        <a:pt x="21" y="11"/>
                      </a:lnTo>
                      <a:lnTo>
                        <a:pt x="21" y="0"/>
                      </a:lnTo>
                      <a:lnTo>
                        <a:pt x="0" y="0"/>
                      </a:lnTo>
                      <a:lnTo>
                        <a:pt x="0" y="171"/>
                      </a:lnTo>
                      <a:lnTo>
                        <a:pt x="162" y="171"/>
                      </a:lnTo>
                      <a:lnTo>
                        <a:pt x="162" y="0"/>
                      </a:lnTo>
                      <a:lnTo>
                        <a:pt x="139" y="0"/>
                      </a:lnTo>
                      <a:close/>
                      <a:moveTo>
                        <a:pt x="150" y="161"/>
                      </a:moveTo>
                      <a:lnTo>
                        <a:pt x="11" y="161"/>
                      </a:lnTo>
                      <a:lnTo>
                        <a:pt x="11" y="44"/>
                      </a:lnTo>
                      <a:lnTo>
                        <a:pt x="150" y="44"/>
                      </a:lnTo>
                      <a:lnTo>
                        <a:pt x="150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3" name="iṧlïďé"/>
                <p:cNvSpPr/>
                <p:nvPr/>
              </p:nvSpPr>
              <p:spPr bwMode="auto">
                <a:xfrm>
                  <a:off x="10025786" y="3945601"/>
                  <a:ext cx="268155" cy="268153"/>
                </a:xfrm>
                <a:custGeom>
                  <a:avLst/>
                  <a:gdLst>
                    <a:gd name="T0" fmla="*/ 42 w 84"/>
                    <a:gd name="T1" fmla="*/ 0 h 84"/>
                    <a:gd name="T2" fmla="*/ 0 w 84"/>
                    <a:gd name="T3" fmla="*/ 42 h 84"/>
                    <a:gd name="T4" fmla="*/ 42 w 84"/>
                    <a:gd name="T5" fmla="*/ 84 h 84"/>
                    <a:gd name="T6" fmla="*/ 84 w 84"/>
                    <a:gd name="T7" fmla="*/ 42 h 84"/>
                    <a:gd name="T8" fmla="*/ 42 w 84"/>
                    <a:gd name="T9" fmla="*/ 0 h 84"/>
                    <a:gd name="T10" fmla="*/ 42 w 84"/>
                    <a:gd name="T11" fmla="*/ 76 h 84"/>
                    <a:gd name="T12" fmla="*/ 8 w 84"/>
                    <a:gd name="T13" fmla="*/ 42 h 84"/>
                    <a:gd name="T14" fmla="*/ 42 w 84"/>
                    <a:gd name="T15" fmla="*/ 8 h 84"/>
                    <a:gd name="T16" fmla="*/ 76 w 84"/>
                    <a:gd name="T17" fmla="*/ 42 h 84"/>
                    <a:gd name="T18" fmla="*/ 42 w 84"/>
                    <a:gd name="T19" fmla="*/ 76 h 84"/>
                    <a:gd name="T20" fmla="*/ 26 w 84"/>
                    <a:gd name="T21" fmla="*/ 26 h 84"/>
                    <a:gd name="T22" fmla="*/ 58 w 84"/>
                    <a:gd name="T23" fmla="*/ 26 h 84"/>
                    <a:gd name="T24" fmla="*/ 58 w 84"/>
                    <a:gd name="T25" fmla="*/ 58 h 84"/>
                    <a:gd name="T26" fmla="*/ 26 w 84"/>
                    <a:gd name="T27" fmla="*/ 58 h 84"/>
                    <a:gd name="T28" fmla="*/ 26 w 84"/>
                    <a:gd name="T29" fmla="*/ 2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4"/>
                        <a:pt x="42" y="84"/>
                      </a:cubicBezTo>
                      <a:cubicBezTo>
                        <a:pt x="65" y="84"/>
                        <a:pt x="84" y="65"/>
                        <a:pt x="84" y="42"/>
                      </a:cubicBezTo>
                      <a:cubicBezTo>
                        <a:pt x="84" y="19"/>
                        <a:pt x="65" y="0"/>
                        <a:pt x="42" y="0"/>
                      </a:cubicBezTo>
                      <a:close/>
                      <a:moveTo>
                        <a:pt x="42" y="76"/>
                      </a:moveTo>
                      <a:cubicBezTo>
                        <a:pt x="23" y="76"/>
                        <a:pt x="8" y="61"/>
                        <a:pt x="8" y="42"/>
                      </a:cubicBezTo>
                      <a:cubicBezTo>
                        <a:pt x="8" y="23"/>
                        <a:pt x="23" y="8"/>
                        <a:pt x="42" y="8"/>
                      </a:cubicBezTo>
                      <a:cubicBezTo>
                        <a:pt x="61" y="8"/>
                        <a:pt x="76" y="23"/>
                        <a:pt x="76" y="42"/>
                      </a:cubicBezTo>
                      <a:cubicBezTo>
                        <a:pt x="76" y="61"/>
                        <a:pt x="61" y="76"/>
                        <a:pt x="42" y="76"/>
                      </a:cubicBezTo>
                      <a:close/>
                      <a:moveTo>
                        <a:pt x="26" y="26"/>
                      </a:move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lnTo>
                        <a:pt x="2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4" name="îṩḷïdé"/>
                <p:cNvSpPr/>
                <p:nvPr/>
              </p:nvSpPr>
              <p:spPr bwMode="auto">
                <a:xfrm>
                  <a:off x="9634320" y="3906455"/>
                  <a:ext cx="467802" cy="467801"/>
                </a:xfrm>
                <a:custGeom>
                  <a:avLst/>
                  <a:gdLst>
                    <a:gd name="T0" fmla="*/ 140 w 146"/>
                    <a:gd name="T1" fmla="*/ 123 h 146"/>
                    <a:gd name="T2" fmla="*/ 106 w 146"/>
                    <a:gd name="T3" fmla="*/ 94 h 146"/>
                    <a:gd name="T4" fmla="*/ 96 w 146"/>
                    <a:gd name="T5" fmla="*/ 89 h 146"/>
                    <a:gd name="T6" fmla="*/ 109 w 146"/>
                    <a:gd name="T7" fmla="*/ 54 h 146"/>
                    <a:gd name="T8" fmla="*/ 54 w 146"/>
                    <a:gd name="T9" fmla="*/ 0 h 146"/>
                    <a:gd name="T10" fmla="*/ 0 w 146"/>
                    <a:gd name="T11" fmla="*/ 54 h 146"/>
                    <a:gd name="T12" fmla="*/ 54 w 146"/>
                    <a:gd name="T13" fmla="*/ 108 h 146"/>
                    <a:gd name="T14" fmla="*/ 90 w 146"/>
                    <a:gd name="T15" fmla="*/ 95 h 146"/>
                    <a:gd name="T16" fmla="*/ 94 w 146"/>
                    <a:gd name="T17" fmla="*/ 106 h 146"/>
                    <a:gd name="T18" fmla="*/ 123 w 146"/>
                    <a:gd name="T19" fmla="*/ 140 h 146"/>
                    <a:gd name="T20" fmla="*/ 141 w 146"/>
                    <a:gd name="T21" fmla="*/ 141 h 146"/>
                    <a:gd name="T22" fmla="*/ 140 w 146"/>
                    <a:gd name="T23" fmla="*/ 123 h 146"/>
                    <a:gd name="T24" fmla="*/ 54 w 146"/>
                    <a:gd name="T25" fmla="*/ 90 h 146"/>
                    <a:gd name="T26" fmla="*/ 18 w 146"/>
                    <a:gd name="T27" fmla="*/ 54 h 146"/>
                    <a:gd name="T28" fmla="*/ 54 w 146"/>
                    <a:gd name="T29" fmla="*/ 18 h 146"/>
                    <a:gd name="T30" fmla="*/ 91 w 146"/>
                    <a:gd name="T31" fmla="*/ 54 h 146"/>
                    <a:gd name="T32" fmla="*/ 54 w 146"/>
                    <a:gd name="T33" fmla="*/ 90 h 146"/>
                    <a:gd name="T34" fmla="*/ 63 w 146"/>
                    <a:gd name="T35" fmla="*/ 27 h 146"/>
                    <a:gd name="T36" fmla="*/ 45 w 146"/>
                    <a:gd name="T37" fmla="*/ 27 h 146"/>
                    <a:gd name="T38" fmla="*/ 45 w 146"/>
                    <a:gd name="T39" fmla="*/ 45 h 146"/>
                    <a:gd name="T40" fmla="*/ 27 w 146"/>
                    <a:gd name="T41" fmla="*/ 45 h 146"/>
                    <a:gd name="T42" fmla="*/ 27 w 146"/>
                    <a:gd name="T43" fmla="*/ 63 h 146"/>
                    <a:gd name="T44" fmla="*/ 45 w 146"/>
                    <a:gd name="T45" fmla="*/ 63 h 146"/>
                    <a:gd name="T46" fmla="*/ 45 w 146"/>
                    <a:gd name="T47" fmla="*/ 81 h 146"/>
                    <a:gd name="T48" fmla="*/ 63 w 146"/>
                    <a:gd name="T49" fmla="*/ 81 h 146"/>
                    <a:gd name="T50" fmla="*/ 63 w 146"/>
                    <a:gd name="T51" fmla="*/ 63 h 146"/>
                    <a:gd name="T52" fmla="*/ 81 w 146"/>
                    <a:gd name="T53" fmla="*/ 63 h 146"/>
                    <a:gd name="T54" fmla="*/ 81 w 146"/>
                    <a:gd name="T55" fmla="*/ 45 h 146"/>
                    <a:gd name="T56" fmla="*/ 63 w 146"/>
                    <a:gd name="T57" fmla="*/ 45 h 146"/>
                    <a:gd name="T58" fmla="*/ 63 w 146"/>
                    <a:gd name="T59" fmla="*/ 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6" h="146">
                      <a:moveTo>
                        <a:pt x="140" y="123"/>
                      </a:moveTo>
                      <a:cubicBezTo>
                        <a:pt x="106" y="94"/>
                        <a:pt x="106" y="94"/>
                        <a:pt x="106" y="94"/>
                      </a:cubicBezTo>
                      <a:cubicBezTo>
                        <a:pt x="103" y="91"/>
                        <a:pt x="99" y="89"/>
                        <a:pt x="96" y="89"/>
                      </a:cubicBezTo>
                      <a:cubicBezTo>
                        <a:pt x="104" y="80"/>
                        <a:pt x="109" y="67"/>
                        <a:pt x="109" y="54"/>
                      </a:cubicBezTo>
                      <a:cubicBezTo>
                        <a:pt x="109" y="24"/>
                        <a:pt x="84" y="0"/>
                        <a:pt x="54" y="0"/>
                      </a:cubicBezTo>
                      <a:cubicBezTo>
                        <a:pt x="24" y="0"/>
                        <a:pt x="0" y="24"/>
                        <a:pt x="0" y="54"/>
                      </a:cubicBezTo>
                      <a:cubicBezTo>
                        <a:pt x="0" y="84"/>
                        <a:pt x="24" y="108"/>
                        <a:pt x="54" y="108"/>
                      </a:cubicBezTo>
                      <a:cubicBezTo>
                        <a:pt x="68" y="108"/>
                        <a:pt x="80" y="103"/>
                        <a:pt x="90" y="95"/>
                      </a:cubicBezTo>
                      <a:cubicBezTo>
                        <a:pt x="89" y="98"/>
                        <a:pt x="91" y="102"/>
                        <a:pt x="94" y="106"/>
                      </a:cubicBezTo>
                      <a:cubicBezTo>
                        <a:pt x="123" y="140"/>
                        <a:pt x="123" y="140"/>
                        <a:pt x="123" y="140"/>
                      </a:cubicBezTo>
                      <a:cubicBezTo>
                        <a:pt x="128" y="146"/>
                        <a:pt x="136" y="146"/>
                        <a:pt x="141" y="141"/>
                      </a:cubicBezTo>
                      <a:cubicBezTo>
                        <a:pt x="146" y="136"/>
                        <a:pt x="146" y="128"/>
                        <a:pt x="140" y="123"/>
                      </a:cubicBezTo>
                      <a:close/>
                      <a:moveTo>
                        <a:pt x="54" y="90"/>
                      </a:moveTo>
                      <a:cubicBezTo>
                        <a:pt x="34" y="90"/>
                        <a:pt x="18" y="74"/>
                        <a:pt x="18" y="54"/>
                      </a:cubicBezTo>
                      <a:cubicBezTo>
                        <a:pt x="18" y="34"/>
                        <a:pt x="34" y="18"/>
                        <a:pt x="54" y="18"/>
                      </a:cubicBezTo>
                      <a:cubicBezTo>
                        <a:pt x="74" y="18"/>
                        <a:pt x="91" y="34"/>
                        <a:pt x="91" y="54"/>
                      </a:cubicBezTo>
                      <a:cubicBezTo>
                        <a:pt x="91" y="74"/>
                        <a:pt x="74" y="90"/>
                        <a:pt x="54" y="90"/>
                      </a:cubicBezTo>
                      <a:close/>
                      <a:moveTo>
                        <a:pt x="63" y="27"/>
                      </a:move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63"/>
                        <a:pt x="27" y="63"/>
                        <a:pt x="27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81"/>
                        <a:pt x="45" y="81"/>
                        <a:pt x="45" y="81"/>
                      </a:cubicBezTo>
                      <a:cubicBezTo>
                        <a:pt x="63" y="81"/>
                        <a:pt x="63" y="81"/>
                        <a:pt x="63" y="8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81" y="63"/>
                        <a:pt x="81" y="63"/>
                        <a:pt x="81" y="63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cubicBezTo>
                        <a:pt x="63" y="45"/>
                        <a:pt x="63" y="45"/>
                        <a:pt x="63" y="45"/>
                      </a:cubicBezTo>
                      <a:lnTo>
                        <a:pt x="63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95" name="íşḻïḓè"/>
                <p:cNvSpPr/>
                <p:nvPr/>
              </p:nvSpPr>
              <p:spPr bwMode="auto">
                <a:xfrm>
                  <a:off x="10248921" y="4744191"/>
                  <a:ext cx="272069" cy="275983"/>
                </a:xfrm>
                <a:custGeom>
                  <a:avLst/>
                  <a:gdLst>
                    <a:gd name="T0" fmla="*/ 16 w 85"/>
                    <a:gd name="T1" fmla="*/ 49 h 86"/>
                    <a:gd name="T2" fmla="*/ 16 w 85"/>
                    <a:gd name="T3" fmla="*/ 86 h 86"/>
                    <a:gd name="T4" fmla="*/ 18 w 85"/>
                    <a:gd name="T5" fmla="*/ 86 h 86"/>
                    <a:gd name="T6" fmla="*/ 21 w 85"/>
                    <a:gd name="T7" fmla="*/ 86 h 86"/>
                    <a:gd name="T8" fmla="*/ 21 w 85"/>
                    <a:gd name="T9" fmla="*/ 49 h 86"/>
                    <a:gd name="T10" fmla="*/ 18 w 85"/>
                    <a:gd name="T11" fmla="*/ 49 h 86"/>
                    <a:gd name="T12" fmla="*/ 16 w 85"/>
                    <a:gd name="T13" fmla="*/ 49 h 86"/>
                    <a:gd name="T14" fmla="*/ 64 w 85"/>
                    <a:gd name="T15" fmla="*/ 49 h 86"/>
                    <a:gd name="T16" fmla="*/ 64 w 85"/>
                    <a:gd name="T17" fmla="*/ 86 h 86"/>
                    <a:gd name="T18" fmla="*/ 67 w 85"/>
                    <a:gd name="T19" fmla="*/ 86 h 86"/>
                    <a:gd name="T20" fmla="*/ 69 w 85"/>
                    <a:gd name="T21" fmla="*/ 86 h 86"/>
                    <a:gd name="T22" fmla="*/ 69 w 85"/>
                    <a:gd name="T23" fmla="*/ 49 h 86"/>
                    <a:gd name="T24" fmla="*/ 67 w 85"/>
                    <a:gd name="T25" fmla="*/ 49 h 86"/>
                    <a:gd name="T26" fmla="*/ 64 w 85"/>
                    <a:gd name="T27" fmla="*/ 49 h 86"/>
                    <a:gd name="T28" fmla="*/ 85 w 85"/>
                    <a:gd name="T29" fmla="*/ 43 h 86"/>
                    <a:gd name="T30" fmla="*/ 42 w 85"/>
                    <a:gd name="T31" fmla="*/ 0 h 86"/>
                    <a:gd name="T32" fmla="*/ 0 w 85"/>
                    <a:gd name="T33" fmla="*/ 43 h 86"/>
                    <a:gd name="T34" fmla="*/ 2 w 85"/>
                    <a:gd name="T35" fmla="*/ 58 h 86"/>
                    <a:gd name="T36" fmla="*/ 0 w 85"/>
                    <a:gd name="T37" fmla="*/ 67 h 86"/>
                    <a:gd name="T38" fmla="*/ 10 w 85"/>
                    <a:gd name="T39" fmla="*/ 84 h 86"/>
                    <a:gd name="T40" fmla="*/ 10 w 85"/>
                    <a:gd name="T41" fmla="*/ 51 h 86"/>
                    <a:gd name="T42" fmla="*/ 6 w 85"/>
                    <a:gd name="T43" fmla="*/ 54 h 86"/>
                    <a:gd name="T44" fmla="*/ 5 w 85"/>
                    <a:gd name="T45" fmla="*/ 46 h 86"/>
                    <a:gd name="T46" fmla="*/ 42 w 85"/>
                    <a:gd name="T47" fmla="*/ 8 h 86"/>
                    <a:gd name="T48" fmla="*/ 80 w 85"/>
                    <a:gd name="T49" fmla="*/ 46 h 86"/>
                    <a:gd name="T50" fmla="*/ 79 w 85"/>
                    <a:gd name="T51" fmla="*/ 54 h 86"/>
                    <a:gd name="T52" fmla="*/ 75 w 85"/>
                    <a:gd name="T53" fmla="*/ 51 h 86"/>
                    <a:gd name="T54" fmla="*/ 75 w 85"/>
                    <a:gd name="T55" fmla="*/ 84 h 86"/>
                    <a:gd name="T56" fmla="*/ 85 w 85"/>
                    <a:gd name="T57" fmla="*/ 67 h 86"/>
                    <a:gd name="T58" fmla="*/ 83 w 85"/>
                    <a:gd name="T59" fmla="*/ 58 h 86"/>
                    <a:gd name="T60" fmla="*/ 85 w 85"/>
                    <a:gd name="T61" fmla="*/ 4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5" h="86">
                      <a:moveTo>
                        <a:pt x="16" y="49"/>
                      </a:moveTo>
                      <a:cubicBezTo>
                        <a:pt x="16" y="86"/>
                        <a:pt x="16" y="86"/>
                        <a:pt x="16" y="86"/>
                      </a:cubicBezTo>
                      <a:cubicBezTo>
                        <a:pt x="17" y="86"/>
                        <a:pt x="17" y="86"/>
                        <a:pt x="18" y="86"/>
                      </a:cubicBezTo>
                      <a:cubicBezTo>
                        <a:pt x="21" y="86"/>
                        <a:pt x="21" y="86"/>
                        <a:pt x="21" y="86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7" y="49"/>
                        <a:pt x="17" y="49"/>
                        <a:pt x="16" y="49"/>
                      </a:cubicBezTo>
                      <a:close/>
                      <a:moveTo>
                        <a:pt x="64" y="49"/>
                      </a:moveTo>
                      <a:cubicBezTo>
                        <a:pt x="64" y="86"/>
                        <a:pt x="64" y="86"/>
                        <a:pt x="64" y="86"/>
                      </a:cubicBezTo>
                      <a:cubicBezTo>
                        <a:pt x="67" y="86"/>
                        <a:pt x="67" y="86"/>
                        <a:pt x="67" y="86"/>
                      </a:cubicBezTo>
                      <a:cubicBezTo>
                        <a:pt x="68" y="86"/>
                        <a:pt x="68" y="86"/>
                        <a:pt x="69" y="86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68" y="49"/>
                        <a:pt x="68" y="49"/>
                        <a:pt x="67" y="49"/>
                      </a:cubicBezTo>
                      <a:lnTo>
                        <a:pt x="64" y="49"/>
                      </a:lnTo>
                      <a:close/>
                      <a:moveTo>
                        <a:pt x="85" y="43"/>
                      </a:moveTo>
                      <a:cubicBezTo>
                        <a:pt x="85" y="20"/>
                        <a:pt x="66" y="0"/>
                        <a:pt x="42" y="0"/>
                      </a:cubicBezTo>
                      <a:cubicBezTo>
                        <a:pt x="19" y="0"/>
                        <a:pt x="0" y="20"/>
                        <a:pt x="0" y="43"/>
                      </a:cubicBezTo>
                      <a:cubicBezTo>
                        <a:pt x="0" y="48"/>
                        <a:pt x="0" y="53"/>
                        <a:pt x="2" y="58"/>
                      </a:cubicBezTo>
                      <a:cubicBezTo>
                        <a:pt x="0" y="61"/>
                        <a:pt x="0" y="64"/>
                        <a:pt x="0" y="67"/>
                      </a:cubicBezTo>
                      <a:cubicBezTo>
                        <a:pt x="0" y="75"/>
                        <a:pt x="4" y="81"/>
                        <a:pt x="10" y="84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9" y="51"/>
                        <a:pt x="7" y="52"/>
                        <a:pt x="6" y="54"/>
                      </a:cubicBezTo>
                      <a:cubicBezTo>
                        <a:pt x="5" y="51"/>
                        <a:pt x="5" y="49"/>
                        <a:pt x="5" y="46"/>
                      </a:cubicBezTo>
                      <a:cubicBezTo>
                        <a:pt x="5" y="25"/>
                        <a:pt x="22" y="8"/>
                        <a:pt x="42" y="8"/>
                      </a:cubicBezTo>
                      <a:cubicBezTo>
                        <a:pt x="63" y="8"/>
                        <a:pt x="80" y="25"/>
                        <a:pt x="80" y="46"/>
                      </a:cubicBezTo>
                      <a:cubicBezTo>
                        <a:pt x="80" y="49"/>
                        <a:pt x="80" y="51"/>
                        <a:pt x="79" y="54"/>
                      </a:cubicBezTo>
                      <a:cubicBezTo>
                        <a:pt x="78" y="52"/>
                        <a:pt x="76" y="51"/>
                        <a:pt x="75" y="51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81" y="81"/>
                        <a:pt x="85" y="75"/>
                        <a:pt x="85" y="67"/>
                      </a:cubicBezTo>
                      <a:cubicBezTo>
                        <a:pt x="85" y="64"/>
                        <a:pt x="84" y="61"/>
                        <a:pt x="83" y="58"/>
                      </a:cubicBezTo>
                      <a:cubicBezTo>
                        <a:pt x="85" y="53"/>
                        <a:pt x="85" y="48"/>
                        <a:pt x="8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6" name="ïṧļîḋê"/>
                <p:cNvSpPr/>
                <p:nvPr/>
              </p:nvSpPr>
              <p:spPr bwMode="auto">
                <a:xfrm>
                  <a:off x="9835925" y="4409487"/>
                  <a:ext cx="332746" cy="330788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32 w 104"/>
                    <a:gd name="T11" fmla="*/ 52 h 104"/>
                    <a:gd name="T12" fmla="*/ 52 w 104"/>
                    <a:gd name="T13" fmla="*/ 32 h 104"/>
                    <a:gd name="T14" fmla="*/ 72 w 104"/>
                    <a:gd name="T15" fmla="*/ 52 h 104"/>
                    <a:gd name="T16" fmla="*/ 52 w 104"/>
                    <a:gd name="T17" fmla="*/ 71 h 104"/>
                    <a:gd name="T18" fmla="*/ 32 w 104"/>
                    <a:gd name="T19" fmla="*/ 52 h 104"/>
                    <a:gd name="T20" fmla="*/ 94 w 104"/>
                    <a:gd name="T21" fmla="*/ 69 h 104"/>
                    <a:gd name="T22" fmla="*/ 94 w 104"/>
                    <a:gd name="T23" fmla="*/ 69 h 104"/>
                    <a:gd name="T24" fmla="*/ 76 w 104"/>
                    <a:gd name="T25" fmla="*/ 62 h 104"/>
                    <a:gd name="T26" fmla="*/ 78 w 104"/>
                    <a:gd name="T27" fmla="*/ 52 h 104"/>
                    <a:gd name="T28" fmla="*/ 76 w 104"/>
                    <a:gd name="T29" fmla="*/ 42 h 104"/>
                    <a:gd name="T30" fmla="*/ 89 w 104"/>
                    <a:gd name="T31" fmla="*/ 37 h 104"/>
                    <a:gd name="T32" fmla="*/ 94 w 104"/>
                    <a:gd name="T33" fmla="*/ 34 h 104"/>
                    <a:gd name="T34" fmla="*/ 98 w 104"/>
                    <a:gd name="T35" fmla="*/ 52 h 104"/>
                    <a:gd name="T36" fmla="*/ 94 w 104"/>
                    <a:gd name="T37" fmla="*/ 69 h 104"/>
                    <a:gd name="T38" fmla="*/ 69 w 104"/>
                    <a:gd name="T39" fmla="*/ 10 h 104"/>
                    <a:gd name="T40" fmla="*/ 69 w 104"/>
                    <a:gd name="T41" fmla="*/ 10 h 104"/>
                    <a:gd name="T42" fmla="*/ 69 w 104"/>
                    <a:gd name="T43" fmla="*/ 10 h 104"/>
                    <a:gd name="T44" fmla="*/ 62 w 104"/>
                    <a:gd name="T45" fmla="*/ 28 h 104"/>
                    <a:gd name="T46" fmla="*/ 52 w 104"/>
                    <a:gd name="T47" fmla="*/ 26 h 104"/>
                    <a:gd name="T48" fmla="*/ 42 w 104"/>
                    <a:gd name="T49" fmla="*/ 28 h 104"/>
                    <a:gd name="T50" fmla="*/ 38 w 104"/>
                    <a:gd name="T51" fmla="*/ 19 h 104"/>
                    <a:gd name="T52" fmla="*/ 35 w 104"/>
                    <a:gd name="T53" fmla="*/ 10 h 104"/>
                    <a:gd name="T54" fmla="*/ 52 w 104"/>
                    <a:gd name="T55" fmla="*/ 6 h 104"/>
                    <a:gd name="T56" fmla="*/ 69 w 104"/>
                    <a:gd name="T57" fmla="*/ 10 h 104"/>
                    <a:gd name="T58" fmla="*/ 10 w 104"/>
                    <a:gd name="T59" fmla="*/ 34 h 104"/>
                    <a:gd name="T60" fmla="*/ 19 w 104"/>
                    <a:gd name="T61" fmla="*/ 38 h 104"/>
                    <a:gd name="T62" fmla="*/ 28 w 104"/>
                    <a:gd name="T63" fmla="*/ 42 h 104"/>
                    <a:gd name="T64" fmla="*/ 26 w 104"/>
                    <a:gd name="T65" fmla="*/ 52 h 104"/>
                    <a:gd name="T66" fmla="*/ 28 w 104"/>
                    <a:gd name="T67" fmla="*/ 62 h 104"/>
                    <a:gd name="T68" fmla="*/ 10 w 104"/>
                    <a:gd name="T69" fmla="*/ 69 h 104"/>
                    <a:gd name="T70" fmla="*/ 6 w 104"/>
                    <a:gd name="T71" fmla="*/ 52 h 104"/>
                    <a:gd name="T72" fmla="*/ 10 w 104"/>
                    <a:gd name="T73" fmla="*/ 34 h 104"/>
                    <a:gd name="T74" fmla="*/ 35 w 104"/>
                    <a:gd name="T75" fmla="*/ 94 h 104"/>
                    <a:gd name="T76" fmla="*/ 37 w 104"/>
                    <a:gd name="T77" fmla="*/ 88 h 104"/>
                    <a:gd name="T78" fmla="*/ 42 w 104"/>
                    <a:gd name="T79" fmla="*/ 76 h 104"/>
                    <a:gd name="T80" fmla="*/ 52 w 104"/>
                    <a:gd name="T81" fmla="*/ 78 h 104"/>
                    <a:gd name="T82" fmla="*/ 62 w 104"/>
                    <a:gd name="T83" fmla="*/ 76 h 104"/>
                    <a:gd name="T84" fmla="*/ 69 w 104"/>
                    <a:gd name="T85" fmla="*/ 94 h 104"/>
                    <a:gd name="T86" fmla="*/ 69 w 104"/>
                    <a:gd name="T87" fmla="*/ 94 h 104"/>
                    <a:gd name="T88" fmla="*/ 69 w 104"/>
                    <a:gd name="T89" fmla="*/ 94 h 104"/>
                    <a:gd name="T90" fmla="*/ 52 w 104"/>
                    <a:gd name="T91" fmla="*/ 97 h 104"/>
                    <a:gd name="T92" fmla="*/ 35 w 104"/>
                    <a:gd name="T93" fmla="*/ 9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32" y="52"/>
                      </a:moveTo>
                      <a:cubicBezTo>
                        <a:pt x="32" y="41"/>
                        <a:pt x="41" y="32"/>
                        <a:pt x="52" y="32"/>
                      </a:cubicBezTo>
                      <a:cubicBezTo>
                        <a:pt x="63" y="32"/>
                        <a:pt x="72" y="41"/>
                        <a:pt x="72" y="52"/>
                      </a:cubicBezTo>
                      <a:cubicBezTo>
                        <a:pt x="72" y="63"/>
                        <a:pt x="63" y="71"/>
                        <a:pt x="52" y="71"/>
                      </a:cubicBezTo>
                      <a:cubicBezTo>
                        <a:pt x="41" y="71"/>
                        <a:pt x="32" y="63"/>
                        <a:pt x="32" y="52"/>
                      </a:cubicBezTo>
                      <a:close/>
                      <a:moveTo>
                        <a:pt x="94" y="69"/>
                      </a:moveTo>
                      <a:cubicBezTo>
                        <a:pt x="94" y="69"/>
                        <a:pt x="94" y="69"/>
                        <a:pt x="94" y="69"/>
                      </a:cubicBezTo>
                      <a:cubicBezTo>
                        <a:pt x="76" y="62"/>
                        <a:pt x="76" y="62"/>
                        <a:pt x="76" y="62"/>
                      </a:cubicBezTo>
                      <a:cubicBezTo>
                        <a:pt x="77" y="59"/>
                        <a:pt x="78" y="55"/>
                        <a:pt x="78" y="52"/>
                      </a:cubicBezTo>
                      <a:cubicBezTo>
                        <a:pt x="78" y="48"/>
                        <a:pt x="77" y="45"/>
                        <a:pt x="76" y="42"/>
                      </a:cubicBezTo>
                      <a:cubicBezTo>
                        <a:pt x="89" y="37"/>
                        <a:pt x="89" y="37"/>
                        <a:pt x="89" y="37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6" y="40"/>
                        <a:pt x="98" y="46"/>
                        <a:pt x="98" y="52"/>
                      </a:cubicBezTo>
                      <a:cubicBezTo>
                        <a:pt x="98" y="58"/>
                        <a:pt x="96" y="64"/>
                        <a:pt x="94" y="69"/>
                      </a:cubicBezTo>
                      <a:close/>
                      <a:moveTo>
                        <a:pt x="69" y="10"/>
                      </a:move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2" y="28"/>
                        <a:pt x="62" y="28"/>
                        <a:pt x="62" y="28"/>
                      </a:cubicBezTo>
                      <a:cubicBezTo>
                        <a:pt x="59" y="26"/>
                        <a:pt x="56" y="26"/>
                        <a:pt x="52" y="26"/>
                      </a:cubicBezTo>
                      <a:cubicBezTo>
                        <a:pt x="48" y="26"/>
                        <a:pt x="45" y="26"/>
                        <a:pt x="42" y="28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40" y="7"/>
                        <a:pt x="46" y="6"/>
                        <a:pt x="52" y="6"/>
                      </a:cubicBezTo>
                      <a:cubicBezTo>
                        <a:pt x="58" y="6"/>
                        <a:pt x="64" y="7"/>
                        <a:pt x="69" y="10"/>
                      </a:cubicBezTo>
                      <a:close/>
                      <a:moveTo>
                        <a:pt x="10" y="34"/>
                      </a:move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7" y="45"/>
                        <a:pt x="26" y="48"/>
                        <a:pt x="26" y="52"/>
                      </a:cubicBezTo>
                      <a:cubicBezTo>
                        <a:pt x="26" y="55"/>
                        <a:pt x="27" y="59"/>
                        <a:pt x="28" y="62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8" y="64"/>
                        <a:pt x="6" y="58"/>
                        <a:pt x="6" y="52"/>
                      </a:cubicBezTo>
                      <a:cubicBezTo>
                        <a:pt x="6" y="46"/>
                        <a:pt x="8" y="40"/>
                        <a:pt x="10" y="34"/>
                      </a:cubicBezTo>
                      <a:close/>
                      <a:moveTo>
                        <a:pt x="35" y="94"/>
                      </a:moveTo>
                      <a:cubicBezTo>
                        <a:pt x="37" y="88"/>
                        <a:pt x="37" y="88"/>
                        <a:pt x="37" y="88"/>
                      </a:cubicBez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5" y="77"/>
                        <a:pt x="48" y="78"/>
                        <a:pt x="52" y="78"/>
                      </a:cubicBezTo>
                      <a:cubicBezTo>
                        <a:pt x="56" y="78"/>
                        <a:pt x="59" y="77"/>
                        <a:pt x="62" y="76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4" y="96"/>
                        <a:pt x="58" y="97"/>
                        <a:pt x="52" y="97"/>
                      </a:cubicBezTo>
                      <a:cubicBezTo>
                        <a:pt x="46" y="97"/>
                        <a:pt x="40" y="96"/>
                        <a:pt x="3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7" name="ïśḷïḑe"/>
                <p:cNvSpPr/>
                <p:nvPr/>
              </p:nvSpPr>
              <p:spPr bwMode="auto">
                <a:xfrm>
                  <a:off x="9935749" y="4810740"/>
                  <a:ext cx="383636" cy="387551"/>
                </a:xfrm>
                <a:custGeom>
                  <a:avLst/>
                  <a:gdLst>
                    <a:gd name="T0" fmla="*/ 0 w 120"/>
                    <a:gd name="T1" fmla="*/ 70 h 121"/>
                    <a:gd name="T2" fmla="*/ 10 w 120"/>
                    <a:gd name="T3" fmla="*/ 80 h 121"/>
                    <a:gd name="T4" fmla="*/ 20 w 120"/>
                    <a:gd name="T5" fmla="*/ 70 h 121"/>
                    <a:gd name="T6" fmla="*/ 20 w 120"/>
                    <a:gd name="T7" fmla="*/ 34 h 121"/>
                    <a:gd name="T8" fmla="*/ 103 w 120"/>
                    <a:gd name="T9" fmla="*/ 117 h 121"/>
                    <a:gd name="T10" fmla="*/ 117 w 120"/>
                    <a:gd name="T11" fmla="*/ 117 h 121"/>
                    <a:gd name="T12" fmla="*/ 120 w 120"/>
                    <a:gd name="T13" fmla="*/ 110 h 121"/>
                    <a:gd name="T14" fmla="*/ 117 w 120"/>
                    <a:gd name="T15" fmla="*/ 103 h 121"/>
                    <a:gd name="T16" fmla="*/ 34 w 120"/>
                    <a:gd name="T17" fmla="*/ 20 h 121"/>
                    <a:gd name="T18" fmla="*/ 70 w 120"/>
                    <a:gd name="T19" fmla="*/ 20 h 121"/>
                    <a:gd name="T20" fmla="*/ 80 w 120"/>
                    <a:gd name="T21" fmla="*/ 10 h 121"/>
                    <a:gd name="T22" fmla="*/ 70 w 120"/>
                    <a:gd name="T23" fmla="*/ 0 h 121"/>
                    <a:gd name="T24" fmla="*/ 0 w 120"/>
                    <a:gd name="T25" fmla="*/ 0 h 121"/>
                    <a:gd name="T26" fmla="*/ 0 w 120"/>
                    <a:gd name="T27" fmla="*/ 7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" h="121">
                      <a:moveTo>
                        <a:pt x="0" y="70"/>
                      </a:moveTo>
                      <a:cubicBezTo>
                        <a:pt x="0" y="76"/>
                        <a:pt x="4" y="80"/>
                        <a:pt x="10" y="80"/>
                      </a:cubicBezTo>
                      <a:cubicBezTo>
                        <a:pt x="15" y="80"/>
                        <a:pt x="20" y="76"/>
                        <a:pt x="20" y="70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03" y="117"/>
                        <a:pt x="103" y="117"/>
                        <a:pt x="103" y="117"/>
                      </a:cubicBezTo>
                      <a:cubicBezTo>
                        <a:pt x="107" y="121"/>
                        <a:pt x="113" y="121"/>
                        <a:pt x="117" y="117"/>
                      </a:cubicBezTo>
                      <a:cubicBezTo>
                        <a:pt x="119" y="115"/>
                        <a:pt x="120" y="113"/>
                        <a:pt x="120" y="110"/>
                      </a:cubicBezTo>
                      <a:cubicBezTo>
                        <a:pt x="120" y="108"/>
                        <a:pt x="119" y="105"/>
                        <a:pt x="117" y="103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5" y="20"/>
                        <a:pt x="80" y="15"/>
                        <a:pt x="80" y="10"/>
                      </a:cubicBezTo>
                      <a:cubicBezTo>
                        <a:pt x="80" y="4"/>
                        <a:pt x="75" y="0"/>
                        <a:pt x="7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8" name="îsḷïde"/>
                <p:cNvSpPr/>
                <p:nvPr/>
              </p:nvSpPr>
              <p:spPr bwMode="auto">
                <a:xfrm>
                  <a:off x="9426843" y="3544348"/>
                  <a:ext cx="399295" cy="330788"/>
                </a:xfrm>
                <a:custGeom>
                  <a:avLst/>
                  <a:gdLst>
                    <a:gd name="T0" fmla="*/ 125 w 125"/>
                    <a:gd name="T1" fmla="*/ 55 h 103"/>
                    <a:gd name="T2" fmla="*/ 110 w 125"/>
                    <a:gd name="T3" fmla="*/ 24 h 103"/>
                    <a:gd name="T4" fmla="*/ 86 w 125"/>
                    <a:gd name="T5" fmla="*/ 24 h 103"/>
                    <a:gd name="T6" fmla="*/ 86 w 125"/>
                    <a:gd name="T7" fmla="*/ 8 h 103"/>
                    <a:gd name="T8" fmla="*/ 78 w 125"/>
                    <a:gd name="T9" fmla="*/ 0 h 103"/>
                    <a:gd name="T10" fmla="*/ 8 w 125"/>
                    <a:gd name="T11" fmla="*/ 0 h 103"/>
                    <a:gd name="T12" fmla="*/ 0 w 125"/>
                    <a:gd name="T13" fmla="*/ 8 h 103"/>
                    <a:gd name="T14" fmla="*/ 0 w 125"/>
                    <a:gd name="T15" fmla="*/ 71 h 103"/>
                    <a:gd name="T16" fmla="*/ 8 w 125"/>
                    <a:gd name="T17" fmla="*/ 79 h 103"/>
                    <a:gd name="T18" fmla="*/ 18 w 125"/>
                    <a:gd name="T19" fmla="*/ 79 h 103"/>
                    <a:gd name="T20" fmla="*/ 16 w 125"/>
                    <a:gd name="T21" fmla="*/ 87 h 103"/>
                    <a:gd name="T22" fmla="*/ 31 w 125"/>
                    <a:gd name="T23" fmla="*/ 103 h 103"/>
                    <a:gd name="T24" fmla="*/ 47 w 125"/>
                    <a:gd name="T25" fmla="*/ 87 h 103"/>
                    <a:gd name="T26" fmla="*/ 45 w 125"/>
                    <a:gd name="T27" fmla="*/ 79 h 103"/>
                    <a:gd name="T28" fmla="*/ 88 w 125"/>
                    <a:gd name="T29" fmla="*/ 79 h 103"/>
                    <a:gd name="T30" fmla="*/ 86 w 125"/>
                    <a:gd name="T31" fmla="*/ 87 h 103"/>
                    <a:gd name="T32" fmla="*/ 102 w 125"/>
                    <a:gd name="T33" fmla="*/ 103 h 103"/>
                    <a:gd name="T34" fmla="*/ 118 w 125"/>
                    <a:gd name="T35" fmla="*/ 87 h 103"/>
                    <a:gd name="T36" fmla="*/ 115 w 125"/>
                    <a:gd name="T37" fmla="*/ 79 h 103"/>
                    <a:gd name="T38" fmla="*/ 125 w 125"/>
                    <a:gd name="T39" fmla="*/ 79 h 103"/>
                    <a:gd name="T40" fmla="*/ 125 w 125"/>
                    <a:gd name="T41" fmla="*/ 55 h 103"/>
                    <a:gd name="T42" fmla="*/ 86 w 125"/>
                    <a:gd name="T43" fmla="*/ 55 h 103"/>
                    <a:gd name="T44" fmla="*/ 86 w 125"/>
                    <a:gd name="T45" fmla="*/ 36 h 103"/>
                    <a:gd name="T46" fmla="*/ 102 w 125"/>
                    <a:gd name="T47" fmla="*/ 36 h 103"/>
                    <a:gd name="T48" fmla="*/ 112 w 125"/>
                    <a:gd name="T49" fmla="*/ 55 h 103"/>
                    <a:gd name="T50" fmla="*/ 86 w 125"/>
                    <a:gd name="T51" fmla="*/ 55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5" h="103">
                      <a:moveTo>
                        <a:pt x="125" y="55"/>
                      </a:moveTo>
                      <a:cubicBezTo>
                        <a:pt x="110" y="24"/>
                        <a:pt x="110" y="24"/>
                        <a:pt x="110" y="24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8"/>
                        <a:pt x="86" y="8"/>
                        <a:pt x="86" y="8"/>
                      </a:cubicBezTo>
                      <a:cubicBezTo>
                        <a:pt x="86" y="4"/>
                        <a:pt x="83" y="0"/>
                        <a:pt x="7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6" y="81"/>
                        <a:pt x="16" y="84"/>
                        <a:pt x="16" y="87"/>
                      </a:cubicBezTo>
                      <a:cubicBezTo>
                        <a:pt x="16" y="96"/>
                        <a:pt x="23" y="103"/>
                        <a:pt x="31" y="103"/>
                      </a:cubicBezTo>
                      <a:cubicBezTo>
                        <a:pt x="40" y="103"/>
                        <a:pt x="47" y="96"/>
                        <a:pt x="47" y="87"/>
                      </a:cubicBezTo>
                      <a:cubicBezTo>
                        <a:pt x="47" y="84"/>
                        <a:pt x="46" y="81"/>
                        <a:pt x="45" y="79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87" y="81"/>
                        <a:pt x="86" y="84"/>
                        <a:pt x="86" y="87"/>
                      </a:cubicBezTo>
                      <a:cubicBezTo>
                        <a:pt x="86" y="96"/>
                        <a:pt x="93" y="103"/>
                        <a:pt x="102" y="103"/>
                      </a:cubicBezTo>
                      <a:cubicBezTo>
                        <a:pt x="111" y="103"/>
                        <a:pt x="118" y="96"/>
                        <a:pt x="118" y="87"/>
                      </a:cubicBezTo>
                      <a:cubicBezTo>
                        <a:pt x="118" y="84"/>
                        <a:pt x="117" y="81"/>
                        <a:pt x="115" y="79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lnTo>
                        <a:pt x="125" y="55"/>
                      </a:lnTo>
                      <a:close/>
                      <a:moveTo>
                        <a:pt x="86" y="55"/>
                      </a:move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cubicBezTo>
                        <a:pt x="112" y="55"/>
                        <a:pt x="112" y="55"/>
                        <a:pt x="112" y="55"/>
                      </a:cubicBezTo>
                      <a:lnTo>
                        <a:pt x="86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99" name="îṥ1ïḋê"/>
                <p:cNvSpPr/>
                <p:nvPr/>
              </p:nvSpPr>
              <p:spPr bwMode="auto">
                <a:xfrm>
                  <a:off x="9250684" y="3160712"/>
                  <a:ext cx="336661" cy="336661"/>
                </a:xfrm>
                <a:custGeom>
                  <a:avLst/>
                  <a:gdLst>
                    <a:gd name="T0" fmla="*/ 101 w 105"/>
                    <a:gd name="T1" fmla="*/ 29 h 105"/>
                    <a:gd name="T2" fmla="*/ 72 w 105"/>
                    <a:gd name="T3" fmla="*/ 26 h 105"/>
                    <a:gd name="T4" fmla="*/ 89 w 105"/>
                    <a:gd name="T5" fmla="*/ 10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3 w 105"/>
                    <a:gd name="T11" fmla="*/ 26 h 105"/>
                    <a:gd name="T12" fmla="*/ 53 w 105"/>
                    <a:gd name="T13" fmla="*/ 26 h 105"/>
                    <a:gd name="T14" fmla="*/ 26 w 105"/>
                    <a:gd name="T15" fmla="*/ 0 h 105"/>
                    <a:gd name="T16" fmla="*/ 20 w 105"/>
                    <a:gd name="T17" fmla="*/ 6 h 105"/>
                    <a:gd name="T18" fmla="*/ 40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2 h 105"/>
                    <a:gd name="T26" fmla="*/ 53 w 105"/>
                    <a:gd name="T27" fmla="*/ 105 h 105"/>
                    <a:gd name="T28" fmla="*/ 101 w 105"/>
                    <a:gd name="T29" fmla="*/ 102 h 105"/>
                    <a:gd name="T30" fmla="*/ 105 w 105"/>
                    <a:gd name="T31" fmla="*/ 65 h 105"/>
                    <a:gd name="T32" fmla="*/ 101 w 105"/>
                    <a:gd name="T33" fmla="*/ 29 h 105"/>
                    <a:gd name="T34" fmla="*/ 89 w 105"/>
                    <a:gd name="T35" fmla="*/ 90 h 105"/>
                    <a:gd name="T36" fmla="*/ 53 w 105"/>
                    <a:gd name="T37" fmla="*/ 92 h 105"/>
                    <a:gd name="T38" fmla="*/ 16 w 105"/>
                    <a:gd name="T39" fmla="*/ 90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3 w 105"/>
                    <a:gd name="T45" fmla="*/ 39 h 105"/>
                    <a:gd name="T46" fmla="*/ 89 w 105"/>
                    <a:gd name="T47" fmla="*/ 41 h 105"/>
                    <a:gd name="T48" fmla="*/ 92 w 105"/>
                    <a:gd name="T49" fmla="*/ 65 h 105"/>
                    <a:gd name="T50" fmla="*/ 89 w 105"/>
                    <a:gd name="T51" fmla="*/ 9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1" y="29"/>
                      </a:moveTo>
                      <a:cubicBezTo>
                        <a:pt x="92" y="28"/>
                        <a:pt x="82" y="27"/>
                        <a:pt x="72" y="26"/>
                      </a:cubicBezTo>
                      <a:cubicBezTo>
                        <a:pt x="89" y="10"/>
                        <a:pt x="89" y="10"/>
                        <a:pt x="89" y="10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5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2" y="40"/>
                        <a:pt x="0" y="53"/>
                        <a:pt x="0" y="65"/>
                      </a:cubicBezTo>
                      <a:cubicBezTo>
                        <a:pt x="0" y="78"/>
                        <a:pt x="2" y="91"/>
                        <a:pt x="4" y="102"/>
                      </a:cubicBezTo>
                      <a:cubicBezTo>
                        <a:pt x="19" y="104"/>
                        <a:pt x="35" y="105"/>
                        <a:pt x="53" y="105"/>
                      </a:cubicBezTo>
                      <a:cubicBezTo>
                        <a:pt x="70" y="105"/>
                        <a:pt x="86" y="104"/>
                        <a:pt x="101" y="102"/>
                      </a:cubicBezTo>
                      <a:cubicBezTo>
                        <a:pt x="104" y="91"/>
                        <a:pt x="105" y="78"/>
                        <a:pt x="105" y="65"/>
                      </a:cubicBezTo>
                      <a:cubicBezTo>
                        <a:pt x="105" y="53"/>
                        <a:pt x="104" y="40"/>
                        <a:pt x="101" y="29"/>
                      </a:cubicBezTo>
                      <a:close/>
                      <a:moveTo>
                        <a:pt x="89" y="90"/>
                      </a:moveTo>
                      <a:cubicBezTo>
                        <a:pt x="78" y="91"/>
                        <a:pt x="65" y="92"/>
                        <a:pt x="53" y="92"/>
                      </a:cubicBezTo>
                      <a:cubicBezTo>
                        <a:pt x="40" y="92"/>
                        <a:pt x="27" y="91"/>
                        <a:pt x="16" y="90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40" y="39"/>
                        <a:pt x="53" y="39"/>
                      </a:cubicBezTo>
                      <a:cubicBezTo>
                        <a:pt x="65" y="39"/>
                        <a:pt x="78" y="40"/>
                        <a:pt x="89" y="41"/>
                      </a:cubicBezTo>
                      <a:cubicBezTo>
                        <a:pt x="91" y="49"/>
                        <a:pt x="92" y="57"/>
                        <a:pt x="92" y="65"/>
                      </a:cubicBezTo>
                      <a:cubicBezTo>
                        <a:pt x="92" y="74"/>
                        <a:pt x="91" y="82"/>
                        <a:pt x="8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0" name="iṡļíďê"/>
                <p:cNvSpPr/>
                <p:nvPr/>
              </p:nvSpPr>
              <p:spPr bwMode="auto">
                <a:xfrm>
                  <a:off x="9274172" y="2775119"/>
                  <a:ext cx="428656" cy="348404"/>
                </a:xfrm>
                <a:custGeom>
                  <a:avLst/>
                  <a:gdLst>
                    <a:gd name="T0" fmla="*/ 134 w 134"/>
                    <a:gd name="T1" fmla="*/ 13 h 109"/>
                    <a:gd name="T2" fmla="*/ 118 w 134"/>
                    <a:gd name="T3" fmla="*/ 17 h 109"/>
                    <a:gd name="T4" fmla="*/ 130 w 134"/>
                    <a:gd name="T5" fmla="*/ 2 h 109"/>
                    <a:gd name="T6" fmla="*/ 113 w 134"/>
                    <a:gd name="T7" fmla="*/ 9 h 109"/>
                    <a:gd name="T8" fmla="*/ 93 w 134"/>
                    <a:gd name="T9" fmla="*/ 0 h 109"/>
                    <a:gd name="T10" fmla="*/ 65 w 134"/>
                    <a:gd name="T11" fmla="*/ 28 h 109"/>
                    <a:gd name="T12" fmla="*/ 66 w 134"/>
                    <a:gd name="T13" fmla="*/ 34 h 109"/>
                    <a:gd name="T14" fmla="*/ 10 w 134"/>
                    <a:gd name="T15" fmla="*/ 5 h 109"/>
                    <a:gd name="T16" fmla="*/ 6 w 134"/>
                    <a:gd name="T17" fmla="*/ 19 h 109"/>
                    <a:gd name="T18" fmla="*/ 18 w 134"/>
                    <a:gd name="T19" fmla="*/ 42 h 109"/>
                    <a:gd name="T20" fmla="*/ 6 w 134"/>
                    <a:gd name="T21" fmla="*/ 38 h 109"/>
                    <a:gd name="T22" fmla="*/ 6 w 134"/>
                    <a:gd name="T23" fmla="*/ 39 h 109"/>
                    <a:gd name="T24" fmla="*/ 28 w 134"/>
                    <a:gd name="T25" fmla="*/ 66 h 109"/>
                    <a:gd name="T26" fmla="*/ 20 w 134"/>
                    <a:gd name="T27" fmla="*/ 67 h 109"/>
                    <a:gd name="T28" fmla="*/ 15 w 134"/>
                    <a:gd name="T29" fmla="*/ 66 h 109"/>
                    <a:gd name="T30" fmla="*/ 41 w 134"/>
                    <a:gd name="T31" fmla="*/ 85 h 109"/>
                    <a:gd name="T32" fmla="*/ 7 w 134"/>
                    <a:gd name="T33" fmla="*/ 97 h 109"/>
                    <a:gd name="T34" fmla="*/ 0 w 134"/>
                    <a:gd name="T35" fmla="*/ 96 h 109"/>
                    <a:gd name="T36" fmla="*/ 42 w 134"/>
                    <a:gd name="T37" fmla="*/ 109 h 109"/>
                    <a:gd name="T38" fmla="*/ 120 w 134"/>
                    <a:gd name="T39" fmla="*/ 31 h 109"/>
                    <a:gd name="T40" fmla="*/ 120 w 134"/>
                    <a:gd name="T41" fmla="*/ 27 h 109"/>
                    <a:gd name="T42" fmla="*/ 134 w 134"/>
                    <a:gd name="T43" fmla="*/ 1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4" h="109">
                      <a:moveTo>
                        <a:pt x="134" y="13"/>
                      </a:moveTo>
                      <a:cubicBezTo>
                        <a:pt x="129" y="15"/>
                        <a:pt x="124" y="17"/>
                        <a:pt x="118" y="17"/>
                      </a:cubicBezTo>
                      <a:cubicBezTo>
                        <a:pt x="124" y="14"/>
                        <a:pt x="128" y="9"/>
                        <a:pt x="130" y="2"/>
                      </a:cubicBezTo>
                      <a:cubicBezTo>
                        <a:pt x="125" y="5"/>
                        <a:pt x="119" y="8"/>
                        <a:pt x="113" y="9"/>
                      </a:cubicBezTo>
                      <a:cubicBezTo>
                        <a:pt x="108" y="3"/>
                        <a:pt x="101" y="0"/>
                        <a:pt x="93" y="0"/>
                      </a:cubicBezTo>
                      <a:cubicBezTo>
                        <a:pt x="78" y="0"/>
                        <a:pt x="65" y="12"/>
                        <a:pt x="65" y="28"/>
                      </a:cubicBezTo>
                      <a:cubicBezTo>
                        <a:pt x="65" y="30"/>
                        <a:pt x="66" y="32"/>
                        <a:pt x="66" y="34"/>
                      </a:cubicBezTo>
                      <a:cubicBezTo>
                        <a:pt x="43" y="33"/>
                        <a:pt x="23" y="22"/>
                        <a:pt x="10" y="5"/>
                      </a:cubicBezTo>
                      <a:cubicBezTo>
                        <a:pt x="7" y="9"/>
                        <a:pt x="6" y="14"/>
                        <a:pt x="6" y="19"/>
                      </a:cubicBezTo>
                      <a:cubicBezTo>
                        <a:pt x="6" y="28"/>
                        <a:pt x="11" y="37"/>
                        <a:pt x="18" y="42"/>
                      </a:cubicBezTo>
                      <a:cubicBezTo>
                        <a:pt x="14" y="42"/>
                        <a:pt x="9" y="40"/>
                        <a:pt x="6" y="38"/>
                      </a:cubicBezTo>
                      <a:cubicBezTo>
                        <a:pt x="6" y="38"/>
                        <a:pt x="6" y="39"/>
                        <a:pt x="6" y="39"/>
                      </a:cubicBezTo>
                      <a:cubicBezTo>
                        <a:pt x="6" y="52"/>
                        <a:pt x="15" y="63"/>
                        <a:pt x="28" y="66"/>
                      </a:cubicBezTo>
                      <a:cubicBezTo>
                        <a:pt x="25" y="66"/>
                        <a:pt x="23" y="67"/>
                        <a:pt x="20" y="67"/>
                      </a:cubicBezTo>
                      <a:cubicBezTo>
                        <a:pt x="19" y="67"/>
                        <a:pt x="17" y="66"/>
                        <a:pt x="15" y="66"/>
                      </a:cubicBezTo>
                      <a:cubicBezTo>
                        <a:pt x="19" y="77"/>
                        <a:pt x="29" y="85"/>
                        <a:pt x="41" y="85"/>
                      </a:cubicBezTo>
                      <a:cubicBezTo>
                        <a:pt x="31" y="92"/>
                        <a:pt x="20" y="97"/>
                        <a:pt x="7" y="97"/>
                      </a:cubicBezTo>
                      <a:cubicBezTo>
                        <a:pt x="5" y="97"/>
                        <a:pt x="2" y="97"/>
                        <a:pt x="0" y="96"/>
                      </a:cubicBezTo>
                      <a:cubicBezTo>
                        <a:pt x="12" y="104"/>
                        <a:pt x="27" y="109"/>
                        <a:pt x="42" y="109"/>
                      </a:cubicBezTo>
                      <a:cubicBezTo>
                        <a:pt x="93" y="109"/>
                        <a:pt x="120" y="67"/>
                        <a:pt x="120" y="31"/>
                      </a:cubicBezTo>
                      <a:cubicBezTo>
                        <a:pt x="120" y="30"/>
                        <a:pt x="120" y="28"/>
                        <a:pt x="120" y="27"/>
                      </a:cubicBezTo>
                      <a:cubicBezTo>
                        <a:pt x="126" y="23"/>
                        <a:pt x="130" y="18"/>
                        <a:pt x="13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1" name="íS1íḑe"/>
                <p:cNvSpPr/>
                <p:nvPr/>
              </p:nvSpPr>
              <p:spPr bwMode="auto">
                <a:xfrm>
                  <a:off x="9465990" y="4558244"/>
                  <a:ext cx="414954" cy="391466"/>
                </a:xfrm>
                <a:custGeom>
                  <a:avLst/>
                  <a:gdLst>
                    <a:gd name="T0" fmla="*/ 93 w 212"/>
                    <a:gd name="T1" fmla="*/ 107 h 200"/>
                    <a:gd name="T2" fmla="*/ 119 w 212"/>
                    <a:gd name="T3" fmla="*/ 107 h 200"/>
                    <a:gd name="T4" fmla="*/ 119 w 212"/>
                    <a:gd name="T5" fmla="*/ 54 h 200"/>
                    <a:gd name="T6" fmla="*/ 158 w 212"/>
                    <a:gd name="T7" fmla="*/ 54 h 200"/>
                    <a:gd name="T8" fmla="*/ 106 w 212"/>
                    <a:gd name="T9" fmla="*/ 0 h 200"/>
                    <a:gd name="T10" fmla="*/ 52 w 212"/>
                    <a:gd name="T11" fmla="*/ 54 h 200"/>
                    <a:gd name="T12" fmla="*/ 93 w 212"/>
                    <a:gd name="T13" fmla="*/ 54 h 200"/>
                    <a:gd name="T14" fmla="*/ 93 w 212"/>
                    <a:gd name="T15" fmla="*/ 107 h 200"/>
                    <a:gd name="T16" fmla="*/ 132 w 212"/>
                    <a:gd name="T17" fmla="*/ 77 h 200"/>
                    <a:gd name="T18" fmla="*/ 132 w 212"/>
                    <a:gd name="T19" fmla="*/ 97 h 200"/>
                    <a:gd name="T20" fmla="*/ 192 w 212"/>
                    <a:gd name="T21" fmla="*/ 120 h 200"/>
                    <a:gd name="T22" fmla="*/ 106 w 212"/>
                    <a:gd name="T23" fmla="*/ 152 h 200"/>
                    <a:gd name="T24" fmla="*/ 18 w 212"/>
                    <a:gd name="T25" fmla="*/ 120 h 200"/>
                    <a:gd name="T26" fmla="*/ 78 w 212"/>
                    <a:gd name="T27" fmla="*/ 97 h 200"/>
                    <a:gd name="T28" fmla="*/ 78 w 212"/>
                    <a:gd name="T29" fmla="*/ 77 h 200"/>
                    <a:gd name="T30" fmla="*/ 0 w 212"/>
                    <a:gd name="T31" fmla="*/ 107 h 200"/>
                    <a:gd name="T32" fmla="*/ 0 w 212"/>
                    <a:gd name="T33" fmla="*/ 160 h 200"/>
                    <a:gd name="T34" fmla="*/ 106 w 212"/>
                    <a:gd name="T35" fmla="*/ 200 h 200"/>
                    <a:gd name="T36" fmla="*/ 212 w 212"/>
                    <a:gd name="T37" fmla="*/ 160 h 200"/>
                    <a:gd name="T38" fmla="*/ 212 w 212"/>
                    <a:gd name="T39" fmla="*/ 107 h 200"/>
                    <a:gd name="T40" fmla="*/ 132 w 212"/>
                    <a:gd name="T41" fmla="*/ 7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2" h="200">
                      <a:moveTo>
                        <a:pt x="93" y="107"/>
                      </a:moveTo>
                      <a:lnTo>
                        <a:pt x="119" y="107"/>
                      </a:lnTo>
                      <a:lnTo>
                        <a:pt x="119" y="54"/>
                      </a:lnTo>
                      <a:lnTo>
                        <a:pt x="158" y="54"/>
                      </a:lnTo>
                      <a:lnTo>
                        <a:pt x="106" y="0"/>
                      </a:lnTo>
                      <a:lnTo>
                        <a:pt x="52" y="54"/>
                      </a:lnTo>
                      <a:lnTo>
                        <a:pt x="93" y="54"/>
                      </a:lnTo>
                      <a:lnTo>
                        <a:pt x="93" y="107"/>
                      </a:lnTo>
                      <a:close/>
                      <a:moveTo>
                        <a:pt x="132" y="77"/>
                      </a:moveTo>
                      <a:lnTo>
                        <a:pt x="132" y="97"/>
                      </a:lnTo>
                      <a:lnTo>
                        <a:pt x="192" y="120"/>
                      </a:lnTo>
                      <a:lnTo>
                        <a:pt x="106" y="152"/>
                      </a:lnTo>
                      <a:lnTo>
                        <a:pt x="18" y="120"/>
                      </a:lnTo>
                      <a:lnTo>
                        <a:pt x="78" y="97"/>
                      </a:lnTo>
                      <a:lnTo>
                        <a:pt x="78" y="77"/>
                      </a:lnTo>
                      <a:lnTo>
                        <a:pt x="0" y="107"/>
                      </a:lnTo>
                      <a:lnTo>
                        <a:pt x="0" y="160"/>
                      </a:lnTo>
                      <a:lnTo>
                        <a:pt x="106" y="200"/>
                      </a:lnTo>
                      <a:lnTo>
                        <a:pt x="212" y="160"/>
                      </a:lnTo>
                      <a:lnTo>
                        <a:pt x="212" y="107"/>
                      </a:lnTo>
                      <a:lnTo>
                        <a:pt x="132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102" name="iṩļídé"/>
                <p:cNvSpPr/>
                <p:nvPr/>
              </p:nvSpPr>
              <p:spPr bwMode="auto">
                <a:xfrm>
                  <a:off x="9446417" y="4981027"/>
                  <a:ext cx="317087" cy="240751"/>
                </a:xfrm>
                <a:custGeom>
                  <a:avLst/>
                  <a:gdLst>
                    <a:gd name="T0" fmla="*/ 37 w 99"/>
                    <a:gd name="T1" fmla="*/ 16 h 75"/>
                    <a:gd name="T2" fmla="*/ 53 w 99"/>
                    <a:gd name="T3" fmla="*/ 31 h 75"/>
                    <a:gd name="T4" fmla="*/ 68 w 99"/>
                    <a:gd name="T5" fmla="*/ 16 h 75"/>
                    <a:gd name="T6" fmla="*/ 53 w 99"/>
                    <a:gd name="T7" fmla="*/ 0 h 75"/>
                    <a:gd name="T8" fmla="*/ 37 w 99"/>
                    <a:gd name="T9" fmla="*/ 16 h 75"/>
                    <a:gd name="T10" fmla="*/ 0 w 99"/>
                    <a:gd name="T11" fmla="*/ 16 h 75"/>
                    <a:gd name="T12" fmla="*/ 16 w 99"/>
                    <a:gd name="T13" fmla="*/ 31 h 75"/>
                    <a:gd name="T14" fmla="*/ 31 w 99"/>
                    <a:gd name="T15" fmla="*/ 16 h 75"/>
                    <a:gd name="T16" fmla="*/ 16 w 99"/>
                    <a:gd name="T17" fmla="*/ 0 h 75"/>
                    <a:gd name="T18" fmla="*/ 0 w 99"/>
                    <a:gd name="T19" fmla="*/ 16 h 75"/>
                    <a:gd name="T20" fmla="*/ 74 w 99"/>
                    <a:gd name="T21" fmla="*/ 47 h 75"/>
                    <a:gd name="T22" fmla="*/ 74 w 99"/>
                    <a:gd name="T23" fmla="*/ 37 h 75"/>
                    <a:gd name="T24" fmla="*/ 68 w 99"/>
                    <a:gd name="T25" fmla="*/ 31 h 75"/>
                    <a:gd name="T26" fmla="*/ 53 w 99"/>
                    <a:gd name="T27" fmla="*/ 31 h 75"/>
                    <a:gd name="T28" fmla="*/ 16 w 99"/>
                    <a:gd name="T29" fmla="*/ 31 h 75"/>
                    <a:gd name="T30" fmla="*/ 6 w 99"/>
                    <a:gd name="T31" fmla="*/ 31 h 75"/>
                    <a:gd name="T32" fmla="*/ 0 w 99"/>
                    <a:gd name="T33" fmla="*/ 37 h 75"/>
                    <a:gd name="T34" fmla="*/ 0 w 99"/>
                    <a:gd name="T35" fmla="*/ 68 h 75"/>
                    <a:gd name="T36" fmla="*/ 6 w 99"/>
                    <a:gd name="T37" fmla="*/ 75 h 75"/>
                    <a:gd name="T38" fmla="*/ 68 w 99"/>
                    <a:gd name="T39" fmla="*/ 75 h 75"/>
                    <a:gd name="T40" fmla="*/ 74 w 99"/>
                    <a:gd name="T41" fmla="*/ 68 h 75"/>
                    <a:gd name="T42" fmla="*/ 74 w 99"/>
                    <a:gd name="T43" fmla="*/ 59 h 75"/>
                    <a:gd name="T44" fmla="*/ 99 w 99"/>
                    <a:gd name="T45" fmla="*/ 75 h 75"/>
                    <a:gd name="T46" fmla="*/ 99 w 99"/>
                    <a:gd name="T47" fmla="*/ 31 h 75"/>
                    <a:gd name="T48" fmla="*/ 74 w 99"/>
                    <a:gd name="T49" fmla="*/ 47 h 75"/>
                    <a:gd name="T50" fmla="*/ 62 w 99"/>
                    <a:gd name="T51" fmla="*/ 62 h 75"/>
                    <a:gd name="T52" fmla="*/ 13 w 99"/>
                    <a:gd name="T53" fmla="*/ 62 h 75"/>
                    <a:gd name="T54" fmla="*/ 13 w 99"/>
                    <a:gd name="T55" fmla="*/ 44 h 75"/>
                    <a:gd name="T56" fmla="*/ 62 w 99"/>
                    <a:gd name="T57" fmla="*/ 44 h 75"/>
                    <a:gd name="T58" fmla="*/ 62 w 99"/>
                    <a:gd name="T59" fmla="*/ 6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9" h="75">
                      <a:moveTo>
                        <a:pt x="37" y="16"/>
                      </a:moveTo>
                      <a:cubicBezTo>
                        <a:pt x="37" y="24"/>
                        <a:pt x="44" y="31"/>
                        <a:pt x="53" y="31"/>
                      </a:cubicBezTo>
                      <a:cubicBezTo>
                        <a:pt x="61" y="31"/>
                        <a:pt x="68" y="24"/>
                        <a:pt x="68" y="16"/>
                      </a:cubicBezTo>
                      <a:cubicBezTo>
                        <a:pt x="68" y="7"/>
                        <a:pt x="61" y="0"/>
                        <a:pt x="53" y="0"/>
                      </a:cubicBezTo>
                      <a:cubicBezTo>
                        <a:pt x="44" y="0"/>
                        <a:pt x="37" y="7"/>
                        <a:pt x="37" y="16"/>
                      </a:cubicBezTo>
                      <a:close/>
                      <a:moveTo>
                        <a:pt x="0" y="16"/>
                      </a:moveTo>
                      <a:cubicBezTo>
                        <a:pt x="0" y="24"/>
                        <a:pt x="7" y="31"/>
                        <a:pt x="16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lose/>
                      <a:moveTo>
                        <a:pt x="74" y="47"/>
                      </a:move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4"/>
                        <a:pt x="72" y="31"/>
                        <a:pt x="68" y="31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" y="31"/>
                        <a:pt x="0" y="34"/>
                        <a:pt x="0" y="37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2"/>
                        <a:pt x="3" y="75"/>
                        <a:pt x="6" y="75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72" y="75"/>
                        <a:pt x="74" y="72"/>
                        <a:pt x="74" y="68"/>
                      </a:cubicBezTo>
                      <a:cubicBezTo>
                        <a:pt x="74" y="59"/>
                        <a:pt x="74" y="59"/>
                        <a:pt x="74" y="59"/>
                      </a:cubicBezTo>
                      <a:cubicBezTo>
                        <a:pt x="99" y="75"/>
                        <a:pt x="99" y="75"/>
                        <a:pt x="99" y="75"/>
                      </a:cubicBezTo>
                      <a:cubicBezTo>
                        <a:pt x="99" y="31"/>
                        <a:pt x="99" y="31"/>
                        <a:pt x="99" y="31"/>
                      </a:cubicBezTo>
                      <a:lnTo>
                        <a:pt x="74" y="47"/>
                      </a:lnTo>
                      <a:close/>
                      <a:moveTo>
                        <a:pt x="62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62" y="44"/>
                        <a:pt x="62" y="44"/>
                        <a:pt x="62" y="44"/>
                      </a:cubicBezTo>
                      <a:lnTo>
                        <a:pt x="6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3" name="ïṧḻîḋê"/>
                <p:cNvSpPr/>
                <p:nvPr/>
              </p:nvSpPr>
              <p:spPr bwMode="auto">
                <a:xfrm>
                  <a:off x="9372038" y="4200054"/>
                  <a:ext cx="336661" cy="340575"/>
                </a:xfrm>
                <a:custGeom>
                  <a:avLst/>
                  <a:gdLst>
                    <a:gd name="T0" fmla="*/ 53 w 105"/>
                    <a:gd name="T1" fmla="*/ 0 h 106"/>
                    <a:gd name="T2" fmla="*/ 0 w 105"/>
                    <a:gd name="T3" fmla="*/ 53 h 106"/>
                    <a:gd name="T4" fmla="*/ 53 w 105"/>
                    <a:gd name="T5" fmla="*/ 106 h 106"/>
                    <a:gd name="T6" fmla="*/ 105 w 105"/>
                    <a:gd name="T7" fmla="*/ 53 h 106"/>
                    <a:gd name="T8" fmla="*/ 53 w 105"/>
                    <a:gd name="T9" fmla="*/ 0 h 106"/>
                    <a:gd name="T10" fmla="*/ 84 w 105"/>
                    <a:gd name="T11" fmla="*/ 45 h 106"/>
                    <a:gd name="T12" fmla="*/ 55 w 105"/>
                    <a:gd name="T13" fmla="*/ 85 h 106"/>
                    <a:gd name="T14" fmla="*/ 41 w 105"/>
                    <a:gd name="T15" fmla="*/ 80 h 106"/>
                    <a:gd name="T16" fmla="*/ 31 w 105"/>
                    <a:gd name="T17" fmla="*/ 48 h 106"/>
                    <a:gd name="T18" fmla="*/ 24 w 105"/>
                    <a:gd name="T19" fmla="*/ 50 h 106"/>
                    <a:gd name="T20" fmla="*/ 21 w 105"/>
                    <a:gd name="T21" fmla="*/ 47 h 106"/>
                    <a:gd name="T22" fmla="*/ 40 w 105"/>
                    <a:gd name="T23" fmla="*/ 33 h 106"/>
                    <a:gd name="T24" fmla="*/ 51 w 105"/>
                    <a:gd name="T25" fmla="*/ 54 h 106"/>
                    <a:gd name="T26" fmla="*/ 56 w 105"/>
                    <a:gd name="T27" fmla="*/ 67 h 106"/>
                    <a:gd name="T28" fmla="*/ 64 w 105"/>
                    <a:gd name="T29" fmla="*/ 55 h 106"/>
                    <a:gd name="T30" fmla="*/ 57 w 105"/>
                    <a:gd name="T31" fmla="*/ 47 h 106"/>
                    <a:gd name="T32" fmla="*/ 84 w 105"/>
                    <a:gd name="T33" fmla="*/ 4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6">
                      <a:moveTo>
                        <a:pt x="53" y="0"/>
                      </a:moveTo>
                      <a:cubicBezTo>
                        <a:pt x="23" y="0"/>
                        <a:pt x="0" y="24"/>
                        <a:pt x="0" y="53"/>
                      </a:cubicBezTo>
                      <a:cubicBezTo>
                        <a:pt x="0" y="82"/>
                        <a:pt x="23" y="106"/>
                        <a:pt x="53" y="106"/>
                      </a:cubicBezTo>
                      <a:cubicBezTo>
                        <a:pt x="82" y="106"/>
                        <a:pt x="105" y="82"/>
                        <a:pt x="105" y="53"/>
                      </a:cubicBezTo>
                      <a:cubicBezTo>
                        <a:pt x="105" y="24"/>
                        <a:pt x="82" y="0"/>
                        <a:pt x="53" y="0"/>
                      </a:cubicBezTo>
                      <a:close/>
                      <a:moveTo>
                        <a:pt x="84" y="45"/>
                      </a:moveTo>
                      <a:cubicBezTo>
                        <a:pt x="80" y="65"/>
                        <a:pt x="61" y="82"/>
                        <a:pt x="55" y="85"/>
                      </a:cubicBezTo>
                      <a:cubicBezTo>
                        <a:pt x="49" y="89"/>
                        <a:pt x="43" y="84"/>
                        <a:pt x="41" y="80"/>
                      </a:cubicBezTo>
                      <a:cubicBezTo>
                        <a:pt x="39" y="75"/>
                        <a:pt x="33" y="50"/>
                        <a:pt x="31" y="48"/>
                      </a:cubicBezTo>
                      <a:cubicBezTo>
                        <a:pt x="29" y="46"/>
                        <a:pt x="24" y="50"/>
                        <a:pt x="24" y="50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1" y="47"/>
                        <a:pt x="32" y="34"/>
                        <a:pt x="40" y="33"/>
                      </a:cubicBezTo>
                      <a:cubicBezTo>
                        <a:pt x="49" y="31"/>
                        <a:pt x="49" y="46"/>
                        <a:pt x="51" y="54"/>
                      </a:cubicBezTo>
                      <a:cubicBezTo>
                        <a:pt x="53" y="62"/>
                        <a:pt x="54" y="67"/>
                        <a:pt x="56" y="67"/>
                      </a:cubicBezTo>
                      <a:cubicBezTo>
                        <a:pt x="58" y="67"/>
                        <a:pt x="61" y="62"/>
                        <a:pt x="64" y="55"/>
                      </a:cubicBezTo>
                      <a:cubicBezTo>
                        <a:pt x="68" y="49"/>
                        <a:pt x="64" y="43"/>
                        <a:pt x="57" y="47"/>
                      </a:cubicBezTo>
                      <a:cubicBezTo>
                        <a:pt x="60" y="30"/>
                        <a:pt x="87" y="26"/>
                        <a:pt x="84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4" name="ïṥḻïde"/>
                <p:cNvSpPr/>
                <p:nvPr/>
              </p:nvSpPr>
              <p:spPr bwMode="auto">
                <a:xfrm>
                  <a:off x="9266343" y="3900582"/>
                  <a:ext cx="326874" cy="277941"/>
                </a:xfrm>
                <a:custGeom>
                  <a:avLst/>
                  <a:gdLst>
                    <a:gd name="T0" fmla="*/ 84 w 102"/>
                    <a:gd name="T1" fmla="*/ 82 h 87"/>
                    <a:gd name="T2" fmla="*/ 81 w 102"/>
                    <a:gd name="T3" fmla="*/ 81 h 87"/>
                    <a:gd name="T4" fmla="*/ 81 w 102"/>
                    <a:gd name="T5" fmla="*/ 74 h 87"/>
                    <a:gd name="T6" fmla="*/ 93 w 102"/>
                    <a:gd name="T7" fmla="*/ 44 h 87"/>
                    <a:gd name="T8" fmla="*/ 81 w 102"/>
                    <a:gd name="T9" fmla="*/ 13 h 87"/>
                    <a:gd name="T10" fmla="*/ 81 w 102"/>
                    <a:gd name="T11" fmla="*/ 6 h 87"/>
                    <a:gd name="T12" fmla="*/ 87 w 102"/>
                    <a:gd name="T13" fmla="*/ 6 h 87"/>
                    <a:gd name="T14" fmla="*/ 102 w 102"/>
                    <a:gd name="T15" fmla="*/ 44 h 87"/>
                    <a:gd name="T16" fmla="*/ 87 w 102"/>
                    <a:gd name="T17" fmla="*/ 81 h 87"/>
                    <a:gd name="T18" fmla="*/ 84 w 102"/>
                    <a:gd name="T19" fmla="*/ 82 h 87"/>
                    <a:gd name="T20" fmla="*/ 68 w 102"/>
                    <a:gd name="T21" fmla="*/ 74 h 87"/>
                    <a:gd name="T22" fmla="*/ 65 w 102"/>
                    <a:gd name="T23" fmla="*/ 72 h 87"/>
                    <a:gd name="T24" fmla="*/ 65 w 102"/>
                    <a:gd name="T25" fmla="*/ 66 h 87"/>
                    <a:gd name="T26" fmla="*/ 65 w 102"/>
                    <a:gd name="T27" fmla="*/ 21 h 87"/>
                    <a:gd name="T28" fmla="*/ 65 w 102"/>
                    <a:gd name="T29" fmla="*/ 15 h 87"/>
                    <a:gd name="T30" fmla="*/ 71 w 102"/>
                    <a:gd name="T31" fmla="*/ 15 h 87"/>
                    <a:gd name="T32" fmla="*/ 83 w 102"/>
                    <a:gd name="T33" fmla="*/ 44 h 87"/>
                    <a:gd name="T34" fmla="*/ 71 w 102"/>
                    <a:gd name="T35" fmla="*/ 72 h 87"/>
                    <a:gd name="T36" fmla="*/ 68 w 102"/>
                    <a:gd name="T37" fmla="*/ 74 h 87"/>
                    <a:gd name="T38" fmla="*/ 52 w 102"/>
                    <a:gd name="T39" fmla="*/ 65 h 87"/>
                    <a:gd name="T40" fmla="*/ 49 w 102"/>
                    <a:gd name="T41" fmla="*/ 64 h 87"/>
                    <a:gd name="T42" fmla="*/ 49 w 102"/>
                    <a:gd name="T43" fmla="*/ 57 h 87"/>
                    <a:gd name="T44" fmla="*/ 49 w 102"/>
                    <a:gd name="T45" fmla="*/ 30 h 87"/>
                    <a:gd name="T46" fmla="*/ 49 w 102"/>
                    <a:gd name="T47" fmla="*/ 23 h 87"/>
                    <a:gd name="T48" fmla="*/ 55 w 102"/>
                    <a:gd name="T49" fmla="*/ 23 h 87"/>
                    <a:gd name="T50" fmla="*/ 55 w 102"/>
                    <a:gd name="T51" fmla="*/ 64 h 87"/>
                    <a:gd name="T52" fmla="*/ 52 w 102"/>
                    <a:gd name="T53" fmla="*/ 65 h 87"/>
                    <a:gd name="T54" fmla="*/ 38 w 102"/>
                    <a:gd name="T55" fmla="*/ 3 h 87"/>
                    <a:gd name="T56" fmla="*/ 42 w 102"/>
                    <a:gd name="T57" fmla="*/ 5 h 87"/>
                    <a:gd name="T58" fmla="*/ 42 w 102"/>
                    <a:gd name="T59" fmla="*/ 82 h 87"/>
                    <a:gd name="T60" fmla="*/ 38 w 102"/>
                    <a:gd name="T61" fmla="*/ 84 h 87"/>
                    <a:gd name="T62" fmla="*/ 15 w 102"/>
                    <a:gd name="T63" fmla="*/ 62 h 87"/>
                    <a:gd name="T64" fmla="*/ 0 w 102"/>
                    <a:gd name="T65" fmla="*/ 62 h 87"/>
                    <a:gd name="T66" fmla="*/ 0 w 102"/>
                    <a:gd name="T67" fmla="*/ 25 h 87"/>
                    <a:gd name="T68" fmla="*/ 15 w 102"/>
                    <a:gd name="T69" fmla="*/ 25 h 87"/>
                    <a:gd name="T70" fmla="*/ 38 w 102"/>
                    <a:gd name="T71" fmla="*/ 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2" h="87">
                      <a:moveTo>
                        <a:pt x="84" y="82"/>
                      </a:moveTo>
                      <a:cubicBezTo>
                        <a:pt x="83" y="82"/>
                        <a:pt x="81" y="82"/>
                        <a:pt x="81" y="81"/>
                      </a:cubicBezTo>
                      <a:cubicBezTo>
                        <a:pt x="79" y="79"/>
                        <a:pt x="79" y="76"/>
                        <a:pt x="81" y="74"/>
                      </a:cubicBezTo>
                      <a:cubicBezTo>
                        <a:pt x="89" y="66"/>
                        <a:pt x="93" y="55"/>
                        <a:pt x="93" y="44"/>
                      </a:cubicBezTo>
                      <a:cubicBezTo>
                        <a:pt x="93" y="32"/>
                        <a:pt x="89" y="21"/>
                        <a:pt x="81" y="13"/>
                      </a:cubicBezTo>
                      <a:cubicBezTo>
                        <a:pt x="79" y="11"/>
                        <a:pt x="79" y="8"/>
                        <a:pt x="81" y="6"/>
                      </a:cubicBezTo>
                      <a:cubicBezTo>
                        <a:pt x="82" y="4"/>
                        <a:pt x="85" y="4"/>
                        <a:pt x="87" y="6"/>
                      </a:cubicBezTo>
                      <a:cubicBezTo>
                        <a:pt x="97" y="16"/>
                        <a:pt x="102" y="29"/>
                        <a:pt x="102" y="44"/>
                      </a:cubicBezTo>
                      <a:cubicBezTo>
                        <a:pt x="102" y="58"/>
                        <a:pt x="97" y="71"/>
                        <a:pt x="87" y="81"/>
                      </a:cubicBezTo>
                      <a:cubicBezTo>
                        <a:pt x="86" y="82"/>
                        <a:pt x="85" y="82"/>
                        <a:pt x="84" y="82"/>
                      </a:cubicBezTo>
                      <a:close/>
                      <a:moveTo>
                        <a:pt x="68" y="74"/>
                      </a:moveTo>
                      <a:cubicBezTo>
                        <a:pt x="67" y="74"/>
                        <a:pt x="65" y="73"/>
                        <a:pt x="65" y="72"/>
                      </a:cubicBezTo>
                      <a:cubicBezTo>
                        <a:pt x="63" y="70"/>
                        <a:pt x="63" y="68"/>
                        <a:pt x="65" y="66"/>
                      </a:cubicBezTo>
                      <a:cubicBezTo>
                        <a:pt x="77" y="54"/>
                        <a:pt x="77" y="33"/>
                        <a:pt x="65" y="21"/>
                      </a:cubicBezTo>
                      <a:cubicBezTo>
                        <a:pt x="63" y="19"/>
                        <a:pt x="63" y="17"/>
                        <a:pt x="65" y="15"/>
                      </a:cubicBezTo>
                      <a:cubicBezTo>
                        <a:pt x="66" y="13"/>
                        <a:pt x="69" y="13"/>
                        <a:pt x="71" y="15"/>
                      </a:cubicBezTo>
                      <a:cubicBezTo>
                        <a:pt x="79" y="22"/>
                        <a:pt x="83" y="33"/>
                        <a:pt x="83" y="44"/>
                      </a:cubicBezTo>
                      <a:cubicBezTo>
                        <a:pt x="83" y="54"/>
                        <a:pt x="79" y="65"/>
                        <a:pt x="71" y="72"/>
                      </a:cubicBezTo>
                      <a:cubicBezTo>
                        <a:pt x="70" y="73"/>
                        <a:pt x="69" y="74"/>
                        <a:pt x="68" y="74"/>
                      </a:cubicBezTo>
                      <a:close/>
                      <a:moveTo>
                        <a:pt x="52" y="65"/>
                      </a:moveTo>
                      <a:cubicBezTo>
                        <a:pt x="51" y="65"/>
                        <a:pt x="49" y="65"/>
                        <a:pt x="49" y="64"/>
                      </a:cubicBezTo>
                      <a:cubicBezTo>
                        <a:pt x="47" y="62"/>
                        <a:pt x="47" y="59"/>
                        <a:pt x="49" y="57"/>
                      </a:cubicBezTo>
                      <a:cubicBezTo>
                        <a:pt x="56" y="50"/>
                        <a:pt x="56" y="37"/>
                        <a:pt x="49" y="30"/>
                      </a:cubicBezTo>
                      <a:cubicBezTo>
                        <a:pt x="47" y="28"/>
                        <a:pt x="47" y="25"/>
                        <a:pt x="49" y="23"/>
                      </a:cubicBezTo>
                      <a:cubicBezTo>
                        <a:pt x="50" y="22"/>
                        <a:pt x="53" y="22"/>
                        <a:pt x="55" y="23"/>
                      </a:cubicBezTo>
                      <a:cubicBezTo>
                        <a:pt x="66" y="34"/>
                        <a:pt x="66" y="53"/>
                        <a:pt x="55" y="64"/>
                      </a:cubicBezTo>
                      <a:cubicBezTo>
                        <a:pt x="54" y="65"/>
                        <a:pt x="53" y="65"/>
                        <a:pt x="52" y="65"/>
                      </a:cubicBezTo>
                      <a:close/>
                      <a:moveTo>
                        <a:pt x="38" y="3"/>
                      </a:moveTo>
                      <a:cubicBezTo>
                        <a:pt x="40" y="0"/>
                        <a:pt x="42" y="1"/>
                        <a:pt x="42" y="5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2" y="86"/>
                        <a:pt x="40" y="87"/>
                        <a:pt x="38" y="84"/>
                      </a:cubicBezTo>
                      <a:cubicBezTo>
                        <a:pt x="15" y="62"/>
                        <a:pt x="15" y="62"/>
                        <a:pt x="15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lnTo>
                        <a:pt x="38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5" name="íSļîḍê"/>
                <p:cNvSpPr/>
                <p:nvPr/>
              </p:nvSpPr>
              <p:spPr bwMode="auto">
                <a:xfrm>
                  <a:off x="8986444" y="3544348"/>
                  <a:ext cx="369936" cy="326873"/>
                </a:xfrm>
                <a:custGeom>
                  <a:avLst/>
                  <a:gdLst>
                    <a:gd name="T0" fmla="*/ 124 w 189"/>
                    <a:gd name="T1" fmla="*/ 23 h 167"/>
                    <a:gd name="T2" fmla="*/ 65 w 189"/>
                    <a:gd name="T3" fmla="*/ 0 h 167"/>
                    <a:gd name="T4" fmla="*/ 0 w 189"/>
                    <a:gd name="T5" fmla="*/ 23 h 167"/>
                    <a:gd name="T6" fmla="*/ 0 w 189"/>
                    <a:gd name="T7" fmla="*/ 167 h 167"/>
                    <a:gd name="T8" fmla="*/ 65 w 189"/>
                    <a:gd name="T9" fmla="*/ 142 h 167"/>
                    <a:gd name="T10" fmla="*/ 124 w 189"/>
                    <a:gd name="T11" fmla="*/ 167 h 167"/>
                    <a:gd name="T12" fmla="*/ 189 w 189"/>
                    <a:gd name="T13" fmla="*/ 142 h 167"/>
                    <a:gd name="T14" fmla="*/ 189 w 189"/>
                    <a:gd name="T15" fmla="*/ 0 h 167"/>
                    <a:gd name="T16" fmla="*/ 124 w 189"/>
                    <a:gd name="T17" fmla="*/ 23 h 167"/>
                    <a:gd name="T18" fmla="*/ 70 w 189"/>
                    <a:gd name="T19" fmla="*/ 15 h 167"/>
                    <a:gd name="T20" fmla="*/ 119 w 189"/>
                    <a:gd name="T21" fmla="*/ 35 h 167"/>
                    <a:gd name="T22" fmla="*/ 119 w 189"/>
                    <a:gd name="T23" fmla="*/ 152 h 167"/>
                    <a:gd name="T24" fmla="*/ 70 w 189"/>
                    <a:gd name="T25" fmla="*/ 133 h 167"/>
                    <a:gd name="T26" fmla="*/ 70 w 189"/>
                    <a:gd name="T27" fmla="*/ 15 h 167"/>
                    <a:gd name="T28" fmla="*/ 11 w 189"/>
                    <a:gd name="T29" fmla="*/ 31 h 167"/>
                    <a:gd name="T30" fmla="*/ 58 w 189"/>
                    <a:gd name="T31" fmla="*/ 15 h 167"/>
                    <a:gd name="T32" fmla="*/ 58 w 189"/>
                    <a:gd name="T33" fmla="*/ 133 h 167"/>
                    <a:gd name="T34" fmla="*/ 11 w 189"/>
                    <a:gd name="T35" fmla="*/ 151 h 167"/>
                    <a:gd name="T36" fmla="*/ 11 w 189"/>
                    <a:gd name="T37" fmla="*/ 31 h 167"/>
                    <a:gd name="T38" fmla="*/ 178 w 189"/>
                    <a:gd name="T39" fmla="*/ 134 h 167"/>
                    <a:gd name="T40" fmla="*/ 130 w 189"/>
                    <a:gd name="T41" fmla="*/ 152 h 167"/>
                    <a:gd name="T42" fmla="*/ 130 w 189"/>
                    <a:gd name="T43" fmla="*/ 35 h 167"/>
                    <a:gd name="T44" fmla="*/ 178 w 189"/>
                    <a:gd name="T45" fmla="*/ 17 h 167"/>
                    <a:gd name="T46" fmla="*/ 178 w 189"/>
                    <a:gd name="T47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9" h="167">
                      <a:moveTo>
                        <a:pt x="124" y="23"/>
                      </a:moveTo>
                      <a:lnTo>
                        <a:pt x="65" y="0"/>
                      </a:lnTo>
                      <a:lnTo>
                        <a:pt x="0" y="23"/>
                      </a:lnTo>
                      <a:lnTo>
                        <a:pt x="0" y="167"/>
                      </a:lnTo>
                      <a:lnTo>
                        <a:pt x="65" y="142"/>
                      </a:lnTo>
                      <a:lnTo>
                        <a:pt x="124" y="167"/>
                      </a:lnTo>
                      <a:lnTo>
                        <a:pt x="189" y="142"/>
                      </a:lnTo>
                      <a:lnTo>
                        <a:pt x="189" y="0"/>
                      </a:lnTo>
                      <a:lnTo>
                        <a:pt x="124" y="23"/>
                      </a:lnTo>
                      <a:close/>
                      <a:moveTo>
                        <a:pt x="70" y="15"/>
                      </a:moveTo>
                      <a:lnTo>
                        <a:pt x="119" y="35"/>
                      </a:lnTo>
                      <a:lnTo>
                        <a:pt x="119" y="152"/>
                      </a:lnTo>
                      <a:lnTo>
                        <a:pt x="70" y="133"/>
                      </a:lnTo>
                      <a:lnTo>
                        <a:pt x="70" y="15"/>
                      </a:lnTo>
                      <a:close/>
                      <a:moveTo>
                        <a:pt x="11" y="31"/>
                      </a:moveTo>
                      <a:lnTo>
                        <a:pt x="58" y="15"/>
                      </a:lnTo>
                      <a:lnTo>
                        <a:pt x="58" y="133"/>
                      </a:lnTo>
                      <a:lnTo>
                        <a:pt x="11" y="151"/>
                      </a:lnTo>
                      <a:lnTo>
                        <a:pt x="11" y="31"/>
                      </a:lnTo>
                      <a:close/>
                      <a:moveTo>
                        <a:pt x="178" y="134"/>
                      </a:moveTo>
                      <a:lnTo>
                        <a:pt x="130" y="152"/>
                      </a:lnTo>
                      <a:lnTo>
                        <a:pt x="130" y="35"/>
                      </a:lnTo>
                      <a:lnTo>
                        <a:pt x="178" y="17"/>
                      </a:lnTo>
                      <a:lnTo>
                        <a:pt x="178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6" name="íṡľïḑé"/>
                <p:cNvSpPr/>
                <p:nvPr/>
              </p:nvSpPr>
              <p:spPr bwMode="auto">
                <a:xfrm>
                  <a:off x="9078439" y="2322975"/>
                  <a:ext cx="405168" cy="409081"/>
                </a:xfrm>
                <a:custGeom>
                  <a:avLst/>
                  <a:gdLst>
                    <a:gd name="T0" fmla="*/ 63 w 127"/>
                    <a:gd name="T1" fmla="*/ 0 h 128"/>
                    <a:gd name="T2" fmla="*/ 0 w 127"/>
                    <a:gd name="T3" fmla="*/ 64 h 128"/>
                    <a:gd name="T4" fmla="*/ 63 w 127"/>
                    <a:gd name="T5" fmla="*/ 128 h 128"/>
                    <a:gd name="T6" fmla="*/ 127 w 127"/>
                    <a:gd name="T7" fmla="*/ 64 h 128"/>
                    <a:gd name="T8" fmla="*/ 63 w 127"/>
                    <a:gd name="T9" fmla="*/ 0 h 128"/>
                    <a:gd name="T10" fmla="*/ 52 w 127"/>
                    <a:gd name="T11" fmla="*/ 104 h 128"/>
                    <a:gd name="T12" fmla="*/ 25 w 127"/>
                    <a:gd name="T13" fmla="*/ 69 h 128"/>
                    <a:gd name="T14" fmla="*/ 37 w 127"/>
                    <a:gd name="T15" fmla="*/ 57 h 128"/>
                    <a:gd name="T16" fmla="*/ 52 w 127"/>
                    <a:gd name="T17" fmla="*/ 76 h 128"/>
                    <a:gd name="T18" fmla="*/ 98 w 127"/>
                    <a:gd name="T19" fmla="*/ 38 h 128"/>
                    <a:gd name="T20" fmla="*/ 103 w 127"/>
                    <a:gd name="T21" fmla="*/ 44 h 128"/>
                    <a:gd name="T22" fmla="*/ 52 w 127"/>
                    <a:gd name="T23" fmla="*/ 10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7" h="128">
                      <a:moveTo>
                        <a:pt x="63" y="0"/>
                      </a:moveTo>
                      <a:cubicBezTo>
                        <a:pt x="28" y="0"/>
                        <a:pt x="0" y="29"/>
                        <a:pt x="0" y="64"/>
                      </a:cubicBezTo>
                      <a:cubicBezTo>
                        <a:pt x="0" y="99"/>
                        <a:pt x="28" y="128"/>
                        <a:pt x="63" y="128"/>
                      </a:cubicBezTo>
                      <a:cubicBezTo>
                        <a:pt x="99" y="128"/>
                        <a:pt x="127" y="99"/>
                        <a:pt x="127" y="64"/>
                      </a:cubicBezTo>
                      <a:cubicBezTo>
                        <a:pt x="127" y="29"/>
                        <a:pt x="99" y="0"/>
                        <a:pt x="63" y="0"/>
                      </a:cubicBezTo>
                      <a:close/>
                      <a:moveTo>
                        <a:pt x="52" y="104"/>
                      </a:move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37" y="57"/>
                        <a:pt x="37" y="57"/>
                        <a:pt x="37" y="57"/>
                      </a:cubicBezTo>
                      <a:cubicBezTo>
                        <a:pt x="52" y="76"/>
                        <a:pt x="52" y="76"/>
                        <a:pt x="52" y="76"/>
                      </a:cubicBezTo>
                      <a:cubicBezTo>
                        <a:pt x="98" y="38"/>
                        <a:pt x="98" y="38"/>
                        <a:pt x="98" y="38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lnTo>
                        <a:pt x="52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107" name="i$ľîḓé"/>
                <p:cNvSpPr/>
                <p:nvPr/>
              </p:nvSpPr>
              <p:spPr bwMode="auto">
                <a:xfrm>
                  <a:off x="10258707" y="5188504"/>
                  <a:ext cx="307301" cy="307300"/>
                </a:xfrm>
                <a:custGeom>
                  <a:avLst/>
                  <a:gdLst>
                    <a:gd name="T0" fmla="*/ 0 w 157"/>
                    <a:gd name="T1" fmla="*/ 74 h 157"/>
                    <a:gd name="T2" fmla="*/ 0 w 157"/>
                    <a:gd name="T3" fmla="*/ 23 h 157"/>
                    <a:gd name="T4" fmla="*/ 64 w 157"/>
                    <a:gd name="T5" fmla="*/ 13 h 157"/>
                    <a:gd name="T6" fmla="*/ 64 w 157"/>
                    <a:gd name="T7" fmla="*/ 74 h 157"/>
                    <a:gd name="T8" fmla="*/ 0 w 157"/>
                    <a:gd name="T9" fmla="*/ 74 h 157"/>
                    <a:gd name="T10" fmla="*/ 73 w 157"/>
                    <a:gd name="T11" fmla="*/ 12 h 157"/>
                    <a:gd name="T12" fmla="*/ 157 w 157"/>
                    <a:gd name="T13" fmla="*/ 0 h 157"/>
                    <a:gd name="T14" fmla="*/ 157 w 157"/>
                    <a:gd name="T15" fmla="*/ 74 h 157"/>
                    <a:gd name="T16" fmla="*/ 73 w 157"/>
                    <a:gd name="T17" fmla="*/ 74 h 157"/>
                    <a:gd name="T18" fmla="*/ 73 w 157"/>
                    <a:gd name="T19" fmla="*/ 12 h 157"/>
                    <a:gd name="T20" fmla="*/ 157 w 157"/>
                    <a:gd name="T21" fmla="*/ 84 h 157"/>
                    <a:gd name="T22" fmla="*/ 157 w 157"/>
                    <a:gd name="T23" fmla="*/ 157 h 157"/>
                    <a:gd name="T24" fmla="*/ 73 w 157"/>
                    <a:gd name="T25" fmla="*/ 146 h 157"/>
                    <a:gd name="T26" fmla="*/ 73 w 157"/>
                    <a:gd name="T27" fmla="*/ 84 h 157"/>
                    <a:gd name="T28" fmla="*/ 157 w 157"/>
                    <a:gd name="T29" fmla="*/ 84 h 157"/>
                    <a:gd name="T30" fmla="*/ 64 w 157"/>
                    <a:gd name="T31" fmla="*/ 144 h 157"/>
                    <a:gd name="T32" fmla="*/ 0 w 157"/>
                    <a:gd name="T33" fmla="*/ 136 h 157"/>
                    <a:gd name="T34" fmla="*/ 0 w 157"/>
                    <a:gd name="T35" fmla="*/ 84 h 157"/>
                    <a:gd name="T36" fmla="*/ 64 w 157"/>
                    <a:gd name="T37" fmla="*/ 84 h 157"/>
                    <a:gd name="T38" fmla="*/ 64 w 157"/>
                    <a:gd name="T39" fmla="*/ 144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57">
                      <a:moveTo>
                        <a:pt x="0" y="74"/>
                      </a:moveTo>
                      <a:lnTo>
                        <a:pt x="0" y="23"/>
                      </a:lnTo>
                      <a:lnTo>
                        <a:pt x="64" y="13"/>
                      </a:lnTo>
                      <a:lnTo>
                        <a:pt x="64" y="74"/>
                      </a:lnTo>
                      <a:lnTo>
                        <a:pt x="0" y="74"/>
                      </a:lnTo>
                      <a:close/>
                      <a:moveTo>
                        <a:pt x="73" y="12"/>
                      </a:moveTo>
                      <a:lnTo>
                        <a:pt x="157" y="0"/>
                      </a:lnTo>
                      <a:lnTo>
                        <a:pt x="157" y="74"/>
                      </a:lnTo>
                      <a:lnTo>
                        <a:pt x="73" y="74"/>
                      </a:lnTo>
                      <a:lnTo>
                        <a:pt x="73" y="12"/>
                      </a:lnTo>
                      <a:close/>
                      <a:moveTo>
                        <a:pt x="157" y="84"/>
                      </a:moveTo>
                      <a:lnTo>
                        <a:pt x="157" y="157"/>
                      </a:lnTo>
                      <a:lnTo>
                        <a:pt x="73" y="146"/>
                      </a:lnTo>
                      <a:lnTo>
                        <a:pt x="73" y="84"/>
                      </a:lnTo>
                      <a:lnTo>
                        <a:pt x="157" y="84"/>
                      </a:lnTo>
                      <a:close/>
                      <a:moveTo>
                        <a:pt x="64" y="144"/>
                      </a:moveTo>
                      <a:lnTo>
                        <a:pt x="0" y="136"/>
                      </a:lnTo>
                      <a:lnTo>
                        <a:pt x="0" y="84"/>
                      </a:lnTo>
                      <a:lnTo>
                        <a:pt x="64" y="84"/>
                      </a:lnTo>
                      <a:lnTo>
                        <a:pt x="64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8" name="îṡľíďè"/>
                <p:cNvSpPr/>
                <p:nvPr/>
              </p:nvSpPr>
              <p:spPr bwMode="auto">
                <a:xfrm>
                  <a:off x="9922047" y="5121955"/>
                  <a:ext cx="272069" cy="272068"/>
                </a:xfrm>
                <a:custGeom>
                  <a:avLst/>
                  <a:gdLst>
                    <a:gd name="T0" fmla="*/ 11 w 85"/>
                    <a:gd name="T1" fmla="*/ 42 h 85"/>
                    <a:gd name="T2" fmla="*/ 29 w 85"/>
                    <a:gd name="T3" fmla="*/ 70 h 85"/>
                    <a:gd name="T4" fmla="*/ 14 w 85"/>
                    <a:gd name="T5" fmla="*/ 30 h 85"/>
                    <a:gd name="T6" fmla="*/ 11 w 85"/>
                    <a:gd name="T7" fmla="*/ 42 h 85"/>
                    <a:gd name="T8" fmla="*/ 64 w 85"/>
                    <a:gd name="T9" fmla="*/ 41 h 85"/>
                    <a:gd name="T10" fmla="*/ 62 w 85"/>
                    <a:gd name="T11" fmla="*/ 32 h 85"/>
                    <a:gd name="T12" fmla="*/ 59 w 85"/>
                    <a:gd name="T13" fmla="*/ 25 h 85"/>
                    <a:gd name="T14" fmla="*/ 64 w 85"/>
                    <a:gd name="T15" fmla="*/ 20 h 85"/>
                    <a:gd name="T16" fmla="*/ 64 w 85"/>
                    <a:gd name="T17" fmla="*/ 20 h 85"/>
                    <a:gd name="T18" fmla="*/ 43 w 85"/>
                    <a:gd name="T19" fmla="*/ 11 h 85"/>
                    <a:gd name="T20" fmla="*/ 16 w 85"/>
                    <a:gd name="T21" fmla="*/ 25 h 85"/>
                    <a:gd name="T22" fmla="*/ 18 w 85"/>
                    <a:gd name="T23" fmla="*/ 25 h 85"/>
                    <a:gd name="T24" fmla="*/ 27 w 85"/>
                    <a:gd name="T25" fmla="*/ 25 h 85"/>
                    <a:gd name="T26" fmla="*/ 27 w 85"/>
                    <a:gd name="T27" fmla="*/ 28 h 85"/>
                    <a:gd name="T28" fmla="*/ 23 w 85"/>
                    <a:gd name="T29" fmla="*/ 28 h 85"/>
                    <a:gd name="T30" fmla="*/ 35 w 85"/>
                    <a:gd name="T31" fmla="*/ 61 h 85"/>
                    <a:gd name="T32" fmla="*/ 42 w 85"/>
                    <a:gd name="T33" fmla="*/ 41 h 85"/>
                    <a:gd name="T34" fmla="*/ 37 w 85"/>
                    <a:gd name="T35" fmla="*/ 28 h 85"/>
                    <a:gd name="T36" fmla="*/ 34 w 85"/>
                    <a:gd name="T37" fmla="*/ 28 h 85"/>
                    <a:gd name="T38" fmla="*/ 34 w 85"/>
                    <a:gd name="T39" fmla="*/ 25 h 85"/>
                    <a:gd name="T40" fmla="*/ 42 w 85"/>
                    <a:gd name="T41" fmla="*/ 25 h 85"/>
                    <a:gd name="T42" fmla="*/ 51 w 85"/>
                    <a:gd name="T43" fmla="*/ 25 h 85"/>
                    <a:gd name="T44" fmla="*/ 51 w 85"/>
                    <a:gd name="T45" fmla="*/ 28 h 85"/>
                    <a:gd name="T46" fmla="*/ 47 w 85"/>
                    <a:gd name="T47" fmla="*/ 28 h 85"/>
                    <a:gd name="T48" fmla="*/ 59 w 85"/>
                    <a:gd name="T49" fmla="*/ 61 h 85"/>
                    <a:gd name="T50" fmla="*/ 62 w 85"/>
                    <a:gd name="T51" fmla="*/ 51 h 85"/>
                    <a:gd name="T52" fmla="*/ 64 w 85"/>
                    <a:gd name="T53" fmla="*/ 41 h 85"/>
                    <a:gd name="T54" fmla="*/ 43 w 85"/>
                    <a:gd name="T55" fmla="*/ 45 h 85"/>
                    <a:gd name="T56" fmla="*/ 34 w 85"/>
                    <a:gd name="T57" fmla="*/ 72 h 85"/>
                    <a:gd name="T58" fmla="*/ 43 w 85"/>
                    <a:gd name="T59" fmla="*/ 73 h 85"/>
                    <a:gd name="T60" fmla="*/ 53 w 85"/>
                    <a:gd name="T61" fmla="*/ 72 h 85"/>
                    <a:gd name="T62" fmla="*/ 53 w 85"/>
                    <a:gd name="T63" fmla="*/ 71 h 85"/>
                    <a:gd name="T64" fmla="*/ 43 w 85"/>
                    <a:gd name="T65" fmla="*/ 45 h 85"/>
                    <a:gd name="T66" fmla="*/ 71 w 85"/>
                    <a:gd name="T67" fmla="*/ 28 h 85"/>
                    <a:gd name="T68" fmla="*/ 71 w 85"/>
                    <a:gd name="T69" fmla="*/ 31 h 85"/>
                    <a:gd name="T70" fmla="*/ 69 w 85"/>
                    <a:gd name="T71" fmla="*/ 42 h 85"/>
                    <a:gd name="T72" fmla="*/ 59 w 85"/>
                    <a:gd name="T73" fmla="*/ 69 h 85"/>
                    <a:gd name="T74" fmla="*/ 75 w 85"/>
                    <a:gd name="T75" fmla="*/ 42 h 85"/>
                    <a:gd name="T76" fmla="*/ 71 w 85"/>
                    <a:gd name="T77" fmla="*/ 28 h 85"/>
                    <a:gd name="T78" fmla="*/ 43 w 85"/>
                    <a:gd name="T79" fmla="*/ 0 h 85"/>
                    <a:gd name="T80" fmla="*/ 0 w 85"/>
                    <a:gd name="T81" fmla="*/ 42 h 85"/>
                    <a:gd name="T82" fmla="*/ 43 w 85"/>
                    <a:gd name="T83" fmla="*/ 85 h 85"/>
                    <a:gd name="T84" fmla="*/ 85 w 85"/>
                    <a:gd name="T85" fmla="*/ 42 h 85"/>
                    <a:gd name="T86" fmla="*/ 43 w 85"/>
                    <a:gd name="T87" fmla="*/ 0 h 85"/>
                    <a:gd name="T88" fmla="*/ 43 w 85"/>
                    <a:gd name="T89" fmla="*/ 79 h 85"/>
                    <a:gd name="T90" fmla="*/ 6 w 85"/>
                    <a:gd name="T91" fmla="*/ 42 h 85"/>
                    <a:gd name="T92" fmla="*/ 43 w 85"/>
                    <a:gd name="T93" fmla="*/ 5 h 85"/>
                    <a:gd name="T94" fmla="*/ 80 w 85"/>
                    <a:gd name="T95" fmla="*/ 42 h 85"/>
                    <a:gd name="T96" fmla="*/ 43 w 85"/>
                    <a:gd name="T97" fmla="*/ 7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" h="85">
                      <a:moveTo>
                        <a:pt x="11" y="42"/>
                      </a:moveTo>
                      <a:cubicBezTo>
                        <a:pt x="11" y="55"/>
                        <a:pt x="18" y="65"/>
                        <a:pt x="29" y="7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2" y="34"/>
                        <a:pt x="11" y="38"/>
                        <a:pt x="11" y="42"/>
                      </a:cubicBezTo>
                      <a:close/>
                      <a:moveTo>
                        <a:pt x="64" y="41"/>
                      </a:moveTo>
                      <a:cubicBezTo>
                        <a:pt x="64" y="37"/>
                        <a:pt x="63" y="34"/>
                        <a:pt x="62" y="32"/>
                      </a:cubicBezTo>
                      <a:cubicBezTo>
                        <a:pt x="60" y="30"/>
                        <a:pt x="59" y="28"/>
                        <a:pt x="59" y="25"/>
                      </a:cubicBezTo>
                      <a:cubicBezTo>
                        <a:pt x="59" y="22"/>
                        <a:pt x="61" y="20"/>
                        <a:pt x="64" y="20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59" y="15"/>
                        <a:pt x="51" y="11"/>
                        <a:pt x="43" y="11"/>
                      </a:cubicBezTo>
                      <a:cubicBezTo>
                        <a:pt x="32" y="11"/>
                        <a:pt x="22" y="17"/>
                        <a:pt x="16" y="25"/>
                      </a:cubicBezTo>
                      <a:cubicBezTo>
                        <a:pt x="17" y="25"/>
                        <a:pt x="18" y="25"/>
                        <a:pt x="18" y="25"/>
                      </a:cubicBezTo>
                      <a:cubicBezTo>
                        <a:pt x="22" y="25"/>
                        <a:pt x="27" y="25"/>
                        <a:pt x="27" y="25"/>
                      </a:cubicBezTo>
                      <a:cubicBezTo>
                        <a:pt x="29" y="25"/>
                        <a:pt x="29" y="27"/>
                        <a:pt x="27" y="28"/>
                      </a:cubicBezTo>
                      <a:cubicBezTo>
                        <a:pt x="27" y="28"/>
                        <a:pt x="25" y="28"/>
                        <a:pt x="23" y="28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28"/>
                        <a:pt x="34" y="28"/>
                        <a:pt x="34" y="28"/>
                      </a:cubicBezTo>
                      <a:cubicBezTo>
                        <a:pt x="32" y="27"/>
                        <a:pt x="32" y="25"/>
                        <a:pt x="34" y="25"/>
                      </a:cubicBezTo>
                      <a:cubicBezTo>
                        <a:pt x="34" y="25"/>
                        <a:pt x="39" y="25"/>
                        <a:pt x="42" y="25"/>
                      </a:cubicBezTo>
                      <a:cubicBezTo>
                        <a:pt x="46" y="25"/>
                        <a:pt x="51" y="25"/>
                        <a:pt x="51" y="25"/>
                      </a:cubicBezTo>
                      <a:cubicBezTo>
                        <a:pt x="52" y="25"/>
                        <a:pt x="53" y="27"/>
                        <a:pt x="51" y="28"/>
                      </a:cubicBezTo>
                      <a:cubicBezTo>
                        <a:pt x="51" y="28"/>
                        <a:pt x="49" y="28"/>
                        <a:pt x="47" y="28"/>
                      </a:cubicBezTo>
                      <a:cubicBezTo>
                        <a:pt x="59" y="61"/>
                        <a:pt x="59" y="61"/>
                        <a:pt x="59" y="61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3" y="47"/>
                        <a:pt x="64" y="43"/>
                        <a:pt x="64" y="41"/>
                      </a:cubicBezTo>
                      <a:close/>
                      <a:moveTo>
                        <a:pt x="43" y="45"/>
                      </a:moveTo>
                      <a:cubicBezTo>
                        <a:pt x="34" y="72"/>
                        <a:pt x="34" y="72"/>
                        <a:pt x="34" y="72"/>
                      </a:cubicBezTo>
                      <a:cubicBezTo>
                        <a:pt x="37" y="73"/>
                        <a:pt x="40" y="73"/>
                        <a:pt x="43" y="73"/>
                      </a:cubicBezTo>
                      <a:cubicBezTo>
                        <a:pt x="47" y="73"/>
                        <a:pt x="50" y="73"/>
                        <a:pt x="53" y="72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lnTo>
                        <a:pt x="43" y="45"/>
                      </a:lnTo>
                      <a:close/>
                      <a:moveTo>
                        <a:pt x="71" y="28"/>
                      </a:moveTo>
                      <a:cubicBezTo>
                        <a:pt x="71" y="29"/>
                        <a:pt x="71" y="30"/>
                        <a:pt x="71" y="31"/>
                      </a:cubicBezTo>
                      <a:cubicBezTo>
                        <a:pt x="71" y="34"/>
                        <a:pt x="70" y="37"/>
                        <a:pt x="69" y="42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68" y="64"/>
                        <a:pt x="75" y="54"/>
                        <a:pt x="75" y="42"/>
                      </a:cubicBezTo>
                      <a:cubicBezTo>
                        <a:pt x="75" y="37"/>
                        <a:pt x="73" y="32"/>
                        <a:pt x="71" y="28"/>
                      </a:cubicBezTo>
                      <a:close/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6"/>
                        <a:pt x="19" y="85"/>
                        <a:pt x="43" y="85"/>
                      </a:cubicBezTo>
                      <a:cubicBezTo>
                        <a:pt x="66" y="85"/>
                        <a:pt x="85" y="66"/>
                        <a:pt x="85" y="42"/>
                      </a:cubicBezTo>
                      <a:cubicBezTo>
                        <a:pt x="85" y="19"/>
                        <a:pt x="66" y="0"/>
                        <a:pt x="43" y="0"/>
                      </a:cubicBezTo>
                      <a:close/>
                      <a:moveTo>
                        <a:pt x="43" y="79"/>
                      </a:moveTo>
                      <a:cubicBezTo>
                        <a:pt x="22" y="79"/>
                        <a:pt x="6" y="63"/>
                        <a:pt x="6" y="42"/>
                      </a:cubicBezTo>
                      <a:cubicBezTo>
                        <a:pt x="6" y="22"/>
                        <a:pt x="22" y="5"/>
                        <a:pt x="43" y="5"/>
                      </a:cubicBezTo>
                      <a:cubicBezTo>
                        <a:pt x="63" y="5"/>
                        <a:pt x="80" y="22"/>
                        <a:pt x="80" y="42"/>
                      </a:cubicBezTo>
                      <a:cubicBezTo>
                        <a:pt x="80" y="63"/>
                        <a:pt x="63" y="79"/>
                        <a:pt x="43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09" name="iŝ1îḑè"/>
                <p:cNvSpPr/>
                <p:nvPr/>
              </p:nvSpPr>
              <p:spPr bwMode="auto">
                <a:xfrm>
                  <a:off x="10258707" y="5621075"/>
                  <a:ext cx="364063" cy="360148"/>
                </a:xfrm>
                <a:custGeom>
                  <a:avLst/>
                  <a:gdLst>
                    <a:gd name="T0" fmla="*/ 110 w 114"/>
                    <a:gd name="T1" fmla="*/ 90 h 113"/>
                    <a:gd name="T2" fmla="*/ 60 w 114"/>
                    <a:gd name="T3" fmla="*/ 47 h 113"/>
                    <a:gd name="T4" fmla="*/ 64 w 114"/>
                    <a:gd name="T5" fmla="*/ 32 h 113"/>
                    <a:gd name="T6" fmla="*/ 32 w 114"/>
                    <a:gd name="T7" fmla="*/ 0 h 113"/>
                    <a:gd name="T8" fmla="*/ 23 w 114"/>
                    <a:gd name="T9" fmla="*/ 1 h 113"/>
                    <a:gd name="T10" fmla="*/ 41 w 114"/>
                    <a:gd name="T11" fmla="*/ 20 h 113"/>
                    <a:gd name="T12" fmla="*/ 41 w 114"/>
                    <a:gd name="T13" fmla="*/ 30 h 113"/>
                    <a:gd name="T14" fmla="*/ 30 w 114"/>
                    <a:gd name="T15" fmla="*/ 41 h 113"/>
                    <a:gd name="T16" fmla="*/ 20 w 114"/>
                    <a:gd name="T17" fmla="*/ 41 h 113"/>
                    <a:gd name="T18" fmla="*/ 1 w 114"/>
                    <a:gd name="T19" fmla="*/ 23 h 113"/>
                    <a:gd name="T20" fmla="*/ 0 w 114"/>
                    <a:gd name="T21" fmla="*/ 32 h 113"/>
                    <a:gd name="T22" fmla="*/ 32 w 114"/>
                    <a:gd name="T23" fmla="*/ 63 h 113"/>
                    <a:gd name="T24" fmla="*/ 47 w 114"/>
                    <a:gd name="T25" fmla="*/ 60 h 113"/>
                    <a:gd name="T26" fmla="*/ 90 w 114"/>
                    <a:gd name="T27" fmla="*/ 110 h 113"/>
                    <a:gd name="T28" fmla="*/ 100 w 114"/>
                    <a:gd name="T29" fmla="*/ 111 h 113"/>
                    <a:gd name="T30" fmla="*/ 111 w 114"/>
                    <a:gd name="T31" fmla="*/ 100 h 113"/>
                    <a:gd name="T32" fmla="*/ 110 w 114"/>
                    <a:gd name="T33" fmla="*/ 9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13">
                      <a:moveTo>
                        <a:pt x="110" y="90"/>
                      </a:move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62" y="42"/>
                        <a:pt x="64" y="37"/>
                        <a:pt x="64" y="32"/>
                      </a:cubicBezTo>
                      <a:cubicBezTo>
                        <a:pt x="64" y="14"/>
                        <a:pt x="49" y="0"/>
                        <a:pt x="32" y="0"/>
                      </a:cubicBezTo>
                      <a:cubicBezTo>
                        <a:pt x="29" y="0"/>
                        <a:pt x="26" y="0"/>
                        <a:pt x="23" y="1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4" y="22"/>
                        <a:pt x="44" y="27"/>
                        <a:pt x="41" y="30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27" y="44"/>
                        <a:pt x="23" y="44"/>
                        <a:pt x="20" y="41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5"/>
                        <a:pt x="0" y="29"/>
                        <a:pt x="0" y="32"/>
                      </a:cubicBezTo>
                      <a:cubicBezTo>
                        <a:pt x="0" y="49"/>
                        <a:pt x="14" y="63"/>
                        <a:pt x="32" y="63"/>
                      </a:cubicBezTo>
                      <a:cubicBezTo>
                        <a:pt x="37" y="63"/>
                        <a:pt x="42" y="62"/>
                        <a:pt x="47" y="6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93" y="113"/>
                        <a:pt x="97" y="113"/>
                        <a:pt x="100" y="111"/>
                      </a:cubicBezTo>
                      <a:cubicBezTo>
                        <a:pt x="111" y="100"/>
                        <a:pt x="111" y="100"/>
                        <a:pt x="111" y="100"/>
                      </a:cubicBezTo>
                      <a:cubicBezTo>
                        <a:pt x="114" y="97"/>
                        <a:pt x="113" y="93"/>
                        <a:pt x="110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0" name="ïṡḻïdé"/>
                <p:cNvSpPr/>
                <p:nvPr/>
              </p:nvSpPr>
              <p:spPr bwMode="auto">
                <a:xfrm>
                  <a:off x="9160647" y="5274627"/>
                  <a:ext cx="358192" cy="550009"/>
                </a:xfrm>
                <a:custGeom>
                  <a:avLst/>
                  <a:gdLst>
                    <a:gd name="T0" fmla="*/ 84 w 112"/>
                    <a:gd name="T1" fmla="*/ 3 h 172"/>
                    <a:gd name="T2" fmla="*/ 111 w 112"/>
                    <a:gd name="T3" fmla="*/ 19 h 172"/>
                    <a:gd name="T4" fmla="*/ 110 w 112"/>
                    <a:gd name="T5" fmla="*/ 33 h 172"/>
                    <a:gd name="T6" fmla="*/ 103 w 112"/>
                    <a:gd name="T7" fmla="*/ 44 h 172"/>
                    <a:gd name="T8" fmla="*/ 65 w 112"/>
                    <a:gd name="T9" fmla="*/ 21 h 172"/>
                    <a:gd name="T10" fmla="*/ 72 w 112"/>
                    <a:gd name="T11" fmla="*/ 10 h 172"/>
                    <a:gd name="T12" fmla="*/ 84 w 112"/>
                    <a:gd name="T13" fmla="*/ 3 h 172"/>
                    <a:gd name="T14" fmla="*/ 0 w 112"/>
                    <a:gd name="T15" fmla="*/ 130 h 172"/>
                    <a:gd name="T16" fmla="*/ 1 w 112"/>
                    <a:gd name="T17" fmla="*/ 172 h 172"/>
                    <a:gd name="T18" fmla="*/ 38 w 112"/>
                    <a:gd name="T19" fmla="*/ 153 h 172"/>
                    <a:gd name="T20" fmla="*/ 98 w 112"/>
                    <a:gd name="T21" fmla="*/ 52 h 172"/>
                    <a:gd name="T22" fmla="*/ 60 w 112"/>
                    <a:gd name="T23" fmla="*/ 29 h 172"/>
                    <a:gd name="T24" fmla="*/ 0 w 112"/>
                    <a:gd name="T25" fmla="*/ 130 h 172"/>
                    <a:gd name="T26" fmla="*/ 76 w 112"/>
                    <a:gd name="T27" fmla="*/ 57 h 172"/>
                    <a:gd name="T28" fmla="*/ 30 w 112"/>
                    <a:gd name="T29" fmla="*/ 134 h 172"/>
                    <a:gd name="T30" fmla="*/ 20 w 112"/>
                    <a:gd name="T31" fmla="*/ 128 h 172"/>
                    <a:gd name="T32" fmla="*/ 66 w 112"/>
                    <a:gd name="T33" fmla="*/ 52 h 172"/>
                    <a:gd name="T34" fmla="*/ 76 w 112"/>
                    <a:gd name="T35" fmla="*/ 5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2" h="172">
                      <a:moveTo>
                        <a:pt x="84" y="3"/>
                      </a:moveTo>
                      <a:cubicBezTo>
                        <a:pt x="96" y="0"/>
                        <a:pt x="108" y="7"/>
                        <a:pt x="111" y="19"/>
                      </a:cubicBezTo>
                      <a:cubicBezTo>
                        <a:pt x="112" y="24"/>
                        <a:pt x="112" y="29"/>
                        <a:pt x="110" y="33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cubicBezTo>
                        <a:pt x="65" y="21"/>
                        <a:pt x="65" y="21"/>
                        <a:pt x="65" y="21"/>
                      </a:cubicBezTo>
                      <a:cubicBezTo>
                        <a:pt x="72" y="10"/>
                        <a:pt x="72" y="10"/>
                        <a:pt x="72" y="10"/>
                      </a:cubicBezTo>
                      <a:cubicBezTo>
                        <a:pt x="75" y="7"/>
                        <a:pt x="79" y="4"/>
                        <a:pt x="84" y="3"/>
                      </a:cubicBezTo>
                      <a:close/>
                      <a:moveTo>
                        <a:pt x="0" y="130"/>
                      </a:moveTo>
                      <a:cubicBezTo>
                        <a:pt x="1" y="172"/>
                        <a:pt x="1" y="172"/>
                        <a:pt x="1" y="172"/>
                      </a:cubicBezTo>
                      <a:cubicBezTo>
                        <a:pt x="38" y="153"/>
                        <a:pt x="38" y="153"/>
                        <a:pt x="38" y="153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lnTo>
                        <a:pt x="0" y="130"/>
                      </a:lnTo>
                      <a:close/>
                      <a:moveTo>
                        <a:pt x="76" y="57"/>
                      </a:moveTo>
                      <a:cubicBezTo>
                        <a:pt x="30" y="134"/>
                        <a:pt x="30" y="134"/>
                        <a:pt x="30" y="134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66" y="52"/>
                        <a:pt x="66" y="52"/>
                        <a:pt x="66" y="52"/>
                      </a:cubicBezTo>
                      <a:lnTo>
                        <a:pt x="76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11" name="îṩ1îďé"/>
                <p:cNvSpPr/>
                <p:nvPr/>
              </p:nvSpPr>
              <p:spPr bwMode="auto">
                <a:xfrm>
                  <a:off x="9589301" y="5294200"/>
                  <a:ext cx="305343" cy="348404"/>
                </a:xfrm>
                <a:custGeom>
                  <a:avLst/>
                  <a:gdLst>
                    <a:gd name="T0" fmla="*/ 40 w 95"/>
                    <a:gd name="T1" fmla="*/ 61 h 109"/>
                    <a:gd name="T2" fmla="*/ 34 w 95"/>
                    <a:gd name="T3" fmla="*/ 54 h 109"/>
                    <a:gd name="T4" fmla="*/ 13 w 95"/>
                    <a:gd name="T5" fmla="*/ 75 h 109"/>
                    <a:gd name="T6" fmla="*/ 34 w 95"/>
                    <a:gd name="T7" fmla="*/ 95 h 109"/>
                    <a:gd name="T8" fmla="*/ 40 w 95"/>
                    <a:gd name="T9" fmla="*/ 88 h 109"/>
                    <a:gd name="T10" fmla="*/ 27 w 95"/>
                    <a:gd name="T11" fmla="*/ 75 h 109"/>
                    <a:gd name="T12" fmla="*/ 40 w 95"/>
                    <a:gd name="T13" fmla="*/ 61 h 109"/>
                    <a:gd name="T14" fmla="*/ 54 w 95"/>
                    <a:gd name="T15" fmla="*/ 88 h 109"/>
                    <a:gd name="T16" fmla="*/ 61 w 95"/>
                    <a:gd name="T17" fmla="*/ 95 h 109"/>
                    <a:gd name="T18" fmla="*/ 81 w 95"/>
                    <a:gd name="T19" fmla="*/ 75 h 109"/>
                    <a:gd name="T20" fmla="*/ 61 w 95"/>
                    <a:gd name="T21" fmla="*/ 54 h 109"/>
                    <a:gd name="T22" fmla="*/ 54 w 95"/>
                    <a:gd name="T23" fmla="*/ 61 h 109"/>
                    <a:gd name="T24" fmla="*/ 68 w 95"/>
                    <a:gd name="T25" fmla="*/ 75 h 109"/>
                    <a:gd name="T26" fmla="*/ 54 w 95"/>
                    <a:gd name="T27" fmla="*/ 88 h 109"/>
                    <a:gd name="T28" fmla="*/ 89 w 95"/>
                    <a:gd name="T29" fmla="*/ 21 h 109"/>
                    <a:gd name="T30" fmla="*/ 74 w 95"/>
                    <a:gd name="T31" fmla="*/ 6 h 109"/>
                    <a:gd name="T32" fmla="*/ 59 w 95"/>
                    <a:gd name="T33" fmla="*/ 0 h 109"/>
                    <a:gd name="T34" fmla="*/ 8 w 95"/>
                    <a:gd name="T35" fmla="*/ 0 h 109"/>
                    <a:gd name="T36" fmla="*/ 0 w 95"/>
                    <a:gd name="T37" fmla="*/ 8 h 109"/>
                    <a:gd name="T38" fmla="*/ 0 w 95"/>
                    <a:gd name="T39" fmla="*/ 100 h 109"/>
                    <a:gd name="T40" fmla="*/ 8 w 95"/>
                    <a:gd name="T41" fmla="*/ 109 h 109"/>
                    <a:gd name="T42" fmla="*/ 86 w 95"/>
                    <a:gd name="T43" fmla="*/ 109 h 109"/>
                    <a:gd name="T44" fmla="*/ 95 w 95"/>
                    <a:gd name="T45" fmla="*/ 100 h 109"/>
                    <a:gd name="T46" fmla="*/ 95 w 95"/>
                    <a:gd name="T47" fmla="*/ 36 h 109"/>
                    <a:gd name="T48" fmla="*/ 89 w 95"/>
                    <a:gd name="T49" fmla="*/ 21 h 109"/>
                    <a:gd name="T50" fmla="*/ 84 w 95"/>
                    <a:gd name="T51" fmla="*/ 26 h 109"/>
                    <a:gd name="T52" fmla="*/ 85 w 95"/>
                    <a:gd name="T53" fmla="*/ 27 h 109"/>
                    <a:gd name="T54" fmla="*/ 68 w 95"/>
                    <a:gd name="T55" fmla="*/ 27 h 109"/>
                    <a:gd name="T56" fmla="*/ 68 w 95"/>
                    <a:gd name="T57" fmla="*/ 10 h 109"/>
                    <a:gd name="T58" fmla="*/ 69 w 95"/>
                    <a:gd name="T59" fmla="*/ 11 h 109"/>
                    <a:gd name="T60" fmla="*/ 84 w 95"/>
                    <a:gd name="T61" fmla="*/ 26 h 109"/>
                    <a:gd name="T62" fmla="*/ 88 w 95"/>
                    <a:gd name="T63" fmla="*/ 100 h 109"/>
                    <a:gd name="T64" fmla="*/ 86 w 95"/>
                    <a:gd name="T65" fmla="*/ 102 h 109"/>
                    <a:gd name="T66" fmla="*/ 8 w 95"/>
                    <a:gd name="T67" fmla="*/ 102 h 109"/>
                    <a:gd name="T68" fmla="*/ 6 w 95"/>
                    <a:gd name="T69" fmla="*/ 100 h 109"/>
                    <a:gd name="T70" fmla="*/ 6 w 95"/>
                    <a:gd name="T71" fmla="*/ 8 h 109"/>
                    <a:gd name="T72" fmla="*/ 8 w 95"/>
                    <a:gd name="T73" fmla="*/ 7 h 109"/>
                    <a:gd name="T74" fmla="*/ 59 w 95"/>
                    <a:gd name="T75" fmla="*/ 7 h 109"/>
                    <a:gd name="T76" fmla="*/ 61 w 95"/>
                    <a:gd name="T77" fmla="*/ 7 h 109"/>
                    <a:gd name="T78" fmla="*/ 61 w 95"/>
                    <a:gd name="T79" fmla="*/ 34 h 109"/>
                    <a:gd name="T80" fmla="*/ 88 w 95"/>
                    <a:gd name="T81" fmla="*/ 34 h 109"/>
                    <a:gd name="T82" fmla="*/ 88 w 95"/>
                    <a:gd name="T83" fmla="*/ 36 h 109"/>
                    <a:gd name="T84" fmla="*/ 88 w 95"/>
                    <a:gd name="T85" fmla="*/ 10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5" h="109">
                      <a:moveTo>
                        <a:pt x="40" y="61"/>
                      </a:move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34" y="95"/>
                        <a:pt x="34" y="95"/>
                        <a:pt x="34" y="95"/>
                      </a:cubicBez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lnTo>
                        <a:pt x="40" y="61"/>
                      </a:lnTo>
                      <a:close/>
                      <a:moveTo>
                        <a:pt x="54" y="88"/>
                      </a:move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lnTo>
                        <a:pt x="54" y="88"/>
                      </a:lnTo>
                      <a:close/>
                      <a:moveTo>
                        <a:pt x="89" y="21"/>
                      </a:move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70" y="3"/>
                        <a:pt x="64" y="0"/>
                        <a:pt x="5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5"/>
                        <a:pt x="3" y="109"/>
                        <a:pt x="8" y="109"/>
                      </a:cubicBezTo>
                      <a:cubicBezTo>
                        <a:pt x="86" y="109"/>
                        <a:pt x="86" y="109"/>
                        <a:pt x="86" y="109"/>
                      </a:cubicBezTo>
                      <a:cubicBezTo>
                        <a:pt x="91" y="109"/>
                        <a:pt x="95" y="105"/>
                        <a:pt x="95" y="100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5" y="31"/>
                        <a:pt x="92" y="24"/>
                        <a:pt x="89" y="21"/>
                      </a:cubicBezTo>
                      <a:close/>
                      <a:moveTo>
                        <a:pt x="84" y="26"/>
                      </a:moveTo>
                      <a:cubicBezTo>
                        <a:pt x="84" y="26"/>
                        <a:pt x="85" y="27"/>
                        <a:pt x="85" y="27"/>
                      </a:cubicBez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10"/>
                        <a:pt x="68" y="10"/>
                        <a:pt x="69" y="11"/>
                      </a:cubicBezTo>
                      <a:lnTo>
                        <a:pt x="84" y="26"/>
                      </a:lnTo>
                      <a:close/>
                      <a:moveTo>
                        <a:pt x="88" y="100"/>
                      </a:moveTo>
                      <a:cubicBezTo>
                        <a:pt x="88" y="101"/>
                        <a:pt x="87" y="102"/>
                        <a:pt x="86" y="102"/>
                      </a:cubicBezTo>
                      <a:cubicBezTo>
                        <a:pt x="8" y="102"/>
                        <a:pt x="8" y="102"/>
                        <a:pt x="8" y="102"/>
                      </a:cubicBezTo>
                      <a:cubicBezTo>
                        <a:pt x="7" y="102"/>
                        <a:pt x="6" y="101"/>
                        <a:pt x="6" y="100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7"/>
                        <a:pt x="7" y="7"/>
                        <a:pt x="8" y="7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60" y="7"/>
                        <a:pt x="60" y="7"/>
                        <a:pt x="61" y="7"/>
                      </a:cubicBezTo>
                      <a:cubicBezTo>
                        <a:pt x="61" y="34"/>
                        <a:pt x="61" y="34"/>
                        <a:pt x="61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5"/>
                        <a:pt x="88" y="36"/>
                      </a:cubicBezTo>
                      <a:lnTo>
                        <a:pt x="88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2" name="işlíḍê"/>
                <p:cNvSpPr/>
                <p:nvPr/>
              </p:nvSpPr>
              <p:spPr bwMode="auto">
                <a:xfrm>
                  <a:off x="9029505" y="1945211"/>
                  <a:ext cx="401253" cy="297514"/>
                </a:xfrm>
                <a:custGeom>
                  <a:avLst/>
                  <a:gdLst>
                    <a:gd name="T0" fmla="*/ 101 w 125"/>
                    <a:gd name="T1" fmla="*/ 0 h 93"/>
                    <a:gd name="T2" fmla="*/ 23 w 125"/>
                    <a:gd name="T3" fmla="*/ 0 h 93"/>
                    <a:gd name="T4" fmla="*/ 0 w 125"/>
                    <a:gd name="T5" fmla="*/ 23 h 93"/>
                    <a:gd name="T6" fmla="*/ 0 w 125"/>
                    <a:gd name="T7" fmla="*/ 70 h 93"/>
                    <a:gd name="T8" fmla="*/ 23 w 125"/>
                    <a:gd name="T9" fmla="*/ 93 h 93"/>
                    <a:gd name="T10" fmla="*/ 101 w 125"/>
                    <a:gd name="T11" fmla="*/ 93 h 93"/>
                    <a:gd name="T12" fmla="*/ 125 w 125"/>
                    <a:gd name="T13" fmla="*/ 70 h 93"/>
                    <a:gd name="T14" fmla="*/ 125 w 125"/>
                    <a:gd name="T15" fmla="*/ 23 h 93"/>
                    <a:gd name="T16" fmla="*/ 101 w 125"/>
                    <a:gd name="T17" fmla="*/ 0 h 93"/>
                    <a:gd name="T18" fmla="*/ 47 w 125"/>
                    <a:gd name="T19" fmla="*/ 78 h 93"/>
                    <a:gd name="T20" fmla="*/ 47 w 125"/>
                    <a:gd name="T21" fmla="*/ 15 h 93"/>
                    <a:gd name="T22" fmla="*/ 86 w 125"/>
                    <a:gd name="T23" fmla="*/ 46 h 93"/>
                    <a:gd name="T24" fmla="*/ 47 w 125"/>
                    <a:gd name="T25" fmla="*/ 78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5" h="93">
                      <a:moveTo>
                        <a:pt x="101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3"/>
                        <a:pt x="11" y="93"/>
                        <a:pt x="23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114" y="93"/>
                        <a:pt x="125" y="83"/>
                        <a:pt x="125" y="70"/>
                      </a:cubicBezTo>
                      <a:cubicBezTo>
                        <a:pt x="125" y="23"/>
                        <a:pt x="125" y="23"/>
                        <a:pt x="125" y="23"/>
                      </a:cubicBezTo>
                      <a:cubicBezTo>
                        <a:pt x="125" y="10"/>
                        <a:pt x="114" y="0"/>
                        <a:pt x="101" y="0"/>
                      </a:cubicBezTo>
                      <a:close/>
                      <a:moveTo>
                        <a:pt x="47" y="78"/>
                      </a:move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86" y="46"/>
                        <a:pt x="86" y="46"/>
                        <a:pt x="86" y="46"/>
                      </a:cubicBezTo>
                      <a:lnTo>
                        <a:pt x="47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3" name="íṩḷíḋê"/>
                <p:cNvSpPr/>
                <p:nvPr/>
              </p:nvSpPr>
              <p:spPr bwMode="auto">
                <a:xfrm>
                  <a:off x="8534302" y="4360555"/>
                  <a:ext cx="207477" cy="211391"/>
                </a:xfrm>
                <a:custGeom>
                  <a:avLst/>
                  <a:gdLst>
                    <a:gd name="T0" fmla="*/ 61 w 65"/>
                    <a:gd name="T1" fmla="*/ 19 h 66"/>
                    <a:gd name="T2" fmla="*/ 47 w 65"/>
                    <a:gd name="T3" fmla="*/ 4 h 66"/>
                    <a:gd name="T4" fmla="*/ 51 w 65"/>
                    <a:gd name="T5" fmla="*/ 0 h 66"/>
                    <a:gd name="T6" fmla="*/ 65 w 65"/>
                    <a:gd name="T7" fmla="*/ 15 h 66"/>
                    <a:gd name="T8" fmla="*/ 61 w 65"/>
                    <a:gd name="T9" fmla="*/ 19 h 66"/>
                    <a:gd name="T10" fmla="*/ 57 w 65"/>
                    <a:gd name="T11" fmla="*/ 23 h 66"/>
                    <a:gd name="T12" fmla="*/ 55 w 65"/>
                    <a:gd name="T13" fmla="*/ 46 h 66"/>
                    <a:gd name="T14" fmla="*/ 10 w 65"/>
                    <a:gd name="T15" fmla="*/ 66 h 66"/>
                    <a:gd name="T16" fmla="*/ 6 w 65"/>
                    <a:gd name="T17" fmla="*/ 63 h 66"/>
                    <a:gd name="T18" fmla="*/ 24 w 65"/>
                    <a:gd name="T19" fmla="*/ 45 h 66"/>
                    <a:gd name="T20" fmla="*/ 26 w 65"/>
                    <a:gd name="T21" fmla="*/ 46 h 66"/>
                    <a:gd name="T22" fmla="*/ 32 w 65"/>
                    <a:gd name="T23" fmla="*/ 39 h 66"/>
                    <a:gd name="T24" fmla="*/ 26 w 65"/>
                    <a:gd name="T25" fmla="*/ 33 h 66"/>
                    <a:gd name="T26" fmla="*/ 20 w 65"/>
                    <a:gd name="T27" fmla="*/ 39 h 66"/>
                    <a:gd name="T28" fmla="*/ 21 w 65"/>
                    <a:gd name="T29" fmla="*/ 42 h 66"/>
                    <a:gd name="T30" fmla="*/ 3 w 65"/>
                    <a:gd name="T31" fmla="*/ 59 h 66"/>
                    <a:gd name="T32" fmla="*/ 0 w 65"/>
                    <a:gd name="T33" fmla="*/ 56 h 66"/>
                    <a:gd name="T34" fmla="*/ 20 w 65"/>
                    <a:gd name="T35" fmla="*/ 10 h 66"/>
                    <a:gd name="T36" fmla="*/ 43 w 65"/>
                    <a:gd name="T37" fmla="*/ 8 h 66"/>
                    <a:gd name="T38" fmla="*/ 57 w 65"/>
                    <a:gd name="T39" fmla="*/ 2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5" h="66">
                      <a:moveTo>
                        <a:pt x="61" y="19"/>
                      </a:moveTo>
                      <a:cubicBezTo>
                        <a:pt x="47" y="4"/>
                        <a:pt x="47" y="4"/>
                        <a:pt x="47" y="4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1" y="19"/>
                      </a:lnTo>
                      <a:close/>
                      <a:moveTo>
                        <a:pt x="57" y="23"/>
                      </a:moveTo>
                      <a:cubicBezTo>
                        <a:pt x="55" y="46"/>
                        <a:pt x="55" y="46"/>
                        <a:pt x="55" y="46"/>
                      </a:cubicBezTo>
                      <a:cubicBezTo>
                        <a:pt x="37" y="46"/>
                        <a:pt x="10" y="66"/>
                        <a:pt x="10" y="66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5" y="45"/>
                        <a:pt x="25" y="46"/>
                        <a:pt x="26" y="46"/>
                      </a:cubicBezTo>
                      <a:cubicBezTo>
                        <a:pt x="30" y="46"/>
                        <a:pt x="32" y="43"/>
                        <a:pt x="32" y="39"/>
                      </a:cubicBezTo>
                      <a:cubicBezTo>
                        <a:pt x="32" y="36"/>
                        <a:pt x="30" y="33"/>
                        <a:pt x="26" y="33"/>
                      </a:cubicBezTo>
                      <a:cubicBezTo>
                        <a:pt x="23" y="33"/>
                        <a:pt x="20" y="36"/>
                        <a:pt x="20" y="39"/>
                      </a:cubicBezTo>
                      <a:cubicBezTo>
                        <a:pt x="20" y="40"/>
                        <a:pt x="20" y="41"/>
                        <a:pt x="21" y="4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20" y="29"/>
                        <a:pt x="20" y="10"/>
                      </a:cubicBezTo>
                      <a:cubicBezTo>
                        <a:pt x="43" y="8"/>
                        <a:pt x="43" y="8"/>
                        <a:pt x="43" y="8"/>
                      </a:cubicBezTo>
                      <a:lnTo>
                        <a:pt x="5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4" name="ïš1íḑé"/>
                <p:cNvSpPr/>
                <p:nvPr/>
              </p:nvSpPr>
              <p:spPr bwMode="auto">
                <a:xfrm>
                  <a:off x="8890535" y="4113931"/>
                  <a:ext cx="279899" cy="268153"/>
                </a:xfrm>
                <a:custGeom>
                  <a:avLst/>
                  <a:gdLst>
                    <a:gd name="T0" fmla="*/ 55 w 88"/>
                    <a:gd name="T1" fmla="*/ 59 h 84"/>
                    <a:gd name="T2" fmla="*/ 53 w 88"/>
                    <a:gd name="T3" fmla="*/ 53 h 84"/>
                    <a:gd name="T4" fmla="*/ 61 w 88"/>
                    <a:gd name="T5" fmla="*/ 38 h 84"/>
                    <a:gd name="T6" fmla="*/ 63 w 88"/>
                    <a:gd name="T7" fmla="*/ 26 h 84"/>
                    <a:gd name="T8" fmla="*/ 44 w 88"/>
                    <a:gd name="T9" fmla="*/ 0 h 84"/>
                    <a:gd name="T10" fmla="*/ 25 w 88"/>
                    <a:gd name="T11" fmla="*/ 26 h 84"/>
                    <a:gd name="T12" fmla="*/ 28 w 88"/>
                    <a:gd name="T13" fmla="*/ 38 h 84"/>
                    <a:gd name="T14" fmla="*/ 36 w 88"/>
                    <a:gd name="T15" fmla="*/ 53 h 84"/>
                    <a:gd name="T16" fmla="*/ 33 w 88"/>
                    <a:gd name="T17" fmla="*/ 59 h 84"/>
                    <a:gd name="T18" fmla="*/ 0 w 88"/>
                    <a:gd name="T19" fmla="*/ 84 h 84"/>
                    <a:gd name="T20" fmla="*/ 44 w 88"/>
                    <a:gd name="T21" fmla="*/ 84 h 84"/>
                    <a:gd name="T22" fmla="*/ 88 w 88"/>
                    <a:gd name="T23" fmla="*/ 84 h 84"/>
                    <a:gd name="T24" fmla="*/ 55 w 88"/>
                    <a:gd name="T25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84">
                      <a:moveTo>
                        <a:pt x="55" y="59"/>
                      </a:moveTo>
                      <a:cubicBezTo>
                        <a:pt x="53" y="59"/>
                        <a:pt x="53" y="53"/>
                        <a:pt x="53" y="53"/>
                      </a:cubicBezTo>
                      <a:cubicBezTo>
                        <a:pt x="53" y="53"/>
                        <a:pt x="59" y="46"/>
                        <a:pt x="61" y="38"/>
                      </a:cubicBezTo>
                      <a:cubicBezTo>
                        <a:pt x="64" y="38"/>
                        <a:pt x="67" y="29"/>
                        <a:pt x="63" y="26"/>
                      </a:cubicBezTo>
                      <a:cubicBezTo>
                        <a:pt x="63" y="22"/>
                        <a:pt x="68" y="0"/>
                        <a:pt x="44" y="0"/>
                      </a:cubicBezTo>
                      <a:cubicBezTo>
                        <a:pt x="21" y="0"/>
                        <a:pt x="25" y="22"/>
                        <a:pt x="25" y="26"/>
                      </a:cubicBezTo>
                      <a:cubicBezTo>
                        <a:pt x="22" y="29"/>
                        <a:pt x="24" y="38"/>
                        <a:pt x="28" y="38"/>
                      </a:cubicBezTo>
                      <a:cubicBezTo>
                        <a:pt x="29" y="46"/>
                        <a:pt x="36" y="53"/>
                        <a:pt x="36" y="53"/>
                      </a:cubicBezTo>
                      <a:cubicBezTo>
                        <a:pt x="36" y="53"/>
                        <a:pt x="35" y="59"/>
                        <a:pt x="33" y="59"/>
                      </a:cubicBezTo>
                      <a:cubicBezTo>
                        <a:pt x="26" y="60"/>
                        <a:pt x="0" y="72"/>
                        <a:pt x="0" y="84"/>
                      </a:cubicBezTo>
                      <a:cubicBezTo>
                        <a:pt x="44" y="84"/>
                        <a:pt x="44" y="84"/>
                        <a:pt x="44" y="84"/>
                      </a:cubicBezTo>
                      <a:cubicBezTo>
                        <a:pt x="88" y="84"/>
                        <a:pt x="88" y="84"/>
                        <a:pt x="88" y="84"/>
                      </a:cubicBezTo>
                      <a:cubicBezTo>
                        <a:pt x="88" y="72"/>
                        <a:pt x="62" y="60"/>
                        <a:pt x="55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5" name="ïŝḷide"/>
                <p:cNvSpPr/>
                <p:nvPr/>
              </p:nvSpPr>
              <p:spPr bwMode="auto">
                <a:xfrm>
                  <a:off x="8039097" y="4581732"/>
                  <a:ext cx="262282" cy="262282"/>
                </a:xfrm>
                <a:custGeom>
                  <a:avLst/>
                  <a:gdLst>
                    <a:gd name="T0" fmla="*/ 0 w 82"/>
                    <a:gd name="T1" fmla="*/ 41 h 82"/>
                    <a:gd name="T2" fmla="*/ 82 w 82"/>
                    <a:gd name="T3" fmla="*/ 41 h 82"/>
                    <a:gd name="T4" fmla="*/ 64 w 82"/>
                    <a:gd name="T5" fmla="*/ 55 h 82"/>
                    <a:gd name="T6" fmla="*/ 77 w 82"/>
                    <a:gd name="T7" fmla="*/ 44 h 82"/>
                    <a:gd name="T8" fmla="*/ 64 w 82"/>
                    <a:gd name="T9" fmla="*/ 55 h 82"/>
                    <a:gd name="T10" fmla="*/ 16 w 82"/>
                    <a:gd name="T11" fmla="*/ 38 h 82"/>
                    <a:gd name="T12" fmla="*/ 8 w 82"/>
                    <a:gd name="T13" fmla="*/ 27 h 82"/>
                    <a:gd name="T14" fmla="*/ 59 w 82"/>
                    <a:gd name="T15" fmla="*/ 27 h 82"/>
                    <a:gd name="T16" fmla="*/ 44 w 82"/>
                    <a:gd name="T17" fmla="*/ 38 h 82"/>
                    <a:gd name="T18" fmla="*/ 59 w 82"/>
                    <a:gd name="T19" fmla="*/ 27 h 82"/>
                    <a:gd name="T20" fmla="*/ 44 w 82"/>
                    <a:gd name="T21" fmla="*/ 5 h 82"/>
                    <a:gd name="T22" fmla="*/ 54 w 82"/>
                    <a:gd name="T23" fmla="*/ 14 h 82"/>
                    <a:gd name="T24" fmla="*/ 44 w 82"/>
                    <a:gd name="T25" fmla="*/ 22 h 82"/>
                    <a:gd name="T26" fmla="*/ 35 w 82"/>
                    <a:gd name="T27" fmla="*/ 7 h 82"/>
                    <a:gd name="T28" fmla="*/ 38 w 82"/>
                    <a:gd name="T29" fmla="*/ 22 h 82"/>
                    <a:gd name="T30" fmla="*/ 28 w 82"/>
                    <a:gd name="T31" fmla="*/ 14 h 82"/>
                    <a:gd name="T32" fmla="*/ 38 w 82"/>
                    <a:gd name="T33" fmla="*/ 38 h 82"/>
                    <a:gd name="T34" fmla="*/ 23 w 82"/>
                    <a:gd name="T35" fmla="*/ 27 h 82"/>
                    <a:gd name="T36" fmla="*/ 8 w 82"/>
                    <a:gd name="T37" fmla="*/ 55 h 82"/>
                    <a:gd name="T38" fmla="*/ 16 w 82"/>
                    <a:gd name="T39" fmla="*/ 44 h 82"/>
                    <a:gd name="T40" fmla="*/ 8 w 82"/>
                    <a:gd name="T41" fmla="*/ 55 h 82"/>
                    <a:gd name="T42" fmla="*/ 38 w 82"/>
                    <a:gd name="T43" fmla="*/ 44 h 82"/>
                    <a:gd name="T44" fmla="*/ 23 w 82"/>
                    <a:gd name="T45" fmla="*/ 55 h 82"/>
                    <a:gd name="T46" fmla="*/ 38 w 82"/>
                    <a:gd name="T47" fmla="*/ 60 h 82"/>
                    <a:gd name="T48" fmla="*/ 35 w 82"/>
                    <a:gd name="T49" fmla="*/ 74 h 82"/>
                    <a:gd name="T50" fmla="*/ 25 w 82"/>
                    <a:gd name="T51" fmla="*/ 60 h 82"/>
                    <a:gd name="T52" fmla="*/ 54 w 82"/>
                    <a:gd name="T53" fmla="*/ 67 h 82"/>
                    <a:gd name="T54" fmla="*/ 44 w 82"/>
                    <a:gd name="T55" fmla="*/ 76 h 82"/>
                    <a:gd name="T56" fmla="*/ 57 w 82"/>
                    <a:gd name="T57" fmla="*/ 60 h 82"/>
                    <a:gd name="T58" fmla="*/ 44 w 82"/>
                    <a:gd name="T59" fmla="*/ 55 h 82"/>
                    <a:gd name="T60" fmla="*/ 60 w 82"/>
                    <a:gd name="T61" fmla="*/ 44 h 82"/>
                    <a:gd name="T62" fmla="*/ 44 w 82"/>
                    <a:gd name="T63" fmla="*/ 55 h 82"/>
                    <a:gd name="T64" fmla="*/ 64 w 82"/>
                    <a:gd name="T65" fmla="*/ 27 h 82"/>
                    <a:gd name="T66" fmla="*/ 77 w 82"/>
                    <a:gd name="T67" fmla="*/ 38 h 82"/>
                    <a:gd name="T68" fmla="*/ 71 w 82"/>
                    <a:gd name="T69" fmla="*/ 22 h 82"/>
                    <a:gd name="T70" fmla="*/ 57 w 82"/>
                    <a:gd name="T71" fmla="*/ 9 h 82"/>
                    <a:gd name="T72" fmla="*/ 71 w 82"/>
                    <a:gd name="T73" fmla="*/ 22 h 82"/>
                    <a:gd name="T74" fmla="*/ 26 w 82"/>
                    <a:gd name="T75" fmla="*/ 9 h 82"/>
                    <a:gd name="T76" fmla="*/ 11 w 82"/>
                    <a:gd name="T77" fmla="*/ 22 h 82"/>
                    <a:gd name="T78" fmla="*/ 11 w 82"/>
                    <a:gd name="T79" fmla="*/ 60 h 82"/>
                    <a:gd name="T80" fmla="*/ 26 w 82"/>
                    <a:gd name="T81" fmla="*/ 73 h 82"/>
                    <a:gd name="T82" fmla="*/ 11 w 82"/>
                    <a:gd name="T83" fmla="*/ 60 h 82"/>
                    <a:gd name="T84" fmla="*/ 57 w 82"/>
                    <a:gd name="T85" fmla="*/ 73 h 82"/>
                    <a:gd name="T86" fmla="*/ 71 w 82"/>
                    <a:gd name="T87" fmla="*/ 6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" h="82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2"/>
                        <a:pt x="41" y="82"/>
                      </a:cubicBezTo>
                      <a:cubicBezTo>
                        <a:pt x="64" y="82"/>
                        <a:pt x="82" y="64"/>
                        <a:pt x="82" y="41"/>
                      </a:cubicBezTo>
                      <a:cubicBezTo>
                        <a:pt x="82" y="18"/>
                        <a:pt x="64" y="0"/>
                        <a:pt x="41" y="0"/>
                      </a:cubicBezTo>
                      <a:close/>
                      <a:moveTo>
                        <a:pt x="64" y="55"/>
                      </a:moveTo>
                      <a:cubicBezTo>
                        <a:pt x="65" y="51"/>
                        <a:pt x="66" y="47"/>
                        <a:pt x="66" y="44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76" y="47"/>
                        <a:pt x="76" y="51"/>
                        <a:pt x="74" y="55"/>
                      </a:cubicBezTo>
                      <a:lnTo>
                        <a:pt x="64" y="55"/>
                      </a:lnTo>
                      <a:close/>
                      <a:moveTo>
                        <a:pt x="18" y="27"/>
                      </a:moveTo>
                      <a:cubicBezTo>
                        <a:pt x="17" y="31"/>
                        <a:pt x="17" y="34"/>
                        <a:pt x="1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4"/>
                        <a:pt x="7" y="31"/>
                        <a:pt x="8" y="27"/>
                      </a:cubicBezTo>
                      <a:lnTo>
                        <a:pt x="18" y="27"/>
                      </a:lnTo>
                      <a:close/>
                      <a:moveTo>
                        <a:pt x="59" y="27"/>
                      </a:moveTo>
                      <a:cubicBezTo>
                        <a:pt x="60" y="31"/>
                        <a:pt x="60" y="34"/>
                        <a:pt x="60" y="38"/>
                      </a:cubicBezTo>
                      <a:cubicBezTo>
                        <a:pt x="44" y="38"/>
                        <a:pt x="44" y="38"/>
                        <a:pt x="44" y="38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lnTo>
                        <a:pt x="59" y="27"/>
                      </a:lnTo>
                      <a:close/>
                      <a:moveTo>
                        <a:pt x="44" y="22"/>
                      </a:move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5" y="6"/>
                        <a:pt x="46" y="6"/>
                        <a:pt x="48" y="7"/>
                      </a:cubicBezTo>
                      <a:cubicBezTo>
                        <a:pt x="50" y="9"/>
                        <a:pt x="52" y="11"/>
                        <a:pt x="54" y="14"/>
                      </a:cubicBezTo>
                      <a:cubicBezTo>
                        <a:pt x="55" y="17"/>
                        <a:pt x="56" y="19"/>
                        <a:pt x="57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lose/>
                      <a:moveTo>
                        <a:pt x="28" y="14"/>
                      </a:moveTo>
                      <a:cubicBezTo>
                        <a:pt x="30" y="11"/>
                        <a:pt x="32" y="9"/>
                        <a:pt x="35" y="7"/>
                      </a:cubicBezTo>
                      <a:cubicBezTo>
                        <a:pt x="36" y="6"/>
                        <a:pt x="37" y="6"/>
                        <a:pt x="38" y="5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6" y="19"/>
                        <a:pt x="27" y="17"/>
                        <a:pt x="28" y="14"/>
                      </a:cubicBezTo>
                      <a:close/>
                      <a:moveTo>
                        <a:pt x="38" y="27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4"/>
                        <a:pt x="23" y="31"/>
                        <a:pt x="23" y="27"/>
                      </a:cubicBezTo>
                      <a:lnTo>
                        <a:pt x="38" y="27"/>
                      </a:lnTo>
                      <a:close/>
                      <a:moveTo>
                        <a:pt x="8" y="55"/>
                      </a:moveTo>
                      <a:cubicBezTo>
                        <a:pt x="7" y="51"/>
                        <a:pt x="6" y="47"/>
                        <a:pt x="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7" y="47"/>
                        <a:pt x="17" y="51"/>
                        <a:pt x="18" y="55"/>
                      </a:cubicBezTo>
                      <a:lnTo>
                        <a:pt x="8" y="55"/>
                      </a:lnTo>
                      <a:close/>
                      <a:moveTo>
                        <a:pt x="22" y="44"/>
                      </a:move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3" y="51"/>
                        <a:pt x="22" y="47"/>
                        <a:pt x="22" y="44"/>
                      </a:cubicBezTo>
                      <a:close/>
                      <a:moveTo>
                        <a:pt x="38" y="60"/>
                      </a:moveTo>
                      <a:cubicBezTo>
                        <a:pt x="38" y="76"/>
                        <a:pt x="38" y="76"/>
                        <a:pt x="38" y="76"/>
                      </a:cubicBezTo>
                      <a:cubicBezTo>
                        <a:pt x="37" y="76"/>
                        <a:pt x="36" y="75"/>
                        <a:pt x="35" y="74"/>
                      </a:cubicBezTo>
                      <a:cubicBezTo>
                        <a:pt x="32" y="73"/>
                        <a:pt x="30" y="70"/>
                        <a:pt x="28" y="67"/>
                      </a:cubicBezTo>
                      <a:cubicBezTo>
                        <a:pt x="27" y="65"/>
                        <a:pt x="26" y="63"/>
                        <a:pt x="25" y="60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lose/>
                      <a:moveTo>
                        <a:pt x="54" y="67"/>
                      </a:moveTo>
                      <a:cubicBezTo>
                        <a:pt x="52" y="70"/>
                        <a:pt x="50" y="73"/>
                        <a:pt x="48" y="74"/>
                      </a:cubicBezTo>
                      <a:cubicBezTo>
                        <a:pt x="46" y="75"/>
                        <a:pt x="45" y="76"/>
                        <a:pt x="44" y="7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6" y="63"/>
                        <a:pt x="55" y="65"/>
                        <a:pt x="54" y="67"/>
                      </a:cubicBezTo>
                      <a:close/>
                      <a:moveTo>
                        <a:pt x="44" y="55"/>
                      </a:moveTo>
                      <a:cubicBezTo>
                        <a:pt x="44" y="44"/>
                        <a:pt x="44" y="44"/>
                        <a:pt x="44" y="44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60" y="47"/>
                        <a:pt x="60" y="51"/>
                        <a:pt x="59" y="55"/>
                      </a:cubicBezTo>
                      <a:lnTo>
                        <a:pt x="44" y="55"/>
                      </a:lnTo>
                      <a:close/>
                      <a:moveTo>
                        <a:pt x="66" y="38"/>
                      </a:moveTo>
                      <a:cubicBezTo>
                        <a:pt x="66" y="34"/>
                        <a:pt x="65" y="31"/>
                        <a:pt x="64" y="27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76" y="31"/>
                        <a:pt x="76" y="34"/>
                        <a:pt x="77" y="38"/>
                      </a:cubicBezTo>
                      <a:lnTo>
                        <a:pt x="66" y="38"/>
                      </a:lnTo>
                      <a:close/>
                      <a:moveTo>
                        <a:pt x="71" y="22"/>
                      </a:move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1" y="17"/>
                        <a:pt x="59" y="12"/>
                        <a:pt x="57" y="9"/>
                      </a:cubicBezTo>
                      <a:cubicBezTo>
                        <a:pt x="60" y="10"/>
                        <a:pt x="63" y="13"/>
                        <a:pt x="66" y="16"/>
                      </a:cubicBezTo>
                      <a:cubicBezTo>
                        <a:pt x="68" y="17"/>
                        <a:pt x="70" y="19"/>
                        <a:pt x="71" y="22"/>
                      </a:cubicBezTo>
                      <a:close/>
                      <a:moveTo>
                        <a:pt x="16" y="16"/>
                      </a:moveTo>
                      <a:cubicBezTo>
                        <a:pt x="19" y="13"/>
                        <a:pt x="22" y="10"/>
                        <a:pt x="26" y="9"/>
                      </a:cubicBezTo>
                      <a:cubicBezTo>
                        <a:pt x="23" y="12"/>
                        <a:pt x="21" y="17"/>
                        <a:pt x="19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19"/>
                        <a:pt x="14" y="17"/>
                        <a:pt x="16" y="16"/>
                      </a:cubicBezTo>
                      <a:close/>
                      <a:moveTo>
                        <a:pt x="11" y="60"/>
                      </a:move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21" y="65"/>
                        <a:pt x="23" y="69"/>
                        <a:pt x="26" y="73"/>
                      </a:cubicBezTo>
                      <a:cubicBezTo>
                        <a:pt x="22" y="71"/>
                        <a:pt x="19" y="69"/>
                        <a:pt x="16" y="66"/>
                      </a:cubicBezTo>
                      <a:cubicBezTo>
                        <a:pt x="14" y="64"/>
                        <a:pt x="12" y="62"/>
                        <a:pt x="11" y="60"/>
                      </a:cubicBezTo>
                      <a:close/>
                      <a:moveTo>
                        <a:pt x="66" y="66"/>
                      </a:moveTo>
                      <a:cubicBezTo>
                        <a:pt x="63" y="69"/>
                        <a:pt x="60" y="71"/>
                        <a:pt x="57" y="73"/>
                      </a:cubicBezTo>
                      <a:cubicBezTo>
                        <a:pt x="59" y="69"/>
                        <a:pt x="61" y="65"/>
                        <a:pt x="63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0" y="62"/>
                        <a:pt x="68" y="64"/>
                        <a:pt x="66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6" name="îṡ1ïďè"/>
                <p:cNvSpPr/>
                <p:nvPr/>
              </p:nvSpPr>
              <p:spPr bwMode="auto">
                <a:xfrm>
                  <a:off x="8820072" y="2931705"/>
                  <a:ext cx="219221" cy="232921"/>
                </a:xfrm>
                <a:custGeom>
                  <a:avLst/>
                  <a:gdLst>
                    <a:gd name="T0" fmla="*/ 62 w 69"/>
                    <a:gd name="T1" fmla="*/ 0 h 73"/>
                    <a:gd name="T2" fmla="*/ 7 w 69"/>
                    <a:gd name="T3" fmla="*/ 0 h 73"/>
                    <a:gd name="T4" fmla="*/ 0 w 69"/>
                    <a:gd name="T5" fmla="*/ 7 h 73"/>
                    <a:gd name="T6" fmla="*/ 0 w 69"/>
                    <a:gd name="T7" fmla="*/ 66 h 73"/>
                    <a:gd name="T8" fmla="*/ 7 w 69"/>
                    <a:gd name="T9" fmla="*/ 73 h 73"/>
                    <a:gd name="T10" fmla="*/ 62 w 69"/>
                    <a:gd name="T11" fmla="*/ 73 h 73"/>
                    <a:gd name="T12" fmla="*/ 69 w 69"/>
                    <a:gd name="T13" fmla="*/ 66 h 73"/>
                    <a:gd name="T14" fmla="*/ 69 w 69"/>
                    <a:gd name="T15" fmla="*/ 7 h 73"/>
                    <a:gd name="T16" fmla="*/ 62 w 69"/>
                    <a:gd name="T17" fmla="*/ 0 h 73"/>
                    <a:gd name="T18" fmla="*/ 60 w 69"/>
                    <a:gd name="T19" fmla="*/ 64 h 73"/>
                    <a:gd name="T20" fmla="*/ 10 w 69"/>
                    <a:gd name="T21" fmla="*/ 64 h 73"/>
                    <a:gd name="T22" fmla="*/ 10 w 69"/>
                    <a:gd name="T23" fmla="*/ 9 h 73"/>
                    <a:gd name="T24" fmla="*/ 60 w 69"/>
                    <a:gd name="T25" fmla="*/ 9 h 73"/>
                    <a:gd name="T26" fmla="*/ 60 w 69"/>
                    <a:gd name="T27" fmla="*/ 64 h 73"/>
                    <a:gd name="T28" fmla="*/ 19 w 69"/>
                    <a:gd name="T29" fmla="*/ 32 h 73"/>
                    <a:gd name="T30" fmla="*/ 51 w 69"/>
                    <a:gd name="T31" fmla="*/ 32 h 73"/>
                    <a:gd name="T32" fmla="*/ 51 w 69"/>
                    <a:gd name="T33" fmla="*/ 37 h 73"/>
                    <a:gd name="T34" fmla="*/ 19 w 69"/>
                    <a:gd name="T35" fmla="*/ 37 h 73"/>
                    <a:gd name="T36" fmla="*/ 19 w 69"/>
                    <a:gd name="T37" fmla="*/ 32 h 73"/>
                    <a:gd name="T38" fmla="*/ 19 w 69"/>
                    <a:gd name="T39" fmla="*/ 41 h 73"/>
                    <a:gd name="T40" fmla="*/ 51 w 69"/>
                    <a:gd name="T41" fmla="*/ 41 h 73"/>
                    <a:gd name="T42" fmla="*/ 51 w 69"/>
                    <a:gd name="T43" fmla="*/ 46 h 73"/>
                    <a:gd name="T44" fmla="*/ 19 w 69"/>
                    <a:gd name="T45" fmla="*/ 46 h 73"/>
                    <a:gd name="T46" fmla="*/ 19 w 69"/>
                    <a:gd name="T47" fmla="*/ 41 h 73"/>
                    <a:gd name="T48" fmla="*/ 19 w 69"/>
                    <a:gd name="T49" fmla="*/ 50 h 73"/>
                    <a:gd name="T50" fmla="*/ 51 w 69"/>
                    <a:gd name="T51" fmla="*/ 50 h 73"/>
                    <a:gd name="T52" fmla="*/ 51 w 69"/>
                    <a:gd name="T53" fmla="*/ 55 h 73"/>
                    <a:gd name="T54" fmla="*/ 19 w 69"/>
                    <a:gd name="T55" fmla="*/ 55 h 73"/>
                    <a:gd name="T56" fmla="*/ 19 w 69"/>
                    <a:gd name="T57" fmla="*/ 50 h 73"/>
                    <a:gd name="T58" fmla="*/ 19 w 69"/>
                    <a:gd name="T59" fmla="*/ 23 h 73"/>
                    <a:gd name="T60" fmla="*/ 51 w 69"/>
                    <a:gd name="T61" fmla="*/ 23 h 73"/>
                    <a:gd name="T62" fmla="*/ 51 w 69"/>
                    <a:gd name="T63" fmla="*/ 27 h 73"/>
                    <a:gd name="T64" fmla="*/ 19 w 69"/>
                    <a:gd name="T65" fmla="*/ 27 h 73"/>
                    <a:gd name="T66" fmla="*/ 19 w 69"/>
                    <a:gd name="T67" fmla="*/ 2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9" h="73">
                      <a:moveTo>
                        <a:pt x="62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0"/>
                        <a:pt x="4" y="73"/>
                        <a:pt x="7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6" y="73"/>
                        <a:pt x="69" y="70"/>
                        <a:pt x="69" y="66"/>
                      </a:cubicBezTo>
                      <a:cubicBezTo>
                        <a:pt x="69" y="7"/>
                        <a:pt x="69" y="7"/>
                        <a:pt x="69" y="7"/>
                      </a:cubicBezTo>
                      <a:cubicBezTo>
                        <a:pt x="69" y="3"/>
                        <a:pt x="66" y="0"/>
                        <a:pt x="62" y="0"/>
                      </a:cubicBezTo>
                      <a:close/>
                      <a:moveTo>
                        <a:pt x="60" y="64"/>
                      </a:move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lnTo>
                        <a:pt x="60" y="64"/>
                      </a:lnTo>
                      <a:close/>
                      <a:moveTo>
                        <a:pt x="19" y="32"/>
                      </a:move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lnTo>
                        <a:pt x="19" y="32"/>
                      </a:lnTo>
                      <a:close/>
                      <a:moveTo>
                        <a:pt x="19" y="41"/>
                      </a:move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lnTo>
                        <a:pt x="19" y="41"/>
                      </a:lnTo>
                      <a:close/>
                      <a:moveTo>
                        <a:pt x="19" y="5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50"/>
                      </a:lnTo>
                      <a:close/>
                      <a:moveTo>
                        <a:pt x="19" y="23"/>
                      </a:move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lnTo>
                        <a:pt x="19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7" name="íSľïḋê"/>
                <p:cNvSpPr/>
                <p:nvPr/>
              </p:nvSpPr>
              <p:spPr bwMode="auto">
                <a:xfrm>
                  <a:off x="8998188" y="1536129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7 w 76"/>
                    <a:gd name="T5" fmla="*/ 65 h 88"/>
                    <a:gd name="T6" fmla="*/ 49 w 76"/>
                    <a:gd name="T7" fmla="*/ 27 h 88"/>
                    <a:gd name="T8" fmla="*/ 33 w 76"/>
                    <a:gd name="T9" fmla="*/ 74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1" y="23"/>
                        <a:pt x="30" y="12"/>
                        <a:pt x="14" y="28"/>
                      </a:cubicBezTo>
                      <a:cubicBezTo>
                        <a:pt x="0" y="42"/>
                        <a:pt x="5" y="59"/>
                        <a:pt x="17" y="65"/>
                      </a:cubicBezTo>
                      <a:cubicBezTo>
                        <a:pt x="28" y="59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3" y="74"/>
                      </a:cubicBezTo>
                      <a:cubicBezTo>
                        <a:pt x="45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8"/>
                        <a:pt x="5" y="83"/>
                        <a:pt x="10" y="83"/>
                      </a:cubicBezTo>
                      <a:cubicBezTo>
                        <a:pt x="15" y="83"/>
                        <a:pt x="36" y="71"/>
                        <a:pt x="47" y="41"/>
                      </a:cubicBezTo>
                      <a:cubicBezTo>
                        <a:pt x="30" y="70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8" name="iŝľiḋe"/>
                <p:cNvSpPr/>
                <p:nvPr/>
              </p:nvSpPr>
              <p:spPr bwMode="auto">
                <a:xfrm>
                  <a:off x="8685015" y="336623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5 w 77"/>
                    <a:gd name="T3" fmla="*/ 2 h 77"/>
                    <a:gd name="T4" fmla="*/ 38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9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8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9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19 w 77"/>
                    <a:gd name="T41" fmla="*/ 38 h 77"/>
                    <a:gd name="T42" fmla="*/ 19 w 77"/>
                    <a:gd name="T43" fmla="*/ 72 h 77"/>
                    <a:gd name="T44" fmla="*/ 3 w 77"/>
                    <a:gd name="T45" fmla="*/ 54 h 77"/>
                    <a:gd name="T46" fmla="*/ 19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9" y="1"/>
                        <a:pt x="34" y="0"/>
                        <a:pt x="38" y="0"/>
                      </a:cubicBezTo>
                      <a:cubicBezTo>
                        <a:pt x="43" y="0"/>
                        <a:pt x="48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9"/>
                      </a:cubicBezTo>
                      <a:cubicBezTo>
                        <a:pt x="77" y="44"/>
                        <a:pt x="76" y="49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8" y="77"/>
                      </a:cubicBezTo>
                      <a:cubicBezTo>
                        <a:pt x="33" y="77"/>
                        <a:pt x="28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0" y="45"/>
                        <a:pt x="0" y="42"/>
                        <a:pt x="0" y="39"/>
                      </a:cubicBezTo>
                      <a:cubicBezTo>
                        <a:pt x="0" y="24"/>
                        <a:pt x="8" y="12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19" y="38"/>
                      </a:move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2" y="68"/>
                        <a:pt x="6" y="62"/>
                        <a:pt x="3" y="54"/>
                      </a:cubicBezTo>
                      <a:lnTo>
                        <a:pt x="19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19" name="îṣ1ide"/>
                <p:cNvSpPr/>
                <p:nvPr/>
              </p:nvSpPr>
              <p:spPr bwMode="auto">
                <a:xfrm>
                  <a:off x="8260276" y="4031724"/>
                  <a:ext cx="229008" cy="197690"/>
                </a:xfrm>
                <a:custGeom>
                  <a:avLst/>
                  <a:gdLst>
                    <a:gd name="T0" fmla="*/ 18 w 72"/>
                    <a:gd name="T1" fmla="*/ 0 h 62"/>
                    <a:gd name="T2" fmla="*/ 54 w 72"/>
                    <a:gd name="T3" fmla="*/ 0 h 62"/>
                    <a:gd name="T4" fmla="*/ 54 w 72"/>
                    <a:gd name="T5" fmla="*/ 9 h 62"/>
                    <a:gd name="T6" fmla="*/ 18 w 72"/>
                    <a:gd name="T7" fmla="*/ 9 h 62"/>
                    <a:gd name="T8" fmla="*/ 18 w 72"/>
                    <a:gd name="T9" fmla="*/ 0 h 62"/>
                    <a:gd name="T10" fmla="*/ 67 w 72"/>
                    <a:gd name="T11" fmla="*/ 13 h 62"/>
                    <a:gd name="T12" fmla="*/ 4 w 72"/>
                    <a:gd name="T13" fmla="*/ 13 h 62"/>
                    <a:gd name="T14" fmla="*/ 0 w 72"/>
                    <a:gd name="T15" fmla="*/ 18 h 62"/>
                    <a:gd name="T16" fmla="*/ 0 w 72"/>
                    <a:gd name="T17" fmla="*/ 40 h 62"/>
                    <a:gd name="T18" fmla="*/ 4 w 72"/>
                    <a:gd name="T19" fmla="*/ 44 h 62"/>
                    <a:gd name="T20" fmla="*/ 18 w 72"/>
                    <a:gd name="T21" fmla="*/ 44 h 62"/>
                    <a:gd name="T22" fmla="*/ 18 w 72"/>
                    <a:gd name="T23" fmla="*/ 62 h 62"/>
                    <a:gd name="T24" fmla="*/ 54 w 72"/>
                    <a:gd name="T25" fmla="*/ 62 h 62"/>
                    <a:gd name="T26" fmla="*/ 54 w 72"/>
                    <a:gd name="T27" fmla="*/ 44 h 62"/>
                    <a:gd name="T28" fmla="*/ 67 w 72"/>
                    <a:gd name="T29" fmla="*/ 44 h 62"/>
                    <a:gd name="T30" fmla="*/ 72 w 72"/>
                    <a:gd name="T31" fmla="*/ 40 h 62"/>
                    <a:gd name="T32" fmla="*/ 72 w 72"/>
                    <a:gd name="T33" fmla="*/ 18 h 62"/>
                    <a:gd name="T34" fmla="*/ 67 w 72"/>
                    <a:gd name="T35" fmla="*/ 13 h 62"/>
                    <a:gd name="T36" fmla="*/ 49 w 72"/>
                    <a:gd name="T37" fmla="*/ 58 h 62"/>
                    <a:gd name="T38" fmla="*/ 22 w 72"/>
                    <a:gd name="T39" fmla="*/ 58 h 62"/>
                    <a:gd name="T40" fmla="*/ 22 w 72"/>
                    <a:gd name="T41" fmla="*/ 35 h 62"/>
                    <a:gd name="T42" fmla="*/ 49 w 72"/>
                    <a:gd name="T43" fmla="*/ 35 h 62"/>
                    <a:gd name="T44" fmla="*/ 49 w 72"/>
                    <a:gd name="T45" fmla="*/ 58 h 62"/>
                    <a:gd name="T46" fmla="*/ 68 w 72"/>
                    <a:gd name="T47" fmla="*/ 20 h 62"/>
                    <a:gd name="T48" fmla="*/ 65 w 72"/>
                    <a:gd name="T49" fmla="*/ 23 h 62"/>
                    <a:gd name="T50" fmla="*/ 62 w 72"/>
                    <a:gd name="T51" fmla="*/ 20 h 62"/>
                    <a:gd name="T52" fmla="*/ 65 w 72"/>
                    <a:gd name="T53" fmla="*/ 17 h 62"/>
                    <a:gd name="T54" fmla="*/ 68 w 72"/>
                    <a:gd name="T55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2" h="62">
                      <a:moveTo>
                        <a:pt x="18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lnTo>
                        <a:pt x="18" y="0"/>
                      </a:lnTo>
                      <a:close/>
                      <a:moveTo>
                        <a:pt x="67" y="13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3"/>
                        <a:pt x="0" y="15"/>
                        <a:pt x="0" y="18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2"/>
                        <a:pt x="2" y="44"/>
                        <a:pt x="4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62"/>
                        <a:pt x="18" y="62"/>
                        <a:pt x="18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70" y="44"/>
                        <a:pt x="72" y="42"/>
                        <a:pt x="72" y="40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5"/>
                        <a:pt x="70" y="13"/>
                        <a:pt x="67" y="13"/>
                      </a:cubicBezTo>
                      <a:close/>
                      <a:moveTo>
                        <a:pt x="49" y="58"/>
                      </a:move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lnTo>
                        <a:pt x="49" y="58"/>
                      </a:lnTo>
                      <a:close/>
                      <a:moveTo>
                        <a:pt x="68" y="20"/>
                      </a:moveTo>
                      <a:cubicBezTo>
                        <a:pt x="68" y="22"/>
                        <a:pt x="67" y="23"/>
                        <a:pt x="65" y="23"/>
                      </a:cubicBezTo>
                      <a:cubicBezTo>
                        <a:pt x="63" y="23"/>
                        <a:pt x="62" y="22"/>
                        <a:pt x="62" y="20"/>
                      </a:cubicBezTo>
                      <a:cubicBezTo>
                        <a:pt x="62" y="18"/>
                        <a:pt x="63" y="17"/>
                        <a:pt x="65" y="17"/>
                      </a:cubicBezTo>
                      <a:cubicBezTo>
                        <a:pt x="67" y="17"/>
                        <a:pt x="68" y="18"/>
                        <a:pt x="6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0" name="íśḻíḓe"/>
                <p:cNvSpPr/>
                <p:nvPr/>
              </p:nvSpPr>
              <p:spPr bwMode="auto">
                <a:xfrm>
                  <a:off x="8610637" y="3841862"/>
                  <a:ext cx="230965" cy="230965"/>
                </a:xfrm>
                <a:custGeom>
                  <a:avLst/>
                  <a:gdLst>
                    <a:gd name="T0" fmla="*/ 13 w 72"/>
                    <a:gd name="T1" fmla="*/ 36 h 72"/>
                    <a:gd name="T2" fmla="*/ 13 w 72"/>
                    <a:gd name="T3" fmla="*/ 33 h 72"/>
                    <a:gd name="T4" fmla="*/ 1 w 72"/>
                    <a:gd name="T5" fmla="*/ 29 h 72"/>
                    <a:gd name="T6" fmla="*/ 0 w 72"/>
                    <a:gd name="T7" fmla="*/ 36 h 72"/>
                    <a:gd name="T8" fmla="*/ 11 w 72"/>
                    <a:gd name="T9" fmla="*/ 62 h 72"/>
                    <a:gd name="T10" fmla="*/ 19 w 72"/>
                    <a:gd name="T11" fmla="*/ 51 h 72"/>
                    <a:gd name="T12" fmla="*/ 13 w 72"/>
                    <a:gd name="T13" fmla="*/ 36 h 72"/>
                    <a:gd name="T14" fmla="*/ 58 w 72"/>
                    <a:gd name="T15" fmla="*/ 36 h 72"/>
                    <a:gd name="T16" fmla="*/ 52 w 72"/>
                    <a:gd name="T17" fmla="*/ 51 h 72"/>
                    <a:gd name="T18" fmla="*/ 60 w 72"/>
                    <a:gd name="T19" fmla="*/ 62 h 72"/>
                    <a:gd name="T20" fmla="*/ 72 w 72"/>
                    <a:gd name="T21" fmla="*/ 36 h 72"/>
                    <a:gd name="T22" fmla="*/ 71 w 72"/>
                    <a:gd name="T23" fmla="*/ 29 h 72"/>
                    <a:gd name="T24" fmla="*/ 58 w 72"/>
                    <a:gd name="T25" fmla="*/ 33 h 72"/>
                    <a:gd name="T26" fmla="*/ 58 w 72"/>
                    <a:gd name="T27" fmla="*/ 36 h 72"/>
                    <a:gd name="T28" fmla="*/ 40 w 72"/>
                    <a:gd name="T29" fmla="*/ 14 h 72"/>
                    <a:gd name="T30" fmla="*/ 55 w 72"/>
                    <a:gd name="T31" fmla="*/ 25 h 72"/>
                    <a:gd name="T32" fmla="*/ 68 w 72"/>
                    <a:gd name="T33" fmla="*/ 21 h 72"/>
                    <a:gd name="T34" fmla="*/ 40 w 72"/>
                    <a:gd name="T35" fmla="*/ 0 h 72"/>
                    <a:gd name="T36" fmla="*/ 40 w 72"/>
                    <a:gd name="T37" fmla="*/ 14 h 72"/>
                    <a:gd name="T38" fmla="*/ 16 w 72"/>
                    <a:gd name="T39" fmla="*/ 25 h 72"/>
                    <a:gd name="T40" fmla="*/ 31 w 72"/>
                    <a:gd name="T41" fmla="*/ 14 h 72"/>
                    <a:gd name="T42" fmla="*/ 31 w 72"/>
                    <a:gd name="T43" fmla="*/ 0 h 72"/>
                    <a:gd name="T44" fmla="*/ 3 w 72"/>
                    <a:gd name="T45" fmla="*/ 21 h 72"/>
                    <a:gd name="T46" fmla="*/ 16 w 72"/>
                    <a:gd name="T47" fmla="*/ 25 h 72"/>
                    <a:gd name="T48" fmla="*/ 45 w 72"/>
                    <a:gd name="T49" fmla="*/ 56 h 72"/>
                    <a:gd name="T50" fmla="*/ 36 w 72"/>
                    <a:gd name="T51" fmla="*/ 58 h 72"/>
                    <a:gd name="T52" fmla="*/ 26 w 72"/>
                    <a:gd name="T53" fmla="*/ 56 h 72"/>
                    <a:gd name="T54" fmla="*/ 18 w 72"/>
                    <a:gd name="T55" fmla="*/ 67 h 72"/>
                    <a:gd name="T56" fmla="*/ 36 w 72"/>
                    <a:gd name="T57" fmla="*/ 72 h 72"/>
                    <a:gd name="T58" fmla="*/ 53 w 72"/>
                    <a:gd name="T59" fmla="*/ 67 h 72"/>
                    <a:gd name="T60" fmla="*/ 45 w 72"/>
                    <a:gd name="T61" fmla="*/ 5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2">
                      <a:moveTo>
                        <a:pt x="13" y="36"/>
                      </a:move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4"/>
                        <a:pt x="0" y="36"/>
                      </a:cubicBezTo>
                      <a:cubicBezTo>
                        <a:pt x="0" y="46"/>
                        <a:pt x="4" y="56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3" y="42"/>
                        <a:pt x="13" y="36"/>
                      </a:cubicBezTo>
                      <a:close/>
                      <a:moveTo>
                        <a:pt x="58" y="36"/>
                      </a:moveTo>
                      <a:cubicBezTo>
                        <a:pt x="58" y="42"/>
                        <a:pt x="56" y="47"/>
                        <a:pt x="52" y="51"/>
                      </a:cubicBez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67" y="56"/>
                        <a:pt x="72" y="46"/>
                        <a:pt x="72" y="36"/>
                      </a:cubicBezTo>
                      <a:cubicBezTo>
                        <a:pt x="72" y="34"/>
                        <a:pt x="71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6"/>
                      </a:cubicBezTo>
                      <a:close/>
                      <a:moveTo>
                        <a:pt x="40" y="14"/>
                      </a:moveTo>
                      <a:cubicBezTo>
                        <a:pt x="47" y="15"/>
                        <a:pt x="52" y="19"/>
                        <a:pt x="55" y="25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3" y="10"/>
                        <a:pt x="53" y="2"/>
                        <a:pt x="40" y="0"/>
                      </a:cubicBezTo>
                      <a:lnTo>
                        <a:pt x="40" y="14"/>
                      </a:lnTo>
                      <a:close/>
                      <a:moveTo>
                        <a:pt x="16" y="25"/>
                      </a:moveTo>
                      <a:cubicBezTo>
                        <a:pt x="19" y="19"/>
                        <a:pt x="25" y="15"/>
                        <a:pt x="31" y="14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2"/>
                        <a:pt x="8" y="10"/>
                        <a:pt x="3" y="21"/>
                      </a:cubicBezTo>
                      <a:lnTo>
                        <a:pt x="16" y="25"/>
                      </a:lnTo>
                      <a:close/>
                      <a:moveTo>
                        <a:pt x="45" y="56"/>
                      </a:moveTo>
                      <a:cubicBezTo>
                        <a:pt x="42" y="58"/>
                        <a:pt x="39" y="58"/>
                        <a:pt x="36" y="58"/>
                      </a:cubicBezTo>
                      <a:cubicBezTo>
                        <a:pt x="32" y="58"/>
                        <a:pt x="29" y="58"/>
                        <a:pt x="26" y="5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24" y="70"/>
                        <a:pt x="30" y="72"/>
                        <a:pt x="36" y="72"/>
                      </a:cubicBezTo>
                      <a:cubicBezTo>
                        <a:pt x="42" y="72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1" name="ï$ḻïḓe"/>
                <p:cNvSpPr/>
                <p:nvPr/>
              </p:nvSpPr>
              <p:spPr bwMode="auto">
                <a:xfrm>
                  <a:off x="9078439" y="1082029"/>
                  <a:ext cx="221179" cy="221178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35 w 69"/>
                    <a:gd name="T11" fmla="*/ 62 h 69"/>
                    <a:gd name="T12" fmla="*/ 7 w 69"/>
                    <a:gd name="T13" fmla="*/ 35 h 69"/>
                    <a:gd name="T14" fmla="*/ 35 w 69"/>
                    <a:gd name="T15" fmla="*/ 7 h 69"/>
                    <a:gd name="T16" fmla="*/ 62 w 69"/>
                    <a:gd name="T17" fmla="*/ 35 h 69"/>
                    <a:gd name="T18" fmla="*/ 35 w 69"/>
                    <a:gd name="T19" fmla="*/ 62 h 69"/>
                    <a:gd name="T20" fmla="*/ 22 w 69"/>
                    <a:gd name="T21" fmla="*/ 24 h 69"/>
                    <a:gd name="T22" fmla="*/ 37 w 69"/>
                    <a:gd name="T23" fmla="*/ 35 h 69"/>
                    <a:gd name="T24" fmla="*/ 22 w 69"/>
                    <a:gd name="T25" fmla="*/ 45 h 69"/>
                    <a:gd name="T26" fmla="*/ 22 w 69"/>
                    <a:gd name="T27" fmla="*/ 24 h 69"/>
                    <a:gd name="T28" fmla="*/ 39 w 69"/>
                    <a:gd name="T29" fmla="*/ 24 h 69"/>
                    <a:gd name="T30" fmla="*/ 54 w 69"/>
                    <a:gd name="T31" fmla="*/ 35 h 69"/>
                    <a:gd name="T32" fmla="*/ 39 w 69"/>
                    <a:gd name="T33" fmla="*/ 45 h 69"/>
                    <a:gd name="T34" fmla="*/ 39 w 69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3"/>
                        <a:pt x="16" y="69"/>
                        <a:pt x="35" y="69"/>
                      </a:cubicBezTo>
                      <a:cubicBezTo>
                        <a:pt x="53" y="69"/>
                        <a:pt x="69" y="53"/>
                        <a:pt x="69" y="35"/>
                      </a:cubicBezTo>
                      <a:cubicBezTo>
                        <a:pt x="69" y="16"/>
                        <a:pt x="53" y="0"/>
                        <a:pt x="35" y="0"/>
                      </a:cubicBezTo>
                      <a:close/>
                      <a:moveTo>
                        <a:pt x="35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5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5" y="62"/>
                      </a:cubicBezTo>
                      <a:close/>
                      <a:moveTo>
                        <a:pt x="22" y="24"/>
                      </a:move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2" name="ïṥļîḓe"/>
                <p:cNvSpPr/>
                <p:nvPr/>
              </p:nvSpPr>
              <p:spPr bwMode="auto">
                <a:xfrm>
                  <a:off x="8342483" y="3088291"/>
                  <a:ext cx="242709" cy="252495"/>
                </a:xfrm>
                <a:custGeom>
                  <a:avLst/>
                  <a:gdLst>
                    <a:gd name="T0" fmla="*/ 59 w 124"/>
                    <a:gd name="T1" fmla="*/ 129 h 129"/>
                    <a:gd name="T2" fmla="*/ 59 w 124"/>
                    <a:gd name="T3" fmla="*/ 70 h 129"/>
                    <a:gd name="T4" fmla="*/ 0 w 124"/>
                    <a:gd name="T5" fmla="*/ 129 h 129"/>
                    <a:gd name="T6" fmla="*/ 0 w 124"/>
                    <a:gd name="T7" fmla="*/ 0 h 129"/>
                    <a:gd name="T8" fmla="*/ 59 w 124"/>
                    <a:gd name="T9" fmla="*/ 58 h 129"/>
                    <a:gd name="T10" fmla="*/ 59 w 124"/>
                    <a:gd name="T11" fmla="*/ 0 h 129"/>
                    <a:gd name="T12" fmla="*/ 124 w 124"/>
                    <a:gd name="T13" fmla="*/ 65 h 129"/>
                    <a:gd name="T14" fmla="*/ 59 w 124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59" y="129"/>
                      </a:moveTo>
                      <a:lnTo>
                        <a:pt x="59" y="70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8"/>
                      </a:lnTo>
                      <a:lnTo>
                        <a:pt x="59" y="0"/>
                      </a:lnTo>
                      <a:lnTo>
                        <a:pt x="124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3" name="íşḷidê"/>
                <p:cNvSpPr/>
                <p:nvPr/>
              </p:nvSpPr>
              <p:spPr bwMode="auto">
                <a:xfrm>
                  <a:off x="8575405" y="2205535"/>
                  <a:ext cx="256411" cy="254453"/>
                </a:xfrm>
                <a:custGeom>
                  <a:avLst/>
                  <a:gdLst>
                    <a:gd name="T0" fmla="*/ 0 w 131"/>
                    <a:gd name="T1" fmla="*/ 130 h 130"/>
                    <a:gd name="T2" fmla="*/ 66 w 131"/>
                    <a:gd name="T3" fmla="*/ 130 h 130"/>
                    <a:gd name="T4" fmla="*/ 66 w 131"/>
                    <a:gd name="T5" fmla="*/ 0 h 130"/>
                    <a:gd name="T6" fmla="*/ 0 w 131"/>
                    <a:gd name="T7" fmla="*/ 0 h 130"/>
                    <a:gd name="T8" fmla="*/ 0 w 131"/>
                    <a:gd name="T9" fmla="*/ 130 h 130"/>
                    <a:gd name="T10" fmla="*/ 41 w 131"/>
                    <a:gd name="T11" fmla="*/ 16 h 130"/>
                    <a:gd name="T12" fmla="*/ 58 w 131"/>
                    <a:gd name="T13" fmla="*/ 16 h 130"/>
                    <a:gd name="T14" fmla="*/ 58 w 131"/>
                    <a:gd name="T15" fmla="*/ 32 h 130"/>
                    <a:gd name="T16" fmla="*/ 41 w 131"/>
                    <a:gd name="T17" fmla="*/ 32 h 130"/>
                    <a:gd name="T18" fmla="*/ 41 w 131"/>
                    <a:gd name="T19" fmla="*/ 16 h 130"/>
                    <a:gd name="T20" fmla="*/ 41 w 131"/>
                    <a:gd name="T21" fmla="*/ 49 h 130"/>
                    <a:gd name="T22" fmla="*/ 58 w 131"/>
                    <a:gd name="T23" fmla="*/ 49 h 130"/>
                    <a:gd name="T24" fmla="*/ 58 w 131"/>
                    <a:gd name="T25" fmla="*/ 65 h 130"/>
                    <a:gd name="T26" fmla="*/ 41 w 131"/>
                    <a:gd name="T27" fmla="*/ 65 h 130"/>
                    <a:gd name="T28" fmla="*/ 41 w 131"/>
                    <a:gd name="T29" fmla="*/ 49 h 130"/>
                    <a:gd name="T30" fmla="*/ 41 w 131"/>
                    <a:gd name="T31" fmla="*/ 81 h 130"/>
                    <a:gd name="T32" fmla="*/ 58 w 131"/>
                    <a:gd name="T33" fmla="*/ 81 h 130"/>
                    <a:gd name="T34" fmla="*/ 58 w 131"/>
                    <a:gd name="T35" fmla="*/ 98 h 130"/>
                    <a:gd name="T36" fmla="*/ 41 w 131"/>
                    <a:gd name="T37" fmla="*/ 98 h 130"/>
                    <a:gd name="T38" fmla="*/ 41 w 131"/>
                    <a:gd name="T39" fmla="*/ 81 h 130"/>
                    <a:gd name="T40" fmla="*/ 9 w 131"/>
                    <a:gd name="T41" fmla="*/ 16 h 130"/>
                    <a:gd name="T42" fmla="*/ 25 w 131"/>
                    <a:gd name="T43" fmla="*/ 16 h 130"/>
                    <a:gd name="T44" fmla="*/ 25 w 131"/>
                    <a:gd name="T45" fmla="*/ 32 h 130"/>
                    <a:gd name="T46" fmla="*/ 9 w 131"/>
                    <a:gd name="T47" fmla="*/ 32 h 130"/>
                    <a:gd name="T48" fmla="*/ 9 w 131"/>
                    <a:gd name="T49" fmla="*/ 16 h 130"/>
                    <a:gd name="T50" fmla="*/ 9 w 131"/>
                    <a:gd name="T51" fmla="*/ 49 h 130"/>
                    <a:gd name="T52" fmla="*/ 25 w 131"/>
                    <a:gd name="T53" fmla="*/ 49 h 130"/>
                    <a:gd name="T54" fmla="*/ 25 w 131"/>
                    <a:gd name="T55" fmla="*/ 65 h 130"/>
                    <a:gd name="T56" fmla="*/ 9 w 131"/>
                    <a:gd name="T57" fmla="*/ 65 h 130"/>
                    <a:gd name="T58" fmla="*/ 9 w 131"/>
                    <a:gd name="T59" fmla="*/ 49 h 130"/>
                    <a:gd name="T60" fmla="*/ 9 w 131"/>
                    <a:gd name="T61" fmla="*/ 81 h 130"/>
                    <a:gd name="T62" fmla="*/ 25 w 131"/>
                    <a:gd name="T63" fmla="*/ 81 h 130"/>
                    <a:gd name="T64" fmla="*/ 25 w 131"/>
                    <a:gd name="T65" fmla="*/ 98 h 130"/>
                    <a:gd name="T66" fmla="*/ 9 w 131"/>
                    <a:gd name="T67" fmla="*/ 98 h 130"/>
                    <a:gd name="T68" fmla="*/ 9 w 131"/>
                    <a:gd name="T69" fmla="*/ 81 h 130"/>
                    <a:gd name="T70" fmla="*/ 74 w 131"/>
                    <a:gd name="T71" fmla="*/ 41 h 130"/>
                    <a:gd name="T72" fmla="*/ 131 w 131"/>
                    <a:gd name="T73" fmla="*/ 41 h 130"/>
                    <a:gd name="T74" fmla="*/ 131 w 131"/>
                    <a:gd name="T75" fmla="*/ 49 h 130"/>
                    <a:gd name="T76" fmla="*/ 74 w 131"/>
                    <a:gd name="T77" fmla="*/ 49 h 130"/>
                    <a:gd name="T78" fmla="*/ 74 w 131"/>
                    <a:gd name="T79" fmla="*/ 41 h 130"/>
                    <a:gd name="T80" fmla="*/ 74 w 131"/>
                    <a:gd name="T81" fmla="*/ 130 h 130"/>
                    <a:gd name="T82" fmla="*/ 90 w 131"/>
                    <a:gd name="T83" fmla="*/ 130 h 130"/>
                    <a:gd name="T84" fmla="*/ 90 w 131"/>
                    <a:gd name="T85" fmla="*/ 98 h 130"/>
                    <a:gd name="T86" fmla="*/ 115 w 131"/>
                    <a:gd name="T87" fmla="*/ 98 h 130"/>
                    <a:gd name="T88" fmla="*/ 115 w 131"/>
                    <a:gd name="T89" fmla="*/ 130 h 130"/>
                    <a:gd name="T90" fmla="*/ 131 w 131"/>
                    <a:gd name="T91" fmla="*/ 130 h 130"/>
                    <a:gd name="T92" fmla="*/ 131 w 131"/>
                    <a:gd name="T93" fmla="*/ 57 h 130"/>
                    <a:gd name="T94" fmla="*/ 74 w 131"/>
                    <a:gd name="T95" fmla="*/ 57 h 130"/>
                    <a:gd name="T96" fmla="*/ 74 w 131"/>
                    <a:gd name="T97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0">
                      <a:moveTo>
                        <a:pt x="0" y="130"/>
                      </a:moveTo>
                      <a:lnTo>
                        <a:pt x="66" y="130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130"/>
                      </a:lnTo>
                      <a:close/>
                      <a:moveTo>
                        <a:pt x="41" y="16"/>
                      </a:moveTo>
                      <a:lnTo>
                        <a:pt x="58" y="16"/>
                      </a:lnTo>
                      <a:lnTo>
                        <a:pt x="58" y="32"/>
                      </a:lnTo>
                      <a:lnTo>
                        <a:pt x="41" y="32"/>
                      </a:lnTo>
                      <a:lnTo>
                        <a:pt x="41" y="16"/>
                      </a:lnTo>
                      <a:close/>
                      <a:moveTo>
                        <a:pt x="41" y="49"/>
                      </a:moveTo>
                      <a:lnTo>
                        <a:pt x="58" y="49"/>
                      </a:lnTo>
                      <a:lnTo>
                        <a:pt x="58" y="65"/>
                      </a:lnTo>
                      <a:lnTo>
                        <a:pt x="41" y="65"/>
                      </a:lnTo>
                      <a:lnTo>
                        <a:pt x="41" y="49"/>
                      </a:lnTo>
                      <a:close/>
                      <a:moveTo>
                        <a:pt x="41" y="81"/>
                      </a:moveTo>
                      <a:lnTo>
                        <a:pt x="58" y="81"/>
                      </a:lnTo>
                      <a:lnTo>
                        <a:pt x="58" y="98"/>
                      </a:lnTo>
                      <a:lnTo>
                        <a:pt x="41" y="98"/>
                      </a:lnTo>
                      <a:lnTo>
                        <a:pt x="41" y="81"/>
                      </a:lnTo>
                      <a:close/>
                      <a:moveTo>
                        <a:pt x="9" y="16"/>
                      </a:moveTo>
                      <a:lnTo>
                        <a:pt x="25" y="16"/>
                      </a:lnTo>
                      <a:lnTo>
                        <a:pt x="25" y="32"/>
                      </a:lnTo>
                      <a:lnTo>
                        <a:pt x="9" y="32"/>
                      </a:lnTo>
                      <a:lnTo>
                        <a:pt x="9" y="16"/>
                      </a:lnTo>
                      <a:close/>
                      <a:moveTo>
                        <a:pt x="9" y="49"/>
                      </a:moveTo>
                      <a:lnTo>
                        <a:pt x="25" y="49"/>
                      </a:lnTo>
                      <a:lnTo>
                        <a:pt x="25" y="65"/>
                      </a:lnTo>
                      <a:lnTo>
                        <a:pt x="9" y="65"/>
                      </a:lnTo>
                      <a:lnTo>
                        <a:pt x="9" y="49"/>
                      </a:lnTo>
                      <a:close/>
                      <a:moveTo>
                        <a:pt x="9" y="81"/>
                      </a:moveTo>
                      <a:lnTo>
                        <a:pt x="25" y="81"/>
                      </a:lnTo>
                      <a:lnTo>
                        <a:pt x="25" y="98"/>
                      </a:lnTo>
                      <a:lnTo>
                        <a:pt x="9" y="98"/>
                      </a:lnTo>
                      <a:lnTo>
                        <a:pt x="9" y="81"/>
                      </a:lnTo>
                      <a:close/>
                      <a:moveTo>
                        <a:pt x="74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4" y="49"/>
                      </a:lnTo>
                      <a:lnTo>
                        <a:pt x="74" y="41"/>
                      </a:lnTo>
                      <a:close/>
                      <a:moveTo>
                        <a:pt x="74" y="130"/>
                      </a:moveTo>
                      <a:lnTo>
                        <a:pt x="90" y="130"/>
                      </a:lnTo>
                      <a:lnTo>
                        <a:pt x="90" y="98"/>
                      </a:lnTo>
                      <a:lnTo>
                        <a:pt x="115" y="98"/>
                      </a:lnTo>
                      <a:lnTo>
                        <a:pt x="115" y="130"/>
                      </a:lnTo>
                      <a:lnTo>
                        <a:pt x="131" y="130"/>
                      </a:lnTo>
                      <a:lnTo>
                        <a:pt x="131" y="57"/>
                      </a:lnTo>
                      <a:lnTo>
                        <a:pt x="74" y="57"/>
                      </a:lnTo>
                      <a:lnTo>
                        <a:pt x="74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4" name="íṣľîḍè"/>
                <p:cNvSpPr/>
                <p:nvPr/>
              </p:nvSpPr>
              <p:spPr bwMode="auto">
                <a:xfrm>
                  <a:off x="8688930" y="2636148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6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3" y="29"/>
                        <a:pt x="13" y="24"/>
                      </a:cubicBezTo>
                      <a:cubicBezTo>
                        <a:pt x="13" y="19"/>
                        <a:pt x="18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5" name="iṥlïḑé"/>
                <p:cNvSpPr/>
                <p:nvPr/>
              </p:nvSpPr>
              <p:spPr bwMode="auto">
                <a:xfrm>
                  <a:off x="8371843" y="3567836"/>
                  <a:ext cx="107654" cy="207477"/>
                </a:xfrm>
                <a:custGeom>
                  <a:avLst/>
                  <a:gdLst>
                    <a:gd name="T0" fmla="*/ 23 w 34"/>
                    <a:gd name="T1" fmla="*/ 64 h 65"/>
                    <a:gd name="T2" fmla="*/ 23 w 34"/>
                    <a:gd name="T3" fmla="*/ 64 h 65"/>
                    <a:gd name="T4" fmla="*/ 33 w 34"/>
                    <a:gd name="T5" fmla="*/ 50 h 65"/>
                    <a:gd name="T6" fmla="*/ 30 w 34"/>
                    <a:gd name="T7" fmla="*/ 34 h 65"/>
                    <a:gd name="T8" fmla="*/ 15 w 34"/>
                    <a:gd name="T9" fmla="*/ 24 h 65"/>
                    <a:gd name="T10" fmla="*/ 15 w 34"/>
                    <a:gd name="T11" fmla="*/ 24 h 65"/>
                    <a:gd name="T12" fmla="*/ 14 w 34"/>
                    <a:gd name="T13" fmla="*/ 25 h 65"/>
                    <a:gd name="T14" fmla="*/ 15 w 34"/>
                    <a:gd name="T15" fmla="*/ 30 h 65"/>
                    <a:gd name="T16" fmla="*/ 16 w 34"/>
                    <a:gd name="T17" fmla="*/ 30 h 65"/>
                    <a:gd name="T18" fmla="*/ 17 w 34"/>
                    <a:gd name="T19" fmla="*/ 30 h 65"/>
                    <a:gd name="T20" fmla="*/ 24 w 34"/>
                    <a:gd name="T21" fmla="*/ 35 h 65"/>
                    <a:gd name="T22" fmla="*/ 27 w 34"/>
                    <a:gd name="T23" fmla="*/ 51 h 65"/>
                    <a:gd name="T24" fmla="*/ 22 w 34"/>
                    <a:gd name="T25" fmla="*/ 59 h 65"/>
                    <a:gd name="T26" fmla="*/ 22 w 34"/>
                    <a:gd name="T27" fmla="*/ 59 h 65"/>
                    <a:gd name="T28" fmla="*/ 14 w 34"/>
                    <a:gd name="T29" fmla="*/ 53 h 65"/>
                    <a:gd name="T30" fmla="*/ 13 w 34"/>
                    <a:gd name="T31" fmla="*/ 46 h 65"/>
                    <a:gd name="T32" fmla="*/ 6 w 34"/>
                    <a:gd name="T33" fmla="*/ 44 h 65"/>
                    <a:gd name="T34" fmla="*/ 8 w 34"/>
                    <a:gd name="T35" fmla="*/ 54 h 65"/>
                    <a:gd name="T36" fmla="*/ 23 w 34"/>
                    <a:gd name="T37" fmla="*/ 64 h 65"/>
                    <a:gd name="T38" fmla="*/ 19 w 34"/>
                    <a:gd name="T39" fmla="*/ 42 h 65"/>
                    <a:gd name="T40" fmla="*/ 20 w 34"/>
                    <a:gd name="T41" fmla="*/ 41 h 65"/>
                    <a:gd name="T42" fmla="*/ 19 w 34"/>
                    <a:gd name="T43" fmla="*/ 35 h 65"/>
                    <a:gd name="T44" fmla="*/ 18 w 34"/>
                    <a:gd name="T45" fmla="*/ 36 h 65"/>
                    <a:gd name="T46" fmla="*/ 17 w 34"/>
                    <a:gd name="T47" fmla="*/ 36 h 65"/>
                    <a:gd name="T48" fmla="*/ 10 w 34"/>
                    <a:gd name="T49" fmla="*/ 31 h 65"/>
                    <a:gd name="T50" fmla="*/ 7 w 34"/>
                    <a:gd name="T51" fmla="*/ 15 h 65"/>
                    <a:gd name="T52" fmla="*/ 12 w 34"/>
                    <a:gd name="T53" fmla="*/ 7 h 65"/>
                    <a:gd name="T54" fmla="*/ 12 w 34"/>
                    <a:gd name="T55" fmla="*/ 7 h 65"/>
                    <a:gd name="T56" fmla="*/ 20 w 34"/>
                    <a:gd name="T57" fmla="*/ 13 h 65"/>
                    <a:gd name="T58" fmla="*/ 21 w 34"/>
                    <a:gd name="T59" fmla="*/ 20 h 65"/>
                    <a:gd name="T60" fmla="*/ 28 w 34"/>
                    <a:gd name="T61" fmla="*/ 22 h 65"/>
                    <a:gd name="T62" fmla="*/ 26 w 34"/>
                    <a:gd name="T63" fmla="*/ 12 h 65"/>
                    <a:gd name="T64" fmla="*/ 11 w 34"/>
                    <a:gd name="T65" fmla="*/ 2 h 65"/>
                    <a:gd name="T66" fmla="*/ 11 w 34"/>
                    <a:gd name="T67" fmla="*/ 2 h 65"/>
                    <a:gd name="T68" fmla="*/ 1 w 34"/>
                    <a:gd name="T69" fmla="*/ 16 h 65"/>
                    <a:gd name="T70" fmla="*/ 4 w 34"/>
                    <a:gd name="T71" fmla="*/ 32 h 65"/>
                    <a:gd name="T72" fmla="*/ 19 w 34"/>
                    <a:gd name="T73" fmla="*/ 4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4" h="65">
                      <a:moveTo>
                        <a:pt x="23" y="64"/>
                      </a:move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30" y="63"/>
                        <a:pt x="34" y="56"/>
                        <a:pt x="33" y="50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9" y="27"/>
                        <a:pt x="22" y="23"/>
                        <a:pt x="15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5"/>
                        <a:pt x="14" y="25"/>
                        <a:pt x="14" y="25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6" y="30"/>
                        <a:pt x="16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0" y="29"/>
                        <a:pt x="24" y="32"/>
                        <a:pt x="24" y="35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8" y="54"/>
                        <a:pt x="26" y="58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18" y="59"/>
                        <a:pt x="15" y="57"/>
                        <a:pt x="14" y="53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0" y="46"/>
                        <a:pt x="8" y="45"/>
                        <a:pt x="6" y="4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10" y="61"/>
                        <a:pt x="16" y="65"/>
                        <a:pt x="23" y="64"/>
                      </a:cubicBezTo>
                      <a:close/>
                      <a:moveTo>
                        <a:pt x="19" y="42"/>
                      </a:move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6"/>
                        <a:pt x="18" y="36"/>
                        <a:pt x="18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4" y="37"/>
                        <a:pt x="10" y="34"/>
                        <a:pt x="10" y="31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2"/>
                        <a:pt x="8" y="8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6" y="7"/>
                        <a:pt x="19" y="9"/>
                        <a:pt x="20" y="13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4" y="20"/>
                        <a:pt x="26" y="21"/>
                        <a:pt x="28" y="2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5"/>
                        <a:pt x="18" y="0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4" y="3"/>
                        <a:pt x="0" y="10"/>
                        <a:pt x="1" y="16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8"/>
                        <a:pt x="12" y="43"/>
                        <a:pt x="1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6" name="íşlíďê"/>
                <p:cNvSpPr/>
                <p:nvPr/>
              </p:nvSpPr>
              <p:spPr bwMode="auto">
                <a:xfrm>
                  <a:off x="8448179" y="1575276"/>
                  <a:ext cx="293599" cy="293599"/>
                </a:xfrm>
                <a:custGeom>
                  <a:avLst/>
                  <a:gdLst>
                    <a:gd name="T0" fmla="*/ 29 w 92"/>
                    <a:gd name="T1" fmla="*/ 17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7 h 92"/>
                    <a:gd name="T8" fmla="*/ 92 w 92"/>
                    <a:gd name="T9" fmla="*/ 66 h 92"/>
                    <a:gd name="T10" fmla="*/ 72 w 92"/>
                    <a:gd name="T11" fmla="*/ 80 h 92"/>
                    <a:gd name="T12" fmla="*/ 52 w 92"/>
                    <a:gd name="T13" fmla="*/ 66 h 92"/>
                    <a:gd name="T14" fmla="*/ 72 w 92"/>
                    <a:gd name="T15" fmla="*/ 52 h 92"/>
                    <a:gd name="T16" fmla="*/ 81 w 92"/>
                    <a:gd name="T17" fmla="*/ 53 h 92"/>
                    <a:gd name="T18" fmla="*/ 81 w 92"/>
                    <a:gd name="T19" fmla="*/ 23 h 92"/>
                    <a:gd name="T20" fmla="*/ 41 w 92"/>
                    <a:gd name="T21" fmla="*/ 34 h 92"/>
                    <a:gd name="T22" fmla="*/ 41 w 92"/>
                    <a:gd name="T23" fmla="*/ 78 h 92"/>
                    <a:gd name="T24" fmla="*/ 21 w 92"/>
                    <a:gd name="T25" fmla="*/ 92 h 92"/>
                    <a:gd name="T26" fmla="*/ 0 w 92"/>
                    <a:gd name="T27" fmla="*/ 78 h 92"/>
                    <a:gd name="T28" fmla="*/ 21 w 92"/>
                    <a:gd name="T29" fmla="*/ 63 h 92"/>
                    <a:gd name="T30" fmla="*/ 29 w 92"/>
                    <a:gd name="T31" fmla="*/ 65 h 92"/>
                    <a:gd name="T32" fmla="*/ 29 w 92"/>
                    <a:gd name="T33" fmla="*/ 34 h 92"/>
                    <a:gd name="T34" fmla="*/ 29 w 92"/>
                    <a:gd name="T35" fmla="*/ 17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7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7"/>
                        <a:pt x="92" y="17"/>
                        <a:pt x="92" y="17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2" y="74"/>
                        <a:pt x="83" y="80"/>
                        <a:pt x="72" y="80"/>
                      </a:cubicBezTo>
                      <a:cubicBezTo>
                        <a:pt x="61" y="80"/>
                        <a:pt x="52" y="74"/>
                        <a:pt x="52" y="66"/>
                      </a:cubicBezTo>
                      <a:cubicBezTo>
                        <a:pt x="52" y="58"/>
                        <a:pt x="61" y="52"/>
                        <a:pt x="72" y="52"/>
                      </a:cubicBezTo>
                      <a:cubicBezTo>
                        <a:pt x="75" y="52"/>
                        <a:pt x="78" y="52"/>
                        <a:pt x="81" y="5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1" y="86"/>
                        <a:pt x="32" y="92"/>
                        <a:pt x="21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3"/>
                        <a:pt x="21" y="63"/>
                      </a:cubicBezTo>
                      <a:cubicBezTo>
                        <a:pt x="24" y="63"/>
                        <a:pt x="27" y="64"/>
                        <a:pt x="29" y="6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lnTo>
                        <a:pt x="29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7" name="i$ḻíḋé"/>
                <p:cNvSpPr/>
                <p:nvPr/>
              </p:nvSpPr>
              <p:spPr bwMode="auto">
                <a:xfrm>
                  <a:off x="7763114" y="4108059"/>
                  <a:ext cx="227050" cy="201604"/>
                </a:xfrm>
                <a:custGeom>
                  <a:avLst/>
                  <a:gdLst>
                    <a:gd name="T0" fmla="*/ 30 w 71"/>
                    <a:gd name="T1" fmla="*/ 0 h 63"/>
                    <a:gd name="T2" fmla="*/ 30 w 71"/>
                    <a:gd name="T3" fmla="*/ 0 h 63"/>
                    <a:gd name="T4" fmla="*/ 59 w 71"/>
                    <a:gd name="T5" fmla="*/ 23 h 63"/>
                    <a:gd name="T6" fmla="*/ 30 w 71"/>
                    <a:gd name="T7" fmla="*/ 47 h 63"/>
                    <a:gd name="T8" fmla="*/ 25 w 71"/>
                    <a:gd name="T9" fmla="*/ 47 h 63"/>
                    <a:gd name="T10" fmla="*/ 4 w 71"/>
                    <a:gd name="T11" fmla="*/ 55 h 63"/>
                    <a:gd name="T12" fmla="*/ 4 w 71"/>
                    <a:gd name="T13" fmla="*/ 53 h 63"/>
                    <a:gd name="T14" fmla="*/ 11 w 71"/>
                    <a:gd name="T15" fmla="*/ 44 h 63"/>
                    <a:gd name="T16" fmla="*/ 11 w 71"/>
                    <a:gd name="T17" fmla="*/ 42 h 63"/>
                    <a:gd name="T18" fmla="*/ 0 w 71"/>
                    <a:gd name="T19" fmla="*/ 23 h 63"/>
                    <a:gd name="T20" fmla="*/ 30 w 71"/>
                    <a:gd name="T21" fmla="*/ 0 h 63"/>
                    <a:gd name="T22" fmla="*/ 62 w 71"/>
                    <a:gd name="T23" fmla="*/ 53 h 63"/>
                    <a:gd name="T24" fmla="*/ 67 w 71"/>
                    <a:gd name="T25" fmla="*/ 61 h 63"/>
                    <a:gd name="T26" fmla="*/ 67 w 71"/>
                    <a:gd name="T27" fmla="*/ 63 h 63"/>
                    <a:gd name="T28" fmla="*/ 50 w 71"/>
                    <a:gd name="T29" fmla="*/ 56 h 63"/>
                    <a:gd name="T30" fmla="*/ 46 w 71"/>
                    <a:gd name="T31" fmla="*/ 56 h 63"/>
                    <a:gd name="T32" fmla="*/ 30 w 71"/>
                    <a:gd name="T33" fmla="*/ 52 h 63"/>
                    <a:gd name="T34" fmla="*/ 54 w 71"/>
                    <a:gd name="T35" fmla="*/ 44 h 63"/>
                    <a:gd name="T36" fmla="*/ 61 w 71"/>
                    <a:gd name="T37" fmla="*/ 35 h 63"/>
                    <a:gd name="T38" fmla="*/ 64 w 71"/>
                    <a:gd name="T39" fmla="*/ 23 h 63"/>
                    <a:gd name="T40" fmla="*/ 64 w 71"/>
                    <a:gd name="T41" fmla="*/ 22 h 63"/>
                    <a:gd name="T42" fmla="*/ 71 w 71"/>
                    <a:gd name="T43" fmla="*/ 36 h 63"/>
                    <a:gd name="T44" fmla="*/ 62 w 71"/>
                    <a:gd name="T45" fmla="*/ 52 h 63"/>
                    <a:gd name="T46" fmla="*/ 62 w 71"/>
                    <a:gd name="T47" fmla="*/ 5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1" h="63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59" y="10"/>
                        <a:pt x="59" y="23"/>
                      </a:cubicBezTo>
                      <a:cubicBezTo>
                        <a:pt x="59" y="37"/>
                        <a:pt x="46" y="47"/>
                        <a:pt x="30" y="47"/>
                      </a:cubicBezTo>
                      <a:cubicBezTo>
                        <a:pt x="28" y="47"/>
                        <a:pt x="27" y="47"/>
                        <a:pt x="25" y="47"/>
                      </a:cubicBezTo>
                      <a:cubicBezTo>
                        <a:pt x="19" y="53"/>
                        <a:pt x="11" y="55"/>
                        <a:pt x="4" y="55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8" y="51"/>
                        <a:pt x="11" y="48"/>
                        <a:pt x="11" y="44"/>
                      </a:cubicBezTo>
                      <a:cubicBezTo>
                        <a:pt x="11" y="43"/>
                        <a:pt x="11" y="43"/>
                        <a:pt x="11" y="42"/>
                      </a:cubicBezTo>
                      <a:cubicBezTo>
                        <a:pt x="4" y="38"/>
                        <a:pt x="0" y="31"/>
                        <a:pt x="0" y="23"/>
                      </a:cubicBezTo>
                      <a:cubicBezTo>
                        <a:pt x="0" y="10"/>
                        <a:pt x="13" y="0"/>
                        <a:pt x="30" y="0"/>
                      </a:cubicBezTo>
                      <a:close/>
                      <a:moveTo>
                        <a:pt x="62" y="53"/>
                      </a:moveTo>
                      <a:cubicBezTo>
                        <a:pt x="62" y="57"/>
                        <a:pt x="64" y="60"/>
                        <a:pt x="67" y="61"/>
                      </a:cubicBezTo>
                      <a:cubicBezTo>
                        <a:pt x="67" y="63"/>
                        <a:pt x="67" y="63"/>
                        <a:pt x="67" y="63"/>
                      </a:cubicBezTo>
                      <a:cubicBezTo>
                        <a:pt x="61" y="62"/>
                        <a:pt x="55" y="61"/>
                        <a:pt x="50" y="56"/>
                      </a:cubicBezTo>
                      <a:cubicBezTo>
                        <a:pt x="48" y="56"/>
                        <a:pt x="47" y="56"/>
                        <a:pt x="46" y="56"/>
                      </a:cubicBezTo>
                      <a:cubicBezTo>
                        <a:pt x="40" y="56"/>
                        <a:pt x="34" y="55"/>
                        <a:pt x="30" y="52"/>
                      </a:cubicBezTo>
                      <a:cubicBezTo>
                        <a:pt x="39" y="52"/>
                        <a:pt x="47" y="49"/>
                        <a:pt x="54" y="44"/>
                      </a:cubicBezTo>
                      <a:cubicBezTo>
                        <a:pt x="57" y="41"/>
                        <a:pt x="59" y="38"/>
                        <a:pt x="61" y="35"/>
                      </a:cubicBezTo>
                      <a:cubicBezTo>
                        <a:pt x="63" y="31"/>
                        <a:pt x="64" y="27"/>
                        <a:pt x="64" y="23"/>
                      </a:cubicBezTo>
                      <a:cubicBezTo>
                        <a:pt x="64" y="23"/>
                        <a:pt x="64" y="22"/>
                        <a:pt x="64" y="22"/>
                      </a:cubicBezTo>
                      <a:cubicBezTo>
                        <a:pt x="68" y="25"/>
                        <a:pt x="71" y="30"/>
                        <a:pt x="71" y="36"/>
                      </a:cubicBezTo>
                      <a:cubicBezTo>
                        <a:pt x="71" y="42"/>
                        <a:pt x="67" y="48"/>
                        <a:pt x="62" y="52"/>
                      </a:cubicBezTo>
                      <a:cubicBezTo>
                        <a:pt x="62" y="52"/>
                        <a:pt x="62" y="53"/>
                        <a:pt x="62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8" name="îşḷïḓe"/>
                <p:cNvSpPr/>
                <p:nvPr/>
              </p:nvSpPr>
              <p:spPr bwMode="auto">
                <a:xfrm>
                  <a:off x="7947103" y="3679405"/>
                  <a:ext cx="207477" cy="207477"/>
                </a:xfrm>
                <a:custGeom>
                  <a:avLst/>
                  <a:gdLst>
                    <a:gd name="T0" fmla="*/ 65 w 65"/>
                    <a:gd name="T1" fmla="*/ 24 h 65"/>
                    <a:gd name="T2" fmla="*/ 41 w 65"/>
                    <a:gd name="T3" fmla="*/ 24 h 65"/>
                    <a:gd name="T4" fmla="*/ 50 w 65"/>
                    <a:gd name="T5" fmla="*/ 15 h 65"/>
                    <a:gd name="T6" fmla="*/ 33 w 65"/>
                    <a:gd name="T7" fmla="*/ 8 h 65"/>
                    <a:gd name="T8" fmla="*/ 16 w 65"/>
                    <a:gd name="T9" fmla="*/ 15 h 65"/>
                    <a:gd name="T10" fmla="*/ 9 w 65"/>
                    <a:gd name="T11" fmla="*/ 32 h 65"/>
                    <a:gd name="T12" fmla="*/ 16 w 65"/>
                    <a:gd name="T13" fmla="*/ 49 h 65"/>
                    <a:gd name="T14" fmla="*/ 33 w 65"/>
                    <a:gd name="T15" fmla="*/ 56 h 65"/>
                    <a:gd name="T16" fmla="*/ 50 w 65"/>
                    <a:gd name="T17" fmla="*/ 49 h 65"/>
                    <a:gd name="T18" fmla="*/ 51 w 65"/>
                    <a:gd name="T19" fmla="*/ 48 h 65"/>
                    <a:gd name="T20" fmla="*/ 57 w 65"/>
                    <a:gd name="T21" fmla="*/ 54 h 65"/>
                    <a:gd name="T22" fmla="*/ 33 w 65"/>
                    <a:gd name="T23" fmla="*/ 65 h 65"/>
                    <a:gd name="T24" fmla="*/ 0 w 65"/>
                    <a:gd name="T25" fmla="*/ 32 h 65"/>
                    <a:gd name="T26" fmla="*/ 33 w 65"/>
                    <a:gd name="T27" fmla="*/ 0 h 65"/>
                    <a:gd name="T28" fmla="*/ 56 w 65"/>
                    <a:gd name="T29" fmla="*/ 9 h 65"/>
                    <a:gd name="T30" fmla="*/ 65 w 65"/>
                    <a:gd name="T31" fmla="*/ 0 h 65"/>
                    <a:gd name="T32" fmla="*/ 65 w 65"/>
                    <a:gd name="T33" fmla="*/ 2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5">
                      <a:moveTo>
                        <a:pt x="65" y="24"/>
                      </a:move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5" y="10"/>
                        <a:pt x="39" y="8"/>
                        <a:pt x="33" y="8"/>
                      </a:cubicBezTo>
                      <a:cubicBezTo>
                        <a:pt x="26" y="8"/>
                        <a:pt x="20" y="10"/>
                        <a:pt x="16" y="15"/>
                      </a:cubicBezTo>
                      <a:cubicBezTo>
                        <a:pt x="11" y="20"/>
                        <a:pt x="9" y="26"/>
                        <a:pt x="9" y="32"/>
                      </a:cubicBezTo>
                      <a:cubicBezTo>
                        <a:pt x="9" y="39"/>
                        <a:pt x="11" y="45"/>
                        <a:pt x="16" y="49"/>
                      </a:cubicBezTo>
                      <a:cubicBezTo>
                        <a:pt x="20" y="54"/>
                        <a:pt x="26" y="56"/>
                        <a:pt x="33" y="56"/>
                      </a:cubicBezTo>
                      <a:cubicBezTo>
                        <a:pt x="39" y="56"/>
                        <a:pt x="45" y="54"/>
                        <a:pt x="50" y="49"/>
                      </a:cubicBezTo>
                      <a:cubicBezTo>
                        <a:pt x="50" y="49"/>
                        <a:pt x="51" y="49"/>
                        <a:pt x="51" y="48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1" y="60"/>
                        <a:pt x="43" y="65"/>
                        <a:pt x="33" y="65"/>
                      </a:cubicBezTo>
                      <a:cubicBezTo>
                        <a:pt x="15" y="65"/>
                        <a:pt x="0" y="50"/>
                        <a:pt x="0" y="32"/>
                      </a:cubicBezTo>
                      <a:cubicBezTo>
                        <a:pt x="0" y="14"/>
                        <a:pt x="15" y="0"/>
                        <a:pt x="33" y="0"/>
                      </a:cubicBezTo>
                      <a:cubicBezTo>
                        <a:pt x="42" y="0"/>
                        <a:pt x="50" y="4"/>
                        <a:pt x="56" y="9"/>
                      </a:cubicBezTo>
                      <a:cubicBezTo>
                        <a:pt x="65" y="0"/>
                        <a:pt x="65" y="0"/>
                        <a:pt x="65" y="0"/>
                      </a:cubicBezTo>
                      <a:lnTo>
                        <a:pt x="6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29" name="î$lïḋe"/>
                <p:cNvSpPr/>
                <p:nvPr/>
              </p:nvSpPr>
              <p:spPr bwMode="auto">
                <a:xfrm>
                  <a:off x="8704589" y="1177939"/>
                  <a:ext cx="172245" cy="170287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6 h 53"/>
                    <a:gd name="T4" fmla="*/ 27 w 54"/>
                    <a:gd name="T5" fmla="*/ 53 h 53"/>
                    <a:gd name="T6" fmla="*/ 54 w 54"/>
                    <a:gd name="T7" fmla="*/ 26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6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6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8 w 54"/>
                    <a:gd name="T39" fmla="*/ 40 h 53"/>
                    <a:gd name="T40" fmla="*/ 25 w 54"/>
                    <a:gd name="T41" fmla="*/ 40 h 53"/>
                    <a:gd name="T42" fmla="*/ 23 w 54"/>
                    <a:gd name="T43" fmla="*/ 38 h 53"/>
                    <a:gd name="T44" fmla="*/ 23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6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6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7" y="20"/>
                        <a:pt x="9" y="15"/>
                        <a:pt x="13" y="12"/>
                      </a:cubicBezTo>
                      <a:cubicBezTo>
                        <a:pt x="16" y="8"/>
                        <a:pt x="21" y="6"/>
                        <a:pt x="27" y="6"/>
                      </a:cubicBezTo>
                      <a:cubicBezTo>
                        <a:pt x="32" y="6"/>
                        <a:pt x="37" y="8"/>
                        <a:pt x="41" y="12"/>
                      </a:cubicBezTo>
                      <a:cubicBezTo>
                        <a:pt x="44" y="15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6"/>
                        <a:pt x="27" y="46"/>
                      </a:cubicBezTo>
                      <a:cubicBezTo>
                        <a:pt x="23" y="46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29" y="40"/>
                        <a:pt x="28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4" y="40"/>
                        <a:pt x="23" y="39"/>
                        <a:pt x="23" y="38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0" name="ï$ḷíďe"/>
                <p:cNvSpPr/>
                <p:nvPr/>
              </p:nvSpPr>
              <p:spPr bwMode="auto">
                <a:xfrm>
                  <a:off x="7489088" y="3493458"/>
                  <a:ext cx="201605" cy="199648"/>
                </a:xfrm>
                <a:custGeom>
                  <a:avLst/>
                  <a:gdLst>
                    <a:gd name="T0" fmla="*/ 32 w 63"/>
                    <a:gd name="T1" fmla="*/ 62 h 62"/>
                    <a:gd name="T2" fmla="*/ 0 w 63"/>
                    <a:gd name="T3" fmla="*/ 31 h 62"/>
                    <a:gd name="T4" fmla="*/ 32 w 63"/>
                    <a:gd name="T5" fmla="*/ 0 h 62"/>
                    <a:gd name="T6" fmla="*/ 63 w 63"/>
                    <a:gd name="T7" fmla="*/ 31 h 62"/>
                    <a:gd name="T8" fmla="*/ 32 w 63"/>
                    <a:gd name="T9" fmla="*/ 62 h 62"/>
                    <a:gd name="T10" fmla="*/ 58 w 63"/>
                    <a:gd name="T11" fmla="*/ 36 h 62"/>
                    <a:gd name="T12" fmla="*/ 41 w 63"/>
                    <a:gd name="T13" fmla="*/ 34 h 62"/>
                    <a:gd name="T14" fmla="*/ 46 w 63"/>
                    <a:gd name="T15" fmla="*/ 53 h 62"/>
                    <a:gd name="T16" fmla="*/ 58 w 63"/>
                    <a:gd name="T17" fmla="*/ 36 h 62"/>
                    <a:gd name="T18" fmla="*/ 42 w 63"/>
                    <a:gd name="T19" fmla="*/ 56 h 62"/>
                    <a:gd name="T20" fmla="*/ 36 w 63"/>
                    <a:gd name="T21" fmla="*/ 36 h 62"/>
                    <a:gd name="T22" fmla="*/ 36 w 63"/>
                    <a:gd name="T23" fmla="*/ 36 h 62"/>
                    <a:gd name="T24" fmla="*/ 15 w 63"/>
                    <a:gd name="T25" fmla="*/ 52 h 62"/>
                    <a:gd name="T26" fmla="*/ 32 w 63"/>
                    <a:gd name="T27" fmla="*/ 58 h 62"/>
                    <a:gd name="T28" fmla="*/ 42 w 63"/>
                    <a:gd name="T29" fmla="*/ 56 h 62"/>
                    <a:gd name="T30" fmla="*/ 12 w 63"/>
                    <a:gd name="T31" fmla="*/ 49 h 62"/>
                    <a:gd name="T32" fmla="*/ 33 w 63"/>
                    <a:gd name="T33" fmla="*/ 32 h 62"/>
                    <a:gd name="T34" fmla="*/ 34 w 63"/>
                    <a:gd name="T35" fmla="*/ 31 h 62"/>
                    <a:gd name="T36" fmla="*/ 32 w 63"/>
                    <a:gd name="T37" fmla="*/ 27 h 62"/>
                    <a:gd name="T38" fmla="*/ 5 w 63"/>
                    <a:gd name="T39" fmla="*/ 31 h 62"/>
                    <a:gd name="T40" fmla="*/ 5 w 63"/>
                    <a:gd name="T41" fmla="*/ 31 h 62"/>
                    <a:gd name="T42" fmla="*/ 12 w 63"/>
                    <a:gd name="T43" fmla="*/ 49 h 62"/>
                    <a:gd name="T44" fmla="*/ 5 w 63"/>
                    <a:gd name="T45" fmla="*/ 26 h 62"/>
                    <a:gd name="T46" fmla="*/ 30 w 63"/>
                    <a:gd name="T47" fmla="*/ 23 h 62"/>
                    <a:gd name="T48" fmla="*/ 20 w 63"/>
                    <a:gd name="T49" fmla="*/ 7 h 62"/>
                    <a:gd name="T50" fmla="*/ 5 w 63"/>
                    <a:gd name="T51" fmla="*/ 26 h 62"/>
                    <a:gd name="T52" fmla="*/ 25 w 63"/>
                    <a:gd name="T53" fmla="*/ 6 h 62"/>
                    <a:gd name="T54" fmla="*/ 35 w 63"/>
                    <a:gd name="T55" fmla="*/ 21 h 62"/>
                    <a:gd name="T56" fmla="*/ 49 w 63"/>
                    <a:gd name="T57" fmla="*/ 12 h 62"/>
                    <a:gd name="T58" fmla="*/ 32 w 63"/>
                    <a:gd name="T59" fmla="*/ 5 h 62"/>
                    <a:gd name="T60" fmla="*/ 25 w 63"/>
                    <a:gd name="T61" fmla="*/ 6 h 62"/>
                    <a:gd name="T62" fmla="*/ 52 w 63"/>
                    <a:gd name="T63" fmla="*/ 15 h 62"/>
                    <a:gd name="T64" fmla="*/ 37 w 63"/>
                    <a:gd name="T65" fmla="*/ 25 h 62"/>
                    <a:gd name="T66" fmla="*/ 39 w 63"/>
                    <a:gd name="T67" fmla="*/ 29 h 62"/>
                    <a:gd name="T68" fmla="*/ 40 w 63"/>
                    <a:gd name="T69" fmla="*/ 30 h 62"/>
                    <a:gd name="T70" fmla="*/ 58 w 63"/>
                    <a:gd name="T71" fmla="*/ 31 h 62"/>
                    <a:gd name="T72" fmla="*/ 52 w 63"/>
                    <a:gd name="T73" fmla="*/ 1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3" h="62">
                      <a:moveTo>
                        <a:pt x="32" y="62"/>
                      </a:moveTo>
                      <a:cubicBezTo>
                        <a:pt x="14" y="62"/>
                        <a:pt x="0" y="49"/>
                        <a:pt x="0" y="31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1"/>
                      </a:cubicBezTo>
                      <a:cubicBezTo>
                        <a:pt x="63" y="49"/>
                        <a:pt x="49" y="62"/>
                        <a:pt x="32" y="62"/>
                      </a:cubicBezTo>
                      <a:close/>
                      <a:moveTo>
                        <a:pt x="58" y="36"/>
                      </a:moveTo>
                      <a:cubicBezTo>
                        <a:pt x="57" y="35"/>
                        <a:pt x="50" y="33"/>
                        <a:pt x="41" y="34"/>
                      </a:cubicBezTo>
                      <a:cubicBezTo>
                        <a:pt x="45" y="44"/>
                        <a:pt x="46" y="52"/>
                        <a:pt x="46" y="53"/>
                      </a:cubicBezTo>
                      <a:cubicBezTo>
                        <a:pt x="52" y="49"/>
                        <a:pt x="57" y="43"/>
                        <a:pt x="58" y="36"/>
                      </a:cubicBezTo>
                      <a:close/>
                      <a:moveTo>
                        <a:pt x="42" y="56"/>
                      </a:moveTo>
                      <a:cubicBezTo>
                        <a:pt x="41" y="54"/>
                        <a:pt x="40" y="45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41"/>
                        <a:pt x="16" y="51"/>
                        <a:pt x="15" y="52"/>
                      </a:cubicBezTo>
                      <a:cubicBezTo>
                        <a:pt x="20" y="56"/>
                        <a:pt x="25" y="58"/>
                        <a:pt x="32" y="58"/>
                      </a:cubicBezTo>
                      <a:cubicBezTo>
                        <a:pt x="35" y="58"/>
                        <a:pt x="39" y="57"/>
                        <a:pt x="42" y="56"/>
                      </a:cubicBezTo>
                      <a:close/>
                      <a:moveTo>
                        <a:pt x="12" y="49"/>
                      </a:moveTo>
                      <a:cubicBezTo>
                        <a:pt x="12" y="48"/>
                        <a:pt x="20" y="36"/>
                        <a:pt x="33" y="32"/>
                      </a:cubicBezTo>
                      <a:cubicBezTo>
                        <a:pt x="34" y="32"/>
                        <a:pt x="34" y="31"/>
                        <a:pt x="34" y="31"/>
                      </a:cubicBezTo>
                      <a:cubicBezTo>
                        <a:pt x="34" y="30"/>
                        <a:pt x="33" y="28"/>
                        <a:pt x="32" y="27"/>
                      </a:cubicBezTo>
                      <a:cubicBezTo>
                        <a:pt x="19" y="31"/>
                        <a:pt x="6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8"/>
                        <a:pt x="8" y="44"/>
                        <a:pt x="12" y="49"/>
                      </a:cubicBezTo>
                      <a:close/>
                      <a:moveTo>
                        <a:pt x="5" y="26"/>
                      </a:moveTo>
                      <a:cubicBezTo>
                        <a:pt x="7" y="26"/>
                        <a:pt x="18" y="26"/>
                        <a:pt x="30" y="23"/>
                      </a:cubicBezTo>
                      <a:cubicBezTo>
                        <a:pt x="26" y="15"/>
                        <a:pt x="21" y="8"/>
                        <a:pt x="20" y="7"/>
                      </a:cubicBezTo>
                      <a:cubicBezTo>
                        <a:pt x="13" y="11"/>
                        <a:pt x="7" y="18"/>
                        <a:pt x="5" y="26"/>
                      </a:cubicBezTo>
                      <a:close/>
                      <a:moveTo>
                        <a:pt x="25" y="6"/>
                      </a:moveTo>
                      <a:cubicBezTo>
                        <a:pt x="26" y="7"/>
                        <a:pt x="31" y="13"/>
                        <a:pt x="35" y="21"/>
                      </a:cubicBezTo>
                      <a:cubicBezTo>
                        <a:pt x="45" y="18"/>
                        <a:pt x="49" y="12"/>
                        <a:pt x="49" y="12"/>
                      </a:cubicBezTo>
                      <a:cubicBezTo>
                        <a:pt x="44" y="7"/>
                        <a:pt x="38" y="5"/>
                        <a:pt x="32" y="5"/>
                      </a:cubicBezTo>
                      <a:cubicBezTo>
                        <a:pt x="29" y="5"/>
                        <a:pt x="27" y="5"/>
                        <a:pt x="25" y="6"/>
                      </a:cubicBezTo>
                      <a:close/>
                      <a:moveTo>
                        <a:pt x="52" y="15"/>
                      </a:moveTo>
                      <a:cubicBezTo>
                        <a:pt x="52" y="15"/>
                        <a:pt x="47" y="21"/>
                        <a:pt x="37" y="25"/>
                      </a:cubicBezTo>
                      <a:cubicBezTo>
                        <a:pt x="38" y="26"/>
                        <a:pt x="38" y="28"/>
                        <a:pt x="39" y="29"/>
                      </a:cubicBezTo>
                      <a:cubicBezTo>
                        <a:pt x="39" y="29"/>
                        <a:pt x="39" y="30"/>
                        <a:pt x="40" y="30"/>
                      </a:cubicBezTo>
                      <a:cubicBezTo>
                        <a:pt x="48" y="29"/>
                        <a:pt x="57" y="31"/>
                        <a:pt x="58" y="31"/>
                      </a:cubicBezTo>
                      <a:cubicBezTo>
                        <a:pt x="58" y="25"/>
                        <a:pt x="56" y="19"/>
                        <a:pt x="5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1" name="îSḻïdê"/>
                <p:cNvSpPr/>
                <p:nvPr/>
              </p:nvSpPr>
              <p:spPr bwMode="auto">
                <a:xfrm>
                  <a:off x="7424496" y="4556288"/>
                  <a:ext cx="207477" cy="182031"/>
                </a:xfrm>
                <a:custGeom>
                  <a:avLst/>
                  <a:gdLst>
                    <a:gd name="T0" fmla="*/ 65 w 65"/>
                    <a:gd name="T1" fmla="*/ 19 h 57"/>
                    <a:gd name="T2" fmla="*/ 47 w 65"/>
                    <a:gd name="T3" fmla="*/ 0 h 57"/>
                    <a:gd name="T4" fmla="*/ 32 w 65"/>
                    <a:gd name="T5" fmla="*/ 6 h 57"/>
                    <a:gd name="T6" fmla="*/ 18 w 65"/>
                    <a:gd name="T7" fmla="*/ 0 h 57"/>
                    <a:gd name="T8" fmla="*/ 0 w 65"/>
                    <a:gd name="T9" fmla="*/ 19 h 57"/>
                    <a:gd name="T10" fmla="*/ 6 w 65"/>
                    <a:gd name="T11" fmla="*/ 33 h 57"/>
                    <a:gd name="T12" fmla="*/ 6 w 65"/>
                    <a:gd name="T13" fmla="*/ 33 h 57"/>
                    <a:gd name="T14" fmla="*/ 26 w 65"/>
                    <a:gd name="T15" fmla="*/ 53 h 57"/>
                    <a:gd name="T16" fmla="*/ 32 w 65"/>
                    <a:gd name="T17" fmla="*/ 57 h 57"/>
                    <a:gd name="T18" fmla="*/ 39 w 65"/>
                    <a:gd name="T19" fmla="*/ 53 h 57"/>
                    <a:gd name="T20" fmla="*/ 59 w 65"/>
                    <a:gd name="T21" fmla="*/ 33 h 57"/>
                    <a:gd name="T22" fmla="*/ 59 w 65"/>
                    <a:gd name="T23" fmla="*/ 33 h 57"/>
                    <a:gd name="T24" fmla="*/ 65 w 65"/>
                    <a:gd name="T25" fmla="*/ 19 h 57"/>
                    <a:gd name="T26" fmla="*/ 54 w 65"/>
                    <a:gd name="T27" fmla="*/ 27 h 57"/>
                    <a:gd name="T28" fmla="*/ 33 w 65"/>
                    <a:gd name="T29" fmla="*/ 47 h 57"/>
                    <a:gd name="T30" fmla="*/ 32 w 65"/>
                    <a:gd name="T31" fmla="*/ 48 h 57"/>
                    <a:gd name="T32" fmla="*/ 32 w 65"/>
                    <a:gd name="T33" fmla="*/ 47 h 57"/>
                    <a:gd name="T34" fmla="*/ 11 w 65"/>
                    <a:gd name="T35" fmla="*/ 27 h 57"/>
                    <a:gd name="T36" fmla="*/ 8 w 65"/>
                    <a:gd name="T37" fmla="*/ 19 h 57"/>
                    <a:gd name="T38" fmla="*/ 18 w 65"/>
                    <a:gd name="T39" fmla="*/ 8 h 57"/>
                    <a:gd name="T40" fmla="*/ 26 w 65"/>
                    <a:gd name="T41" fmla="*/ 11 h 57"/>
                    <a:gd name="T42" fmla="*/ 32 w 65"/>
                    <a:gd name="T43" fmla="*/ 18 h 57"/>
                    <a:gd name="T44" fmla="*/ 39 w 65"/>
                    <a:gd name="T45" fmla="*/ 11 h 57"/>
                    <a:gd name="T46" fmla="*/ 47 w 65"/>
                    <a:gd name="T47" fmla="*/ 8 h 57"/>
                    <a:gd name="T48" fmla="*/ 57 w 65"/>
                    <a:gd name="T49" fmla="*/ 19 h 57"/>
                    <a:gd name="T50" fmla="*/ 54 w 65"/>
                    <a:gd name="T51" fmla="*/ 2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5" h="57">
                      <a:moveTo>
                        <a:pt x="65" y="19"/>
                      </a:moveTo>
                      <a:cubicBezTo>
                        <a:pt x="65" y="8"/>
                        <a:pt x="57" y="0"/>
                        <a:pt x="47" y="0"/>
                      </a:cubicBezTo>
                      <a:cubicBezTo>
                        <a:pt x="41" y="0"/>
                        <a:pt x="36" y="2"/>
                        <a:pt x="32" y="6"/>
                      </a:cubicBezTo>
                      <a:cubicBezTo>
                        <a:pt x="29" y="2"/>
                        <a:pt x="24" y="0"/>
                        <a:pt x="18" y="0"/>
                      </a:cubicBezTo>
                      <a:cubicBezTo>
                        <a:pt x="8" y="0"/>
                        <a:pt x="0" y="8"/>
                        <a:pt x="0" y="19"/>
                      </a:cubicBezTo>
                      <a:cubicBezTo>
                        <a:pt x="0" y="24"/>
                        <a:pt x="2" y="29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8" y="55"/>
                        <a:pt x="30" y="57"/>
                        <a:pt x="32" y="57"/>
                      </a:cubicBezTo>
                      <a:cubicBezTo>
                        <a:pt x="35" y="57"/>
                        <a:pt x="37" y="55"/>
                        <a:pt x="39" y="5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29"/>
                        <a:pt x="65" y="24"/>
                        <a:pt x="65" y="19"/>
                      </a:cubicBezTo>
                      <a:close/>
                      <a:moveTo>
                        <a:pt x="54" y="27"/>
                      </a:move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7"/>
                        <a:pt x="33" y="48"/>
                        <a:pt x="32" y="48"/>
                      </a:cubicBezTo>
                      <a:cubicBezTo>
                        <a:pt x="32" y="48"/>
                        <a:pt x="32" y="47"/>
                        <a:pt x="32" y="4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4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8" y="8"/>
                      </a:cubicBezTo>
                      <a:cubicBezTo>
                        <a:pt x="22" y="8"/>
                        <a:pt x="24" y="9"/>
                        <a:pt x="26" y="11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1" y="9"/>
                        <a:pt x="43" y="8"/>
                        <a:pt x="47" y="8"/>
                      </a:cubicBezTo>
                      <a:cubicBezTo>
                        <a:pt x="52" y="8"/>
                        <a:pt x="57" y="13"/>
                        <a:pt x="57" y="19"/>
                      </a:cubicBezTo>
                      <a:cubicBezTo>
                        <a:pt x="57" y="22"/>
                        <a:pt x="56" y="24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2" name="ïsḻîdê"/>
                <p:cNvSpPr/>
                <p:nvPr/>
              </p:nvSpPr>
              <p:spPr bwMode="auto">
                <a:xfrm>
                  <a:off x="7725924" y="4971241"/>
                  <a:ext cx="150715" cy="154628"/>
                </a:xfrm>
                <a:custGeom>
                  <a:avLst/>
                  <a:gdLst>
                    <a:gd name="T0" fmla="*/ 43 w 47"/>
                    <a:gd name="T1" fmla="*/ 29 h 48"/>
                    <a:gd name="T2" fmla="*/ 47 w 47"/>
                    <a:gd name="T3" fmla="*/ 16 h 48"/>
                    <a:gd name="T4" fmla="*/ 42 w 47"/>
                    <a:gd name="T5" fmla="*/ 8 h 48"/>
                    <a:gd name="T6" fmla="*/ 37 w 47"/>
                    <a:gd name="T7" fmla="*/ 9 h 48"/>
                    <a:gd name="T8" fmla="*/ 28 w 47"/>
                    <a:gd name="T9" fmla="*/ 0 h 48"/>
                    <a:gd name="T10" fmla="*/ 19 w 47"/>
                    <a:gd name="T11" fmla="*/ 0 h 48"/>
                    <a:gd name="T12" fmla="*/ 18 w 47"/>
                    <a:gd name="T13" fmla="*/ 5 h 48"/>
                    <a:gd name="T14" fmla="*/ 5 w 47"/>
                    <a:gd name="T15" fmla="*/ 8 h 48"/>
                    <a:gd name="T16" fmla="*/ 0 w 47"/>
                    <a:gd name="T17" fmla="*/ 16 h 48"/>
                    <a:gd name="T18" fmla="*/ 4 w 47"/>
                    <a:gd name="T19" fmla="*/ 20 h 48"/>
                    <a:gd name="T20" fmla="*/ 0 w 47"/>
                    <a:gd name="T21" fmla="*/ 32 h 48"/>
                    <a:gd name="T22" fmla="*/ 5 w 47"/>
                    <a:gd name="T23" fmla="*/ 40 h 48"/>
                    <a:gd name="T24" fmla="*/ 10 w 47"/>
                    <a:gd name="T25" fmla="*/ 39 h 48"/>
                    <a:gd name="T26" fmla="*/ 19 w 47"/>
                    <a:gd name="T27" fmla="*/ 48 h 48"/>
                    <a:gd name="T28" fmla="*/ 28 w 47"/>
                    <a:gd name="T29" fmla="*/ 48 h 48"/>
                    <a:gd name="T30" fmla="*/ 29 w 47"/>
                    <a:gd name="T31" fmla="*/ 44 h 48"/>
                    <a:gd name="T32" fmla="*/ 42 w 47"/>
                    <a:gd name="T33" fmla="*/ 40 h 48"/>
                    <a:gd name="T34" fmla="*/ 47 w 47"/>
                    <a:gd name="T35" fmla="*/ 32 h 48"/>
                    <a:gd name="T36" fmla="*/ 43 w 47"/>
                    <a:gd name="T37" fmla="*/ 29 h 48"/>
                    <a:gd name="T38" fmla="*/ 23 w 47"/>
                    <a:gd name="T39" fmla="*/ 34 h 48"/>
                    <a:gd name="T40" fmla="*/ 14 w 47"/>
                    <a:gd name="T41" fmla="*/ 24 h 48"/>
                    <a:gd name="T42" fmla="*/ 23 w 47"/>
                    <a:gd name="T43" fmla="*/ 14 h 48"/>
                    <a:gd name="T44" fmla="*/ 33 w 47"/>
                    <a:gd name="T45" fmla="*/ 24 h 48"/>
                    <a:gd name="T46" fmla="*/ 23 w 47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48">
                      <a:moveTo>
                        <a:pt x="43" y="29"/>
                      </a:moveTo>
                      <a:cubicBezTo>
                        <a:pt x="41" y="24"/>
                        <a:pt x="42" y="19"/>
                        <a:pt x="47" y="16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1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8" y="3"/>
                        <a:pt x="18" y="5"/>
                      </a:cubicBezTo>
                      <a:cubicBezTo>
                        <a:pt x="15" y="9"/>
                        <a:pt x="9" y="11"/>
                        <a:pt x="5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7"/>
                        <a:pt x="3" y="18"/>
                        <a:pt x="4" y="20"/>
                      </a:cubicBezTo>
                      <a:cubicBezTo>
                        <a:pt x="6" y="24"/>
                        <a:pt x="5" y="30"/>
                        <a:pt x="0" y="32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8" y="39"/>
                        <a:pt x="10" y="39"/>
                      </a:cubicBezTo>
                      <a:cubicBezTo>
                        <a:pt x="15" y="39"/>
                        <a:pt x="19" y="43"/>
                        <a:pt x="19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9" y="45"/>
                        <a:pt x="29" y="44"/>
                      </a:cubicBezTo>
                      <a:cubicBezTo>
                        <a:pt x="32" y="39"/>
                        <a:pt x="38" y="38"/>
                        <a:pt x="42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4" y="30"/>
                        <a:pt x="14" y="24"/>
                      </a:cubicBezTo>
                      <a:cubicBezTo>
                        <a:pt x="14" y="19"/>
                        <a:pt x="18" y="14"/>
                        <a:pt x="23" y="14"/>
                      </a:cubicBezTo>
                      <a:cubicBezTo>
                        <a:pt x="29" y="14"/>
                        <a:pt x="33" y="19"/>
                        <a:pt x="33" y="24"/>
                      </a:cubicBezTo>
                      <a:cubicBezTo>
                        <a:pt x="33" y="30"/>
                        <a:pt x="29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3" name="işlîdè"/>
                <p:cNvSpPr/>
                <p:nvPr/>
              </p:nvSpPr>
              <p:spPr bwMode="auto">
                <a:xfrm>
                  <a:off x="6888188" y="4926222"/>
                  <a:ext cx="248581" cy="250538"/>
                </a:xfrm>
                <a:custGeom>
                  <a:avLst/>
                  <a:gdLst>
                    <a:gd name="T0" fmla="*/ 67 w 127"/>
                    <a:gd name="T1" fmla="*/ 0 h 128"/>
                    <a:gd name="T2" fmla="*/ 55 w 127"/>
                    <a:gd name="T3" fmla="*/ 13 h 128"/>
                    <a:gd name="T4" fmla="*/ 67 w 127"/>
                    <a:gd name="T5" fmla="*/ 25 h 128"/>
                    <a:gd name="T6" fmla="*/ 39 w 127"/>
                    <a:gd name="T7" fmla="*/ 56 h 128"/>
                    <a:gd name="T8" fmla="*/ 11 w 127"/>
                    <a:gd name="T9" fmla="*/ 56 h 128"/>
                    <a:gd name="T10" fmla="*/ 32 w 127"/>
                    <a:gd name="T11" fmla="*/ 79 h 128"/>
                    <a:gd name="T12" fmla="*/ 0 w 127"/>
                    <a:gd name="T13" fmla="*/ 123 h 128"/>
                    <a:gd name="T14" fmla="*/ 0 w 127"/>
                    <a:gd name="T15" fmla="*/ 128 h 128"/>
                    <a:gd name="T16" fmla="*/ 5 w 127"/>
                    <a:gd name="T17" fmla="*/ 128 h 128"/>
                    <a:gd name="T18" fmla="*/ 49 w 127"/>
                    <a:gd name="T19" fmla="*/ 93 h 128"/>
                    <a:gd name="T20" fmla="*/ 72 w 127"/>
                    <a:gd name="T21" fmla="*/ 116 h 128"/>
                    <a:gd name="T22" fmla="*/ 72 w 127"/>
                    <a:gd name="T23" fmla="*/ 88 h 128"/>
                    <a:gd name="T24" fmla="*/ 103 w 127"/>
                    <a:gd name="T25" fmla="*/ 61 h 128"/>
                    <a:gd name="T26" fmla="*/ 114 w 127"/>
                    <a:gd name="T27" fmla="*/ 72 h 128"/>
                    <a:gd name="T28" fmla="*/ 127 w 127"/>
                    <a:gd name="T29" fmla="*/ 61 h 128"/>
                    <a:gd name="T30" fmla="*/ 67 w 127"/>
                    <a:gd name="T31" fmla="*/ 0 h 128"/>
                    <a:gd name="T32" fmla="*/ 55 w 127"/>
                    <a:gd name="T33" fmla="*/ 69 h 128"/>
                    <a:gd name="T34" fmla="*/ 47 w 127"/>
                    <a:gd name="T35" fmla="*/ 61 h 128"/>
                    <a:gd name="T36" fmla="*/ 75 w 127"/>
                    <a:gd name="T37" fmla="*/ 33 h 128"/>
                    <a:gd name="T38" fmla="*/ 83 w 127"/>
                    <a:gd name="T39" fmla="*/ 41 h 128"/>
                    <a:gd name="T40" fmla="*/ 55 w 127"/>
                    <a:gd name="T41" fmla="*/ 6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8">
                      <a:moveTo>
                        <a:pt x="67" y="0"/>
                      </a:moveTo>
                      <a:lnTo>
                        <a:pt x="55" y="13"/>
                      </a:lnTo>
                      <a:lnTo>
                        <a:pt x="67" y="25"/>
                      </a:lnTo>
                      <a:lnTo>
                        <a:pt x="39" y="56"/>
                      </a:lnTo>
                      <a:lnTo>
                        <a:pt x="11" y="56"/>
                      </a:lnTo>
                      <a:lnTo>
                        <a:pt x="32" y="79"/>
                      </a:lnTo>
                      <a:lnTo>
                        <a:pt x="0" y="123"/>
                      </a:lnTo>
                      <a:lnTo>
                        <a:pt x="0" y="128"/>
                      </a:lnTo>
                      <a:lnTo>
                        <a:pt x="5" y="128"/>
                      </a:lnTo>
                      <a:lnTo>
                        <a:pt x="49" y="93"/>
                      </a:lnTo>
                      <a:lnTo>
                        <a:pt x="72" y="116"/>
                      </a:lnTo>
                      <a:lnTo>
                        <a:pt x="72" y="88"/>
                      </a:lnTo>
                      <a:lnTo>
                        <a:pt x="103" y="61"/>
                      </a:lnTo>
                      <a:lnTo>
                        <a:pt x="114" y="72"/>
                      </a:lnTo>
                      <a:lnTo>
                        <a:pt x="127" y="61"/>
                      </a:lnTo>
                      <a:lnTo>
                        <a:pt x="67" y="0"/>
                      </a:lnTo>
                      <a:close/>
                      <a:moveTo>
                        <a:pt x="55" y="69"/>
                      </a:moveTo>
                      <a:lnTo>
                        <a:pt x="47" y="61"/>
                      </a:lnTo>
                      <a:lnTo>
                        <a:pt x="75" y="33"/>
                      </a:lnTo>
                      <a:lnTo>
                        <a:pt x="83" y="41"/>
                      </a:lnTo>
                      <a:lnTo>
                        <a:pt x="5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4" name="î$ḻiḍè"/>
                <p:cNvSpPr/>
                <p:nvPr/>
              </p:nvSpPr>
              <p:spPr bwMode="auto">
                <a:xfrm>
                  <a:off x="6868614" y="4354682"/>
                  <a:ext cx="182032" cy="185946"/>
                </a:xfrm>
                <a:custGeom>
                  <a:avLst/>
                  <a:gdLst>
                    <a:gd name="T0" fmla="*/ 57 w 57"/>
                    <a:gd name="T1" fmla="*/ 29 h 58"/>
                    <a:gd name="T2" fmla="*/ 28 w 57"/>
                    <a:gd name="T3" fmla="*/ 58 h 58"/>
                    <a:gd name="T4" fmla="*/ 0 w 57"/>
                    <a:gd name="T5" fmla="*/ 29 h 58"/>
                    <a:gd name="T6" fmla="*/ 28 w 57"/>
                    <a:gd name="T7" fmla="*/ 0 h 58"/>
                    <a:gd name="T8" fmla="*/ 57 w 57"/>
                    <a:gd name="T9" fmla="*/ 29 h 58"/>
                    <a:gd name="T10" fmla="*/ 5 w 57"/>
                    <a:gd name="T11" fmla="*/ 29 h 58"/>
                    <a:gd name="T12" fmla="*/ 28 w 57"/>
                    <a:gd name="T13" fmla="*/ 52 h 58"/>
                    <a:gd name="T14" fmla="*/ 52 w 57"/>
                    <a:gd name="T15" fmla="*/ 29 h 58"/>
                    <a:gd name="T16" fmla="*/ 28 w 57"/>
                    <a:gd name="T17" fmla="*/ 6 h 58"/>
                    <a:gd name="T18" fmla="*/ 5 w 57"/>
                    <a:gd name="T19" fmla="*/ 29 h 58"/>
                    <a:gd name="T20" fmla="*/ 31 w 57"/>
                    <a:gd name="T21" fmla="*/ 12 h 58"/>
                    <a:gd name="T22" fmla="*/ 45 w 57"/>
                    <a:gd name="T23" fmla="*/ 26 h 58"/>
                    <a:gd name="T24" fmla="*/ 45 w 57"/>
                    <a:gd name="T25" fmla="*/ 31 h 58"/>
                    <a:gd name="T26" fmla="*/ 40 w 57"/>
                    <a:gd name="T27" fmla="*/ 31 h 58"/>
                    <a:gd name="T28" fmla="*/ 32 w 57"/>
                    <a:gd name="T29" fmla="*/ 23 h 58"/>
                    <a:gd name="T30" fmla="*/ 32 w 57"/>
                    <a:gd name="T31" fmla="*/ 43 h 58"/>
                    <a:gd name="T32" fmla="*/ 28 w 57"/>
                    <a:gd name="T33" fmla="*/ 47 h 58"/>
                    <a:gd name="T34" fmla="*/ 25 w 57"/>
                    <a:gd name="T35" fmla="*/ 43 h 58"/>
                    <a:gd name="T36" fmla="*/ 25 w 57"/>
                    <a:gd name="T37" fmla="*/ 23 h 58"/>
                    <a:gd name="T38" fmla="*/ 17 w 57"/>
                    <a:gd name="T39" fmla="*/ 31 h 58"/>
                    <a:gd name="T40" fmla="*/ 12 w 57"/>
                    <a:gd name="T41" fmla="*/ 31 h 58"/>
                    <a:gd name="T42" fmla="*/ 11 w 57"/>
                    <a:gd name="T43" fmla="*/ 29 h 58"/>
                    <a:gd name="T44" fmla="*/ 12 w 57"/>
                    <a:gd name="T45" fmla="*/ 26 h 58"/>
                    <a:gd name="T46" fmla="*/ 26 w 57"/>
                    <a:gd name="T47" fmla="*/ 12 h 58"/>
                    <a:gd name="T48" fmla="*/ 31 w 57"/>
                    <a:gd name="T49" fmla="*/ 1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58">
                      <a:moveTo>
                        <a:pt x="57" y="29"/>
                      </a:moveTo>
                      <a:cubicBezTo>
                        <a:pt x="57" y="45"/>
                        <a:pt x="44" y="58"/>
                        <a:pt x="28" y="58"/>
                      </a:cubicBez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8" y="0"/>
                      </a:cubicBezTo>
                      <a:cubicBezTo>
                        <a:pt x="44" y="0"/>
                        <a:pt x="57" y="13"/>
                        <a:pt x="57" y="29"/>
                      </a:cubicBezTo>
                      <a:close/>
                      <a:moveTo>
                        <a:pt x="5" y="29"/>
                      </a:moveTo>
                      <a:cubicBezTo>
                        <a:pt x="5" y="42"/>
                        <a:pt x="16" y="52"/>
                        <a:pt x="28" y="52"/>
                      </a:cubicBezTo>
                      <a:cubicBezTo>
                        <a:pt x="41" y="52"/>
                        <a:pt x="52" y="42"/>
                        <a:pt x="52" y="29"/>
                      </a:cubicBezTo>
                      <a:cubicBezTo>
                        <a:pt x="52" y="16"/>
                        <a:pt x="41" y="6"/>
                        <a:pt x="28" y="6"/>
                      </a:cubicBezTo>
                      <a:cubicBezTo>
                        <a:pt x="16" y="6"/>
                        <a:pt x="5" y="16"/>
                        <a:pt x="5" y="29"/>
                      </a:cubicBezTo>
                      <a:close/>
                      <a:moveTo>
                        <a:pt x="31" y="12"/>
                      </a:move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7" y="28"/>
                        <a:pt x="47" y="30"/>
                        <a:pt x="45" y="31"/>
                      </a:cubicBezTo>
                      <a:cubicBezTo>
                        <a:pt x="44" y="33"/>
                        <a:pt x="42" y="33"/>
                        <a:pt x="40" y="31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5"/>
                        <a:pt x="30" y="47"/>
                        <a:pt x="28" y="47"/>
                      </a:cubicBezTo>
                      <a:cubicBezTo>
                        <a:pt x="26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5" y="33"/>
                        <a:pt x="13" y="33"/>
                        <a:pt x="12" y="31"/>
                      </a:cubicBezTo>
                      <a:cubicBezTo>
                        <a:pt x="11" y="31"/>
                        <a:pt x="11" y="30"/>
                        <a:pt x="11" y="29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1"/>
                        <a:pt x="30" y="11"/>
                        <a:pt x="3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5" name="íṩḷiḍê"/>
                <p:cNvSpPr/>
                <p:nvPr/>
              </p:nvSpPr>
              <p:spPr bwMode="auto">
                <a:xfrm>
                  <a:off x="6958652" y="3260536"/>
                  <a:ext cx="287728" cy="160501"/>
                </a:xfrm>
                <a:custGeom>
                  <a:avLst/>
                  <a:gdLst>
                    <a:gd name="T0" fmla="*/ 83 w 90"/>
                    <a:gd name="T1" fmla="*/ 46 h 50"/>
                    <a:gd name="T2" fmla="*/ 85 w 90"/>
                    <a:gd name="T3" fmla="*/ 36 h 50"/>
                    <a:gd name="T4" fmla="*/ 87 w 90"/>
                    <a:gd name="T5" fmla="*/ 27 h 50"/>
                    <a:gd name="T6" fmla="*/ 89 w 90"/>
                    <a:gd name="T7" fmla="*/ 16 h 50"/>
                    <a:gd name="T8" fmla="*/ 86 w 90"/>
                    <a:gd name="T9" fmla="*/ 10 h 50"/>
                    <a:gd name="T10" fmla="*/ 64 w 90"/>
                    <a:gd name="T11" fmla="*/ 1 h 50"/>
                    <a:gd name="T12" fmla="*/ 57 w 90"/>
                    <a:gd name="T13" fmla="*/ 3 h 50"/>
                    <a:gd name="T14" fmla="*/ 52 w 90"/>
                    <a:gd name="T15" fmla="*/ 13 h 50"/>
                    <a:gd name="T16" fmla="*/ 51 w 90"/>
                    <a:gd name="T17" fmla="*/ 14 h 50"/>
                    <a:gd name="T18" fmla="*/ 15 w 90"/>
                    <a:gd name="T19" fmla="*/ 6 h 50"/>
                    <a:gd name="T20" fmla="*/ 0 w 90"/>
                    <a:gd name="T21" fmla="*/ 13 h 50"/>
                    <a:gd name="T22" fmla="*/ 8 w 90"/>
                    <a:gd name="T23" fmla="*/ 25 h 50"/>
                    <a:gd name="T24" fmla="*/ 12 w 90"/>
                    <a:gd name="T25" fmla="*/ 22 h 50"/>
                    <a:gd name="T26" fmla="*/ 17 w 90"/>
                    <a:gd name="T27" fmla="*/ 30 h 50"/>
                    <a:gd name="T28" fmla="*/ 25 w 90"/>
                    <a:gd name="T29" fmla="*/ 25 h 50"/>
                    <a:gd name="T30" fmla="*/ 30 w 90"/>
                    <a:gd name="T31" fmla="*/ 33 h 50"/>
                    <a:gd name="T32" fmla="*/ 38 w 90"/>
                    <a:gd name="T33" fmla="*/ 28 h 50"/>
                    <a:gd name="T34" fmla="*/ 43 w 90"/>
                    <a:gd name="T35" fmla="*/ 35 h 50"/>
                    <a:gd name="T36" fmla="*/ 47 w 90"/>
                    <a:gd name="T37" fmla="*/ 33 h 50"/>
                    <a:gd name="T38" fmla="*/ 47 w 90"/>
                    <a:gd name="T39" fmla="*/ 34 h 50"/>
                    <a:gd name="T40" fmla="*/ 48 w 90"/>
                    <a:gd name="T41" fmla="*/ 45 h 50"/>
                    <a:gd name="T42" fmla="*/ 54 w 90"/>
                    <a:gd name="T43" fmla="*/ 50 h 50"/>
                    <a:gd name="T44" fmla="*/ 78 w 90"/>
                    <a:gd name="T45" fmla="*/ 50 h 50"/>
                    <a:gd name="T46" fmla="*/ 83 w 90"/>
                    <a:gd name="T47" fmla="*/ 46 h 50"/>
                    <a:gd name="T48" fmla="*/ 17 w 90"/>
                    <a:gd name="T49" fmla="*/ 15 h 50"/>
                    <a:gd name="T50" fmla="*/ 18 w 90"/>
                    <a:gd name="T51" fmla="*/ 11 h 50"/>
                    <a:gd name="T52" fmla="*/ 49 w 90"/>
                    <a:gd name="T53" fmla="*/ 17 h 50"/>
                    <a:gd name="T54" fmla="*/ 48 w 90"/>
                    <a:gd name="T55" fmla="*/ 22 h 50"/>
                    <a:gd name="T56" fmla="*/ 17 w 90"/>
                    <a:gd name="T57" fmla="*/ 15 h 50"/>
                    <a:gd name="T58" fmla="*/ 73 w 90"/>
                    <a:gd name="T59" fmla="*/ 45 h 50"/>
                    <a:gd name="T60" fmla="*/ 69 w 90"/>
                    <a:gd name="T61" fmla="*/ 44 h 50"/>
                    <a:gd name="T62" fmla="*/ 67 w 90"/>
                    <a:gd name="T63" fmla="*/ 41 h 50"/>
                    <a:gd name="T64" fmla="*/ 73 w 90"/>
                    <a:gd name="T65" fmla="*/ 14 h 50"/>
                    <a:gd name="T66" fmla="*/ 75 w 90"/>
                    <a:gd name="T67" fmla="*/ 12 h 50"/>
                    <a:gd name="T68" fmla="*/ 80 w 90"/>
                    <a:gd name="T69" fmla="*/ 13 h 50"/>
                    <a:gd name="T70" fmla="*/ 82 w 90"/>
                    <a:gd name="T71" fmla="*/ 16 h 50"/>
                    <a:gd name="T72" fmla="*/ 76 w 90"/>
                    <a:gd name="T73" fmla="*/ 43 h 50"/>
                    <a:gd name="T74" fmla="*/ 73 w 90"/>
                    <a:gd name="T75" fmla="*/ 4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50">
                      <a:moveTo>
                        <a:pt x="83" y="46"/>
                      </a:moveTo>
                      <a:cubicBezTo>
                        <a:pt x="85" y="36"/>
                        <a:pt x="85" y="36"/>
                        <a:pt x="85" y="36"/>
                      </a:cubicBezTo>
                      <a:cubicBezTo>
                        <a:pt x="86" y="33"/>
                        <a:pt x="87" y="29"/>
                        <a:pt x="87" y="27"/>
                      </a:cubicBezTo>
                      <a:cubicBezTo>
                        <a:pt x="89" y="16"/>
                        <a:pt x="89" y="16"/>
                        <a:pt x="89" y="16"/>
                      </a:cubicBezTo>
                      <a:cubicBezTo>
                        <a:pt x="90" y="14"/>
                        <a:pt x="88" y="11"/>
                        <a:pt x="86" y="10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2" y="0"/>
                        <a:pt x="59" y="1"/>
                        <a:pt x="57" y="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1" y="13"/>
                        <a:pt x="51" y="13"/>
                        <a:pt x="51" y="1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3"/>
                        <a:pt x="47" y="34"/>
                        <a:pt x="47" y="34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9" y="48"/>
                        <a:pt x="51" y="50"/>
                        <a:pt x="54" y="50"/>
                      </a:cubicBezTo>
                      <a:cubicBezTo>
                        <a:pt x="78" y="50"/>
                        <a:pt x="78" y="50"/>
                        <a:pt x="78" y="50"/>
                      </a:cubicBezTo>
                      <a:cubicBezTo>
                        <a:pt x="80" y="50"/>
                        <a:pt x="83" y="48"/>
                        <a:pt x="83" y="46"/>
                      </a:cubicBezTo>
                      <a:close/>
                      <a:moveTo>
                        <a:pt x="17" y="15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lnTo>
                        <a:pt x="17" y="15"/>
                      </a:lnTo>
                      <a:close/>
                      <a:moveTo>
                        <a:pt x="73" y="45"/>
                      </a:move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7" y="44"/>
                        <a:pt x="67" y="42"/>
                        <a:pt x="67" y="41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3"/>
                        <a:pt x="74" y="12"/>
                        <a:pt x="75" y="12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5"/>
                        <a:pt x="82" y="16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44"/>
                        <a:pt x="74" y="45"/>
                        <a:pt x="7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6" name="iŝľîḑè"/>
                <p:cNvSpPr/>
                <p:nvPr/>
              </p:nvSpPr>
              <p:spPr bwMode="auto">
                <a:xfrm>
                  <a:off x="7696565" y="835405"/>
                  <a:ext cx="207477" cy="205519"/>
                </a:xfrm>
                <a:custGeom>
                  <a:avLst/>
                  <a:gdLst>
                    <a:gd name="T0" fmla="*/ 0 w 65"/>
                    <a:gd name="T1" fmla="*/ 32 h 64"/>
                    <a:gd name="T2" fmla="*/ 65 w 65"/>
                    <a:gd name="T3" fmla="*/ 32 h 64"/>
                    <a:gd name="T4" fmla="*/ 51 w 65"/>
                    <a:gd name="T5" fmla="*/ 42 h 64"/>
                    <a:gd name="T6" fmla="*/ 60 w 65"/>
                    <a:gd name="T7" fmla="*/ 34 h 64"/>
                    <a:gd name="T8" fmla="*/ 51 w 65"/>
                    <a:gd name="T9" fmla="*/ 42 h 64"/>
                    <a:gd name="T10" fmla="*/ 13 w 65"/>
                    <a:gd name="T11" fmla="*/ 30 h 64"/>
                    <a:gd name="T12" fmla="*/ 7 w 65"/>
                    <a:gd name="T13" fmla="*/ 21 h 64"/>
                    <a:gd name="T14" fmla="*/ 46 w 65"/>
                    <a:gd name="T15" fmla="*/ 21 h 64"/>
                    <a:gd name="T16" fmla="*/ 35 w 65"/>
                    <a:gd name="T17" fmla="*/ 30 h 64"/>
                    <a:gd name="T18" fmla="*/ 46 w 65"/>
                    <a:gd name="T19" fmla="*/ 21 h 64"/>
                    <a:gd name="T20" fmla="*/ 35 w 65"/>
                    <a:gd name="T21" fmla="*/ 4 h 64"/>
                    <a:gd name="T22" fmla="*/ 42 w 65"/>
                    <a:gd name="T23" fmla="*/ 11 h 64"/>
                    <a:gd name="T24" fmla="*/ 35 w 65"/>
                    <a:gd name="T25" fmla="*/ 17 h 64"/>
                    <a:gd name="T26" fmla="*/ 27 w 65"/>
                    <a:gd name="T27" fmla="*/ 6 h 64"/>
                    <a:gd name="T28" fmla="*/ 30 w 65"/>
                    <a:gd name="T29" fmla="*/ 17 h 64"/>
                    <a:gd name="T30" fmla="*/ 23 w 65"/>
                    <a:gd name="T31" fmla="*/ 11 h 64"/>
                    <a:gd name="T32" fmla="*/ 30 w 65"/>
                    <a:gd name="T33" fmla="*/ 30 h 64"/>
                    <a:gd name="T34" fmla="*/ 19 w 65"/>
                    <a:gd name="T35" fmla="*/ 21 h 64"/>
                    <a:gd name="T36" fmla="*/ 7 w 65"/>
                    <a:gd name="T37" fmla="*/ 42 h 64"/>
                    <a:gd name="T38" fmla="*/ 13 w 65"/>
                    <a:gd name="T39" fmla="*/ 34 h 64"/>
                    <a:gd name="T40" fmla="*/ 7 w 65"/>
                    <a:gd name="T41" fmla="*/ 42 h 64"/>
                    <a:gd name="T42" fmla="*/ 30 w 65"/>
                    <a:gd name="T43" fmla="*/ 34 h 64"/>
                    <a:gd name="T44" fmla="*/ 19 w 65"/>
                    <a:gd name="T45" fmla="*/ 42 h 64"/>
                    <a:gd name="T46" fmla="*/ 30 w 65"/>
                    <a:gd name="T47" fmla="*/ 47 h 64"/>
                    <a:gd name="T48" fmla="*/ 27 w 65"/>
                    <a:gd name="T49" fmla="*/ 58 h 64"/>
                    <a:gd name="T50" fmla="*/ 20 w 65"/>
                    <a:gd name="T51" fmla="*/ 47 h 64"/>
                    <a:gd name="T52" fmla="*/ 42 w 65"/>
                    <a:gd name="T53" fmla="*/ 52 h 64"/>
                    <a:gd name="T54" fmla="*/ 35 w 65"/>
                    <a:gd name="T55" fmla="*/ 59 h 64"/>
                    <a:gd name="T56" fmla="*/ 45 w 65"/>
                    <a:gd name="T57" fmla="*/ 47 h 64"/>
                    <a:gd name="T58" fmla="*/ 35 w 65"/>
                    <a:gd name="T59" fmla="*/ 42 h 64"/>
                    <a:gd name="T60" fmla="*/ 47 w 65"/>
                    <a:gd name="T61" fmla="*/ 34 h 64"/>
                    <a:gd name="T62" fmla="*/ 35 w 65"/>
                    <a:gd name="T63" fmla="*/ 42 h 64"/>
                    <a:gd name="T64" fmla="*/ 51 w 65"/>
                    <a:gd name="T65" fmla="*/ 21 h 64"/>
                    <a:gd name="T66" fmla="*/ 60 w 65"/>
                    <a:gd name="T67" fmla="*/ 30 h 64"/>
                    <a:gd name="T68" fmla="*/ 56 w 65"/>
                    <a:gd name="T69" fmla="*/ 17 h 64"/>
                    <a:gd name="T70" fmla="*/ 44 w 65"/>
                    <a:gd name="T71" fmla="*/ 7 h 64"/>
                    <a:gd name="T72" fmla="*/ 56 w 65"/>
                    <a:gd name="T73" fmla="*/ 17 h 64"/>
                    <a:gd name="T74" fmla="*/ 20 w 65"/>
                    <a:gd name="T75" fmla="*/ 7 h 64"/>
                    <a:gd name="T76" fmla="*/ 9 w 65"/>
                    <a:gd name="T77" fmla="*/ 17 h 64"/>
                    <a:gd name="T78" fmla="*/ 9 w 65"/>
                    <a:gd name="T79" fmla="*/ 47 h 64"/>
                    <a:gd name="T80" fmla="*/ 20 w 65"/>
                    <a:gd name="T81" fmla="*/ 57 h 64"/>
                    <a:gd name="T82" fmla="*/ 9 w 65"/>
                    <a:gd name="T83" fmla="*/ 47 h 64"/>
                    <a:gd name="T84" fmla="*/ 44 w 65"/>
                    <a:gd name="T85" fmla="*/ 57 h 64"/>
                    <a:gd name="T86" fmla="*/ 56 w 65"/>
                    <a:gd name="T87" fmla="*/ 4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64">
                      <a:moveTo>
                        <a:pt x="32" y="0"/>
                      </a:move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9"/>
                        <a:pt x="15" y="64"/>
                        <a:pt x="32" y="64"/>
                      </a:cubicBezTo>
                      <a:cubicBezTo>
                        <a:pt x="50" y="64"/>
                        <a:pt x="65" y="49"/>
                        <a:pt x="65" y="32"/>
                      </a:cubicBezTo>
                      <a:cubicBezTo>
                        <a:pt x="65" y="14"/>
                        <a:pt x="50" y="0"/>
                        <a:pt x="32" y="0"/>
                      </a:cubicBezTo>
                      <a:close/>
                      <a:moveTo>
                        <a:pt x="51" y="42"/>
                      </a:moveTo>
                      <a:cubicBezTo>
                        <a:pt x="51" y="40"/>
                        <a:pt x="52" y="37"/>
                        <a:pt x="52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37"/>
                        <a:pt x="59" y="40"/>
                        <a:pt x="58" y="42"/>
                      </a:cubicBezTo>
                      <a:lnTo>
                        <a:pt x="51" y="42"/>
                      </a:lnTo>
                      <a:close/>
                      <a:moveTo>
                        <a:pt x="14" y="21"/>
                      </a:moveTo>
                      <a:cubicBezTo>
                        <a:pt x="14" y="24"/>
                        <a:pt x="13" y="27"/>
                        <a:pt x="13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7"/>
                        <a:pt x="6" y="24"/>
                        <a:pt x="7" y="21"/>
                      </a:cubicBezTo>
                      <a:lnTo>
                        <a:pt x="14" y="21"/>
                      </a:lnTo>
                      <a:close/>
                      <a:moveTo>
                        <a:pt x="46" y="21"/>
                      </a:moveTo>
                      <a:cubicBezTo>
                        <a:pt x="47" y="24"/>
                        <a:pt x="47" y="27"/>
                        <a:pt x="47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lnTo>
                        <a:pt x="46" y="21"/>
                      </a:lnTo>
                      <a:close/>
                      <a:moveTo>
                        <a:pt x="35" y="17"/>
                      </a:move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6" y="5"/>
                        <a:pt x="37" y="5"/>
                        <a:pt x="38" y="6"/>
                      </a:cubicBezTo>
                      <a:cubicBezTo>
                        <a:pt x="39" y="7"/>
                        <a:pt x="41" y="9"/>
                        <a:pt x="42" y="11"/>
                      </a:cubicBezTo>
                      <a:cubicBezTo>
                        <a:pt x="43" y="13"/>
                        <a:pt x="44" y="15"/>
                        <a:pt x="4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lose/>
                      <a:moveTo>
                        <a:pt x="23" y="11"/>
                      </a:moveTo>
                      <a:cubicBezTo>
                        <a:pt x="24" y="9"/>
                        <a:pt x="26" y="7"/>
                        <a:pt x="27" y="6"/>
                      </a:cubicBezTo>
                      <a:cubicBezTo>
                        <a:pt x="28" y="5"/>
                        <a:pt x="29" y="5"/>
                        <a:pt x="30" y="4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5"/>
                        <a:pt x="22" y="13"/>
                        <a:pt x="23" y="11"/>
                      </a:cubicBezTo>
                      <a:close/>
                      <a:moveTo>
                        <a:pt x="30" y="21"/>
                      </a:move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27"/>
                        <a:pt x="18" y="24"/>
                        <a:pt x="19" y="21"/>
                      </a:cubicBezTo>
                      <a:lnTo>
                        <a:pt x="30" y="21"/>
                      </a:lnTo>
                      <a:close/>
                      <a:moveTo>
                        <a:pt x="7" y="42"/>
                      </a:moveTo>
                      <a:cubicBezTo>
                        <a:pt x="6" y="40"/>
                        <a:pt x="5" y="37"/>
                        <a:pt x="5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7"/>
                        <a:pt x="14" y="40"/>
                        <a:pt x="14" y="42"/>
                      </a:cubicBezTo>
                      <a:lnTo>
                        <a:pt x="7" y="42"/>
                      </a:lnTo>
                      <a:close/>
                      <a:moveTo>
                        <a:pt x="18" y="34"/>
                      </a:move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8" y="40"/>
                        <a:pt x="18" y="37"/>
                        <a:pt x="18" y="34"/>
                      </a:cubicBezTo>
                      <a:close/>
                      <a:moveTo>
                        <a:pt x="30" y="47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29" y="59"/>
                        <a:pt x="28" y="58"/>
                        <a:pt x="27" y="58"/>
                      </a:cubicBezTo>
                      <a:cubicBezTo>
                        <a:pt x="26" y="57"/>
                        <a:pt x="24" y="55"/>
                        <a:pt x="23" y="52"/>
                      </a:cubicBezTo>
                      <a:cubicBezTo>
                        <a:pt x="22" y="51"/>
                        <a:pt x="21" y="49"/>
                        <a:pt x="2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42" y="52"/>
                      </a:moveTo>
                      <a:cubicBezTo>
                        <a:pt x="41" y="55"/>
                        <a:pt x="39" y="57"/>
                        <a:pt x="38" y="58"/>
                      </a:cubicBezTo>
                      <a:cubicBezTo>
                        <a:pt x="37" y="58"/>
                        <a:pt x="36" y="59"/>
                        <a:pt x="35" y="59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4" y="49"/>
                        <a:pt x="43" y="51"/>
                        <a:pt x="42" y="52"/>
                      </a:cubicBezTo>
                      <a:close/>
                      <a:moveTo>
                        <a:pt x="35" y="42"/>
                      </a:move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7"/>
                        <a:pt x="47" y="40"/>
                        <a:pt x="46" y="42"/>
                      </a:cubicBezTo>
                      <a:lnTo>
                        <a:pt x="35" y="42"/>
                      </a:lnTo>
                      <a:close/>
                      <a:moveTo>
                        <a:pt x="52" y="30"/>
                      </a:moveTo>
                      <a:cubicBezTo>
                        <a:pt x="52" y="27"/>
                        <a:pt x="51" y="24"/>
                        <a:pt x="51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9" y="24"/>
                        <a:pt x="60" y="27"/>
                        <a:pt x="60" y="30"/>
                      </a:cubicBezTo>
                      <a:lnTo>
                        <a:pt x="52" y="30"/>
                      </a:lnTo>
                      <a:close/>
                      <a:moveTo>
                        <a:pt x="56" y="17"/>
                      </a:move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8" y="13"/>
                        <a:pt x="47" y="9"/>
                        <a:pt x="44" y="7"/>
                      </a:cubicBezTo>
                      <a:cubicBezTo>
                        <a:pt x="47" y="8"/>
                        <a:pt x="50" y="10"/>
                        <a:pt x="52" y="12"/>
                      </a:cubicBezTo>
                      <a:cubicBezTo>
                        <a:pt x="54" y="14"/>
                        <a:pt x="55" y="15"/>
                        <a:pt x="56" y="17"/>
                      </a:cubicBezTo>
                      <a:close/>
                      <a:moveTo>
                        <a:pt x="13" y="12"/>
                      </a:moveTo>
                      <a:cubicBezTo>
                        <a:pt x="15" y="10"/>
                        <a:pt x="18" y="8"/>
                        <a:pt x="20" y="7"/>
                      </a:cubicBezTo>
                      <a:cubicBezTo>
                        <a:pt x="18" y="9"/>
                        <a:pt x="17" y="13"/>
                        <a:pt x="15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0" y="15"/>
                        <a:pt x="11" y="14"/>
                        <a:pt x="13" y="12"/>
                      </a:cubicBezTo>
                      <a:close/>
                      <a:moveTo>
                        <a:pt x="9" y="47"/>
                      </a:move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7" y="51"/>
                        <a:pt x="18" y="54"/>
                        <a:pt x="20" y="57"/>
                      </a:cubicBezTo>
                      <a:cubicBezTo>
                        <a:pt x="18" y="55"/>
                        <a:pt x="15" y="54"/>
                        <a:pt x="13" y="51"/>
                      </a:cubicBezTo>
                      <a:cubicBezTo>
                        <a:pt x="11" y="50"/>
                        <a:pt x="10" y="48"/>
                        <a:pt x="9" y="47"/>
                      </a:cubicBezTo>
                      <a:close/>
                      <a:moveTo>
                        <a:pt x="52" y="51"/>
                      </a:moveTo>
                      <a:cubicBezTo>
                        <a:pt x="50" y="54"/>
                        <a:pt x="47" y="55"/>
                        <a:pt x="44" y="57"/>
                      </a:cubicBezTo>
                      <a:cubicBezTo>
                        <a:pt x="47" y="54"/>
                        <a:pt x="48" y="51"/>
                        <a:pt x="50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48"/>
                        <a:pt x="54" y="50"/>
                        <a:pt x="52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7" name="îŝḻïďé"/>
                <p:cNvSpPr/>
                <p:nvPr/>
              </p:nvSpPr>
              <p:spPr bwMode="auto">
                <a:xfrm>
                  <a:off x="8217214" y="5047577"/>
                  <a:ext cx="191818" cy="195733"/>
                </a:xfrm>
                <a:custGeom>
                  <a:avLst/>
                  <a:gdLst>
                    <a:gd name="T0" fmla="*/ 30 w 60"/>
                    <a:gd name="T1" fmla="*/ 0 h 61"/>
                    <a:gd name="T2" fmla="*/ 0 w 60"/>
                    <a:gd name="T3" fmla="*/ 31 h 61"/>
                    <a:gd name="T4" fmla="*/ 30 w 60"/>
                    <a:gd name="T5" fmla="*/ 61 h 61"/>
                    <a:gd name="T6" fmla="*/ 60 w 60"/>
                    <a:gd name="T7" fmla="*/ 31 h 61"/>
                    <a:gd name="T8" fmla="*/ 30 w 60"/>
                    <a:gd name="T9" fmla="*/ 0 h 61"/>
                    <a:gd name="T10" fmla="*/ 30 w 60"/>
                    <a:gd name="T11" fmla="*/ 55 h 61"/>
                    <a:gd name="T12" fmla="*/ 5 w 60"/>
                    <a:gd name="T13" fmla="*/ 31 h 61"/>
                    <a:gd name="T14" fmla="*/ 30 w 60"/>
                    <a:gd name="T15" fmla="*/ 6 h 61"/>
                    <a:gd name="T16" fmla="*/ 55 w 60"/>
                    <a:gd name="T17" fmla="*/ 31 h 61"/>
                    <a:gd name="T18" fmla="*/ 30 w 60"/>
                    <a:gd name="T19" fmla="*/ 55 h 61"/>
                    <a:gd name="T20" fmla="*/ 26 w 60"/>
                    <a:gd name="T21" fmla="*/ 15 h 61"/>
                    <a:gd name="T22" fmla="*/ 34 w 60"/>
                    <a:gd name="T23" fmla="*/ 15 h 61"/>
                    <a:gd name="T24" fmla="*/ 34 w 60"/>
                    <a:gd name="T25" fmla="*/ 23 h 61"/>
                    <a:gd name="T26" fmla="*/ 26 w 60"/>
                    <a:gd name="T27" fmla="*/ 23 h 61"/>
                    <a:gd name="T28" fmla="*/ 26 w 60"/>
                    <a:gd name="T29" fmla="*/ 15 h 61"/>
                    <a:gd name="T30" fmla="*/ 38 w 60"/>
                    <a:gd name="T31" fmla="*/ 46 h 61"/>
                    <a:gd name="T32" fmla="*/ 22 w 60"/>
                    <a:gd name="T33" fmla="*/ 46 h 61"/>
                    <a:gd name="T34" fmla="*/ 22 w 60"/>
                    <a:gd name="T35" fmla="*/ 42 h 61"/>
                    <a:gd name="T36" fmla="*/ 26 w 60"/>
                    <a:gd name="T37" fmla="*/ 42 h 61"/>
                    <a:gd name="T38" fmla="*/ 26 w 60"/>
                    <a:gd name="T39" fmla="*/ 31 h 61"/>
                    <a:gd name="T40" fmla="*/ 22 w 60"/>
                    <a:gd name="T41" fmla="*/ 31 h 61"/>
                    <a:gd name="T42" fmla="*/ 22 w 60"/>
                    <a:gd name="T43" fmla="*/ 27 h 61"/>
                    <a:gd name="T44" fmla="*/ 34 w 60"/>
                    <a:gd name="T45" fmla="*/ 27 h 61"/>
                    <a:gd name="T46" fmla="*/ 34 w 60"/>
                    <a:gd name="T47" fmla="*/ 42 h 61"/>
                    <a:gd name="T48" fmla="*/ 38 w 60"/>
                    <a:gd name="T49" fmla="*/ 42 h 61"/>
                    <a:gd name="T50" fmla="*/ 38 w 60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0" h="61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1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0" y="47"/>
                        <a:pt x="60" y="31"/>
                      </a:cubicBezTo>
                      <a:cubicBezTo>
                        <a:pt x="60" y="14"/>
                        <a:pt x="47" y="0"/>
                        <a:pt x="30" y="0"/>
                      </a:cubicBezTo>
                      <a:close/>
                      <a:moveTo>
                        <a:pt x="30" y="55"/>
                      </a:moveTo>
                      <a:cubicBezTo>
                        <a:pt x="16" y="55"/>
                        <a:pt x="5" y="44"/>
                        <a:pt x="5" y="31"/>
                      </a:cubicBezTo>
                      <a:cubicBezTo>
                        <a:pt x="5" y="17"/>
                        <a:pt x="16" y="6"/>
                        <a:pt x="30" y="6"/>
                      </a:cubicBezTo>
                      <a:cubicBezTo>
                        <a:pt x="44" y="6"/>
                        <a:pt x="55" y="17"/>
                        <a:pt x="55" y="31"/>
                      </a:cubicBezTo>
                      <a:cubicBezTo>
                        <a:pt x="55" y="44"/>
                        <a:pt x="44" y="55"/>
                        <a:pt x="30" y="55"/>
                      </a:cubicBezTo>
                      <a:close/>
                      <a:moveTo>
                        <a:pt x="26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lnTo>
                        <a:pt x="26" y="15"/>
                      </a:lnTo>
                      <a:close/>
                      <a:moveTo>
                        <a:pt x="38" y="46"/>
                      </a:move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8" name="iṧ1íďe"/>
                <p:cNvSpPr/>
                <p:nvPr/>
              </p:nvSpPr>
              <p:spPr bwMode="auto">
                <a:xfrm>
                  <a:off x="7085879" y="5474274"/>
                  <a:ext cx="221179" cy="219221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55 w 69"/>
                    <a:gd name="T11" fmla="*/ 30 h 69"/>
                    <a:gd name="T12" fmla="*/ 36 w 69"/>
                    <a:gd name="T13" fmla="*/ 56 h 69"/>
                    <a:gd name="T14" fmla="*/ 28 w 69"/>
                    <a:gd name="T15" fmla="*/ 52 h 69"/>
                    <a:gd name="T16" fmla="*/ 21 w 69"/>
                    <a:gd name="T17" fmla="*/ 32 h 69"/>
                    <a:gd name="T18" fmla="*/ 16 w 69"/>
                    <a:gd name="T19" fmla="*/ 33 h 69"/>
                    <a:gd name="T20" fmla="*/ 14 w 69"/>
                    <a:gd name="T21" fmla="*/ 31 h 69"/>
                    <a:gd name="T22" fmla="*/ 27 w 69"/>
                    <a:gd name="T23" fmla="*/ 22 h 69"/>
                    <a:gd name="T24" fmla="*/ 34 w 69"/>
                    <a:gd name="T25" fmla="*/ 36 h 69"/>
                    <a:gd name="T26" fmla="*/ 37 w 69"/>
                    <a:gd name="T27" fmla="*/ 44 h 69"/>
                    <a:gd name="T28" fmla="*/ 43 w 69"/>
                    <a:gd name="T29" fmla="*/ 36 h 69"/>
                    <a:gd name="T30" fmla="*/ 38 w 69"/>
                    <a:gd name="T31" fmla="*/ 31 h 69"/>
                    <a:gd name="T32" fmla="*/ 55 w 69"/>
                    <a:gd name="T33" fmla="*/ 3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69"/>
                        <a:pt x="35" y="69"/>
                      </a:cubicBezTo>
                      <a:cubicBezTo>
                        <a:pt x="54" y="69"/>
                        <a:pt x="69" y="54"/>
                        <a:pt x="69" y="35"/>
                      </a:cubicBezTo>
                      <a:cubicBezTo>
                        <a:pt x="69" y="16"/>
                        <a:pt x="54" y="0"/>
                        <a:pt x="35" y="0"/>
                      </a:cubicBezTo>
                      <a:close/>
                      <a:moveTo>
                        <a:pt x="55" y="30"/>
                      </a:moveTo>
                      <a:cubicBezTo>
                        <a:pt x="53" y="43"/>
                        <a:pt x="40" y="54"/>
                        <a:pt x="36" y="56"/>
                      </a:cubicBezTo>
                      <a:cubicBezTo>
                        <a:pt x="32" y="58"/>
                        <a:pt x="29" y="55"/>
                        <a:pt x="28" y="52"/>
                      </a:cubicBezTo>
                      <a:cubicBezTo>
                        <a:pt x="26" y="49"/>
                        <a:pt x="22" y="33"/>
                        <a:pt x="21" y="32"/>
                      </a:cubicBezTo>
                      <a:cubicBezTo>
                        <a:pt x="19" y="30"/>
                        <a:pt x="16" y="33"/>
                        <a:pt x="16" y="33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21" y="23"/>
                        <a:pt x="27" y="22"/>
                      </a:cubicBezTo>
                      <a:cubicBezTo>
                        <a:pt x="32" y="21"/>
                        <a:pt x="32" y="30"/>
                        <a:pt x="34" y="36"/>
                      </a:cubicBezTo>
                      <a:cubicBezTo>
                        <a:pt x="35" y="41"/>
                        <a:pt x="36" y="44"/>
                        <a:pt x="37" y="44"/>
                      </a:cubicBezTo>
                      <a:cubicBezTo>
                        <a:pt x="38" y="44"/>
                        <a:pt x="40" y="41"/>
                        <a:pt x="43" y="36"/>
                      </a:cubicBezTo>
                      <a:cubicBezTo>
                        <a:pt x="45" y="32"/>
                        <a:pt x="42" y="28"/>
                        <a:pt x="38" y="31"/>
                      </a:cubicBezTo>
                      <a:cubicBezTo>
                        <a:pt x="40" y="20"/>
                        <a:pt x="57" y="17"/>
                        <a:pt x="5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39" name="ïS1íḓé"/>
                <p:cNvSpPr/>
                <p:nvPr/>
              </p:nvSpPr>
              <p:spPr bwMode="auto">
                <a:xfrm>
                  <a:off x="10199988" y="5985138"/>
                  <a:ext cx="381680" cy="338617"/>
                </a:xfrm>
                <a:custGeom>
                  <a:avLst/>
                  <a:gdLst>
                    <a:gd name="T0" fmla="*/ 50 w 119"/>
                    <a:gd name="T1" fmla="*/ 0 h 106"/>
                    <a:gd name="T2" fmla="*/ 50 w 119"/>
                    <a:gd name="T3" fmla="*/ 0 h 106"/>
                    <a:gd name="T4" fmla="*/ 99 w 119"/>
                    <a:gd name="T5" fmla="*/ 40 h 106"/>
                    <a:gd name="T6" fmla="*/ 50 w 119"/>
                    <a:gd name="T7" fmla="*/ 81 h 106"/>
                    <a:gd name="T8" fmla="*/ 42 w 119"/>
                    <a:gd name="T9" fmla="*/ 80 h 106"/>
                    <a:gd name="T10" fmla="*/ 7 w 119"/>
                    <a:gd name="T11" fmla="*/ 93 h 106"/>
                    <a:gd name="T12" fmla="*/ 7 w 119"/>
                    <a:gd name="T13" fmla="*/ 90 h 106"/>
                    <a:gd name="T14" fmla="*/ 19 w 119"/>
                    <a:gd name="T15" fmla="*/ 74 h 106"/>
                    <a:gd name="T16" fmla="*/ 18 w 119"/>
                    <a:gd name="T17" fmla="*/ 72 h 106"/>
                    <a:gd name="T18" fmla="*/ 0 w 119"/>
                    <a:gd name="T19" fmla="*/ 40 h 106"/>
                    <a:gd name="T20" fmla="*/ 50 w 119"/>
                    <a:gd name="T21" fmla="*/ 0 h 106"/>
                    <a:gd name="T22" fmla="*/ 103 w 119"/>
                    <a:gd name="T23" fmla="*/ 90 h 106"/>
                    <a:gd name="T24" fmla="*/ 113 w 119"/>
                    <a:gd name="T25" fmla="*/ 104 h 106"/>
                    <a:gd name="T26" fmla="*/ 113 w 119"/>
                    <a:gd name="T27" fmla="*/ 106 h 106"/>
                    <a:gd name="T28" fmla="*/ 83 w 119"/>
                    <a:gd name="T29" fmla="*/ 95 h 106"/>
                    <a:gd name="T30" fmla="*/ 76 w 119"/>
                    <a:gd name="T31" fmla="*/ 96 h 106"/>
                    <a:gd name="T32" fmla="*/ 50 w 119"/>
                    <a:gd name="T33" fmla="*/ 88 h 106"/>
                    <a:gd name="T34" fmla="*/ 90 w 119"/>
                    <a:gd name="T35" fmla="*/ 75 h 106"/>
                    <a:gd name="T36" fmla="*/ 103 w 119"/>
                    <a:gd name="T37" fmla="*/ 60 h 106"/>
                    <a:gd name="T38" fmla="*/ 107 w 119"/>
                    <a:gd name="T39" fmla="*/ 40 h 106"/>
                    <a:gd name="T40" fmla="*/ 107 w 119"/>
                    <a:gd name="T41" fmla="*/ 37 h 106"/>
                    <a:gd name="T42" fmla="*/ 119 w 119"/>
                    <a:gd name="T43" fmla="*/ 61 h 106"/>
                    <a:gd name="T44" fmla="*/ 103 w 119"/>
                    <a:gd name="T45" fmla="*/ 88 h 106"/>
                    <a:gd name="T46" fmla="*/ 103 w 119"/>
                    <a:gd name="T47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9" h="106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7" y="0"/>
                        <a:pt x="99" y="18"/>
                        <a:pt x="99" y="40"/>
                      </a:cubicBezTo>
                      <a:cubicBezTo>
                        <a:pt x="99" y="63"/>
                        <a:pt x="77" y="81"/>
                        <a:pt x="50" y="81"/>
                      </a:cubicBezTo>
                      <a:cubicBezTo>
                        <a:pt x="47" y="81"/>
                        <a:pt x="44" y="80"/>
                        <a:pt x="42" y="80"/>
                      </a:cubicBezTo>
                      <a:cubicBezTo>
                        <a:pt x="31" y="91"/>
                        <a:pt x="19" y="93"/>
                        <a:pt x="7" y="93"/>
                      </a:cubicBezTo>
                      <a:cubicBezTo>
                        <a:pt x="7" y="90"/>
                        <a:pt x="7" y="90"/>
                        <a:pt x="7" y="90"/>
                      </a:cubicBezTo>
                      <a:cubicBezTo>
                        <a:pt x="13" y="87"/>
                        <a:pt x="19" y="81"/>
                        <a:pt x="19" y="74"/>
                      </a:cubicBezTo>
                      <a:cubicBezTo>
                        <a:pt x="19" y="73"/>
                        <a:pt x="19" y="72"/>
                        <a:pt x="18" y="72"/>
                      </a:cubicBezTo>
                      <a:cubicBezTo>
                        <a:pt x="7" y="64"/>
                        <a:pt x="0" y="53"/>
                        <a:pt x="0" y="40"/>
                      </a:cubicBezTo>
                      <a:cubicBezTo>
                        <a:pt x="0" y="18"/>
                        <a:pt x="22" y="0"/>
                        <a:pt x="50" y="0"/>
                      </a:cubicBezTo>
                      <a:close/>
                      <a:moveTo>
                        <a:pt x="103" y="90"/>
                      </a:moveTo>
                      <a:cubicBezTo>
                        <a:pt x="103" y="96"/>
                        <a:pt x="107" y="101"/>
                        <a:pt x="113" y="104"/>
                      </a:cubicBezTo>
                      <a:cubicBezTo>
                        <a:pt x="113" y="106"/>
                        <a:pt x="113" y="106"/>
                        <a:pt x="113" y="106"/>
                      </a:cubicBezTo>
                      <a:cubicBezTo>
                        <a:pt x="102" y="106"/>
                        <a:pt x="92" y="104"/>
                        <a:pt x="83" y="95"/>
                      </a:cubicBezTo>
                      <a:cubicBezTo>
                        <a:pt x="81" y="95"/>
                        <a:pt x="79" y="96"/>
                        <a:pt x="76" y="96"/>
                      </a:cubicBezTo>
                      <a:cubicBezTo>
                        <a:pt x="66" y="96"/>
                        <a:pt x="57" y="93"/>
                        <a:pt x="50" y="88"/>
                      </a:cubicBezTo>
                      <a:cubicBezTo>
                        <a:pt x="65" y="88"/>
                        <a:pt x="79" y="84"/>
                        <a:pt x="90" y="75"/>
                      </a:cubicBezTo>
                      <a:cubicBezTo>
                        <a:pt x="95" y="71"/>
                        <a:pt x="100" y="65"/>
                        <a:pt x="103" y="60"/>
                      </a:cubicBezTo>
                      <a:cubicBezTo>
                        <a:pt x="106" y="54"/>
                        <a:pt x="107" y="47"/>
                        <a:pt x="107" y="40"/>
                      </a:cubicBezTo>
                      <a:cubicBezTo>
                        <a:pt x="107" y="39"/>
                        <a:pt x="107" y="38"/>
                        <a:pt x="107" y="37"/>
                      </a:cubicBezTo>
                      <a:cubicBezTo>
                        <a:pt x="115" y="43"/>
                        <a:pt x="119" y="52"/>
                        <a:pt x="119" y="61"/>
                      </a:cubicBezTo>
                      <a:cubicBezTo>
                        <a:pt x="119" y="72"/>
                        <a:pt x="113" y="82"/>
                        <a:pt x="103" y="88"/>
                      </a:cubicBezTo>
                      <a:cubicBezTo>
                        <a:pt x="103" y="89"/>
                        <a:pt x="103" y="89"/>
                        <a:pt x="103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0" name="íṥļîḍé"/>
                <p:cNvSpPr/>
                <p:nvPr/>
              </p:nvSpPr>
              <p:spPr bwMode="auto">
                <a:xfrm>
                  <a:off x="9976852" y="5491891"/>
                  <a:ext cx="223135" cy="225092"/>
                </a:xfrm>
                <a:custGeom>
                  <a:avLst/>
                  <a:gdLst>
                    <a:gd name="T0" fmla="*/ 35 w 70"/>
                    <a:gd name="T1" fmla="*/ 0 h 70"/>
                    <a:gd name="T2" fmla="*/ 0 w 70"/>
                    <a:gd name="T3" fmla="*/ 35 h 70"/>
                    <a:gd name="T4" fmla="*/ 35 w 70"/>
                    <a:gd name="T5" fmla="*/ 70 h 70"/>
                    <a:gd name="T6" fmla="*/ 70 w 70"/>
                    <a:gd name="T7" fmla="*/ 35 h 70"/>
                    <a:gd name="T8" fmla="*/ 35 w 70"/>
                    <a:gd name="T9" fmla="*/ 0 h 70"/>
                    <a:gd name="T10" fmla="*/ 29 w 70"/>
                    <a:gd name="T11" fmla="*/ 57 h 70"/>
                    <a:gd name="T12" fmla="*/ 14 w 70"/>
                    <a:gd name="T13" fmla="*/ 38 h 70"/>
                    <a:gd name="T14" fmla="*/ 21 w 70"/>
                    <a:gd name="T15" fmla="*/ 31 h 70"/>
                    <a:gd name="T16" fmla="*/ 29 w 70"/>
                    <a:gd name="T17" fmla="*/ 41 h 70"/>
                    <a:gd name="T18" fmla="*/ 54 w 70"/>
                    <a:gd name="T19" fmla="*/ 21 h 70"/>
                    <a:gd name="T20" fmla="*/ 57 w 70"/>
                    <a:gd name="T21" fmla="*/ 24 h 70"/>
                    <a:gd name="T22" fmla="*/ 29 w 70"/>
                    <a:gd name="T23" fmla="*/ 5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54" y="70"/>
                        <a:pt x="70" y="54"/>
                        <a:pt x="70" y="35"/>
                      </a:cubicBezTo>
                      <a:cubicBezTo>
                        <a:pt x="70" y="16"/>
                        <a:pt x="54" y="0"/>
                        <a:pt x="35" y="0"/>
                      </a:cubicBezTo>
                      <a:close/>
                      <a:moveTo>
                        <a:pt x="29" y="57"/>
                      </a:move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7" y="24"/>
                        <a:pt x="57" y="24"/>
                        <a:pt x="57" y="24"/>
                      </a:cubicBezTo>
                      <a:lnTo>
                        <a:pt x="2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1" name="iŝļiḑè"/>
                <p:cNvSpPr/>
                <p:nvPr/>
              </p:nvSpPr>
              <p:spPr bwMode="auto">
                <a:xfrm>
                  <a:off x="8892492" y="5863783"/>
                  <a:ext cx="275984" cy="313173"/>
                </a:xfrm>
                <a:custGeom>
                  <a:avLst/>
                  <a:gdLst>
                    <a:gd name="T0" fmla="*/ 55 w 86"/>
                    <a:gd name="T1" fmla="*/ 14 h 98"/>
                    <a:gd name="T2" fmla="*/ 55 w 86"/>
                    <a:gd name="T3" fmla="*/ 27 h 98"/>
                    <a:gd name="T4" fmla="*/ 65 w 86"/>
                    <a:gd name="T5" fmla="*/ 33 h 98"/>
                    <a:gd name="T6" fmla="*/ 74 w 86"/>
                    <a:gd name="T7" fmla="*/ 55 h 98"/>
                    <a:gd name="T8" fmla="*/ 65 w 86"/>
                    <a:gd name="T9" fmla="*/ 77 h 98"/>
                    <a:gd name="T10" fmla="*/ 43 w 86"/>
                    <a:gd name="T11" fmla="*/ 85 h 98"/>
                    <a:gd name="T12" fmla="*/ 22 w 86"/>
                    <a:gd name="T13" fmla="*/ 77 h 98"/>
                    <a:gd name="T14" fmla="*/ 13 w 86"/>
                    <a:gd name="T15" fmla="*/ 55 h 98"/>
                    <a:gd name="T16" fmla="*/ 22 w 86"/>
                    <a:gd name="T17" fmla="*/ 33 h 98"/>
                    <a:gd name="T18" fmla="*/ 31 w 86"/>
                    <a:gd name="T19" fmla="*/ 27 h 98"/>
                    <a:gd name="T20" fmla="*/ 31 w 86"/>
                    <a:gd name="T21" fmla="*/ 14 h 98"/>
                    <a:gd name="T22" fmla="*/ 0 w 86"/>
                    <a:gd name="T23" fmla="*/ 55 h 98"/>
                    <a:gd name="T24" fmla="*/ 43 w 86"/>
                    <a:gd name="T25" fmla="*/ 98 h 98"/>
                    <a:gd name="T26" fmla="*/ 86 w 86"/>
                    <a:gd name="T27" fmla="*/ 55 h 98"/>
                    <a:gd name="T28" fmla="*/ 55 w 86"/>
                    <a:gd name="T29" fmla="*/ 14 h 98"/>
                    <a:gd name="T30" fmla="*/ 37 w 86"/>
                    <a:gd name="T31" fmla="*/ 0 h 98"/>
                    <a:gd name="T32" fmla="*/ 49 w 86"/>
                    <a:gd name="T33" fmla="*/ 0 h 98"/>
                    <a:gd name="T34" fmla="*/ 49 w 86"/>
                    <a:gd name="T35" fmla="*/ 49 h 98"/>
                    <a:gd name="T36" fmla="*/ 37 w 86"/>
                    <a:gd name="T37" fmla="*/ 49 h 98"/>
                    <a:gd name="T38" fmla="*/ 37 w 86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9" y="28"/>
                        <a:pt x="62" y="31"/>
                        <a:pt x="65" y="33"/>
                      </a:cubicBezTo>
                      <a:cubicBezTo>
                        <a:pt x="71" y="39"/>
                        <a:pt x="74" y="47"/>
                        <a:pt x="74" y="55"/>
                      </a:cubicBezTo>
                      <a:cubicBezTo>
                        <a:pt x="74" y="63"/>
                        <a:pt x="71" y="71"/>
                        <a:pt x="65" y="77"/>
                      </a:cubicBezTo>
                      <a:cubicBezTo>
                        <a:pt x="59" y="82"/>
                        <a:pt x="51" y="85"/>
                        <a:pt x="43" y="85"/>
                      </a:cubicBezTo>
                      <a:cubicBezTo>
                        <a:pt x="35" y="85"/>
                        <a:pt x="27" y="82"/>
                        <a:pt x="22" y="77"/>
                      </a:cubicBezTo>
                      <a:cubicBezTo>
                        <a:pt x="16" y="71"/>
                        <a:pt x="13" y="63"/>
                        <a:pt x="13" y="55"/>
                      </a:cubicBezTo>
                      <a:cubicBezTo>
                        <a:pt x="13" y="47"/>
                        <a:pt x="16" y="39"/>
                        <a:pt x="22" y="33"/>
                      </a:cubicBezTo>
                      <a:cubicBezTo>
                        <a:pt x="24" y="31"/>
                        <a:pt x="27" y="28"/>
                        <a:pt x="31" y="27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20" y="98"/>
                        <a:pt x="43" y="98"/>
                      </a:cubicBezTo>
                      <a:cubicBezTo>
                        <a:pt x="67" y="98"/>
                        <a:pt x="86" y="79"/>
                        <a:pt x="86" y="55"/>
                      </a:cubicBezTo>
                      <a:cubicBezTo>
                        <a:pt x="86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2" name="îśliďè"/>
                <p:cNvSpPr/>
                <p:nvPr/>
              </p:nvSpPr>
              <p:spPr bwMode="auto">
                <a:xfrm>
                  <a:off x="8549960" y="6186742"/>
                  <a:ext cx="371892" cy="311215"/>
                </a:xfrm>
                <a:custGeom>
                  <a:avLst/>
                  <a:gdLst>
                    <a:gd name="T0" fmla="*/ 57 w 116"/>
                    <a:gd name="T1" fmla="*/ 1 h 97"/>
                    <a:gd name="T2" fmla="*/ 48 w 116"/>
                    <a:gd name="T3" fmla="*/ 8 h 97"/>
                    <a:gd name="T4" fmla="*/ 55 w 116"/>
                    <a:gd name="T5" fmla="*/ 18 h 97"/>
                    <a:gd name="T6" fmla="*/ 85 w 116"/>
                    <a:gd name="T7" fmla="*/ 22 h 97"/>
                    <a:gd name="T8" fmla="*/ 5 w 116"/>
                    <a:gd name="T9" fmla="*/ 81 h 97"/>
                    <a:gd name="T10" fmla="*/ 3 w 116"/>
                    <a:gd name="T11" fmla="*/ 93 h 97"/>
                    <a:gd name="T12" fmla="*/ 8 w 116"/>
                    <a:gd name="T13" fmla="*/ 96 h 97"/>
                    <a:gd name="T14" fmla="*/ 15 w 116"/>
                    <a:gd name="T15" fmla="*/ 95 h 97"/>
                    <a:gd name="T16" fmla="*/ 95 w 116"/>
                    <a:gd name="T17" fmla="*/ 36 h 97"/>
                    <a:gd name="T18" fmla="*/ 90 w 116"/>
                    <a:gd name="T19" fmla="*/ 66 h 97"/>
                    <a:gd name="T20" fmla="*/ 97 w 116"/>
                    <a:gd name="T21" fmla="*/ 76 h 97"/>
                    <a:gd name="T22" fmla="*/ 107 w 116"/>
                    <a:gd name="T23" fmla="*/ 69 h 97"/>
                    <a:gd name="T24" fmla="*/ 116 w 116"/>
                    <a:gd name="T25" fmla="*/ 10 h 97"/>
                    <a:gd name="T26" fmla="*/ 57 w 116"/>
                    <a:gd name="T27" fmla="*/ 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6" h="97">
                      <a:moveTo>
                        <a:pt x="57" y="1"/>
                      </a:moveTo>
                      <a:cubicBezTo>
                        <a:pt x="53" y="0"/>
                        <a:pt x="48" y="3"/>
                        <a:pt x="48" y="8"/>
                      </a:cubicBezTo>
                      <a:cubicBezTo>
                        <a:pt x="47" y="13"/>
                        <a:pt x="50" y="17"/>
                        <a:pt x="55" y="18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1" y="84"/>
                        <a:pt x="0" y="89"/>
                        <a:pt x="3" y="93"/>
                      </a:cubicBezTo>
                      <a:cubicBezTo>
                        <a:pt x="4" y="95"/>
                        <a:pt x="6" y="96"/>
                        <a:pt x="8" y="96"/>
                      </a:cubicBezTo>
                      <a:cubicBezTo>
                        <a:pt x="10" y="97"/>
                        <a:pt x="13" y="96"/>
                        <a:pt x="15" y="95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0" y="66"/>
                        <a:pt x="90" y="66"/>
                        <a:pt x="90" y="66"/>
                      </a:cubicBezTo>
                      <a:cubicBezTo>
                        <a:pt x="90" y="71"/>
                        <a:pt x="93" y="75"/>
                        <a:pt x="97" y="76"/>
                      </a:cubicBezTo>
                      <a:cubicBezTo>
                        <a:pt x="102" y="76"/>
                        <a:pt x="106" y="73"/>
                        <a:pt x="107" y="69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lnTo>
                        <a:pt x="5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3" name="îŝlíďé"/>
                <p:cNvSpPr/>
                <p:nvPr/>
              </p:nvSpPr>
              <p:spPr bwMode="auto">
                <a:xfrm>
                  <a:off x="9379868" y="5728727"/>
                  <a:ext cx="319045" cy="342532"/>
                </a:xfrm>
                <a:custGeom>
                  <a:avLst/>
                  <a:gdLst>
                    <a:gd name="T0" fmla="*/ 90 w 100"/>
                    <a:gd name="T1" fmla="*/ 0 h 107"/>
                    <a:gd name="T2" fmla="*/ 10 w 100"/>
                    <a:gd name="T3" fmla="*/ 0 h 107"/>
                    <a:gd name="T4" fmla="*/ 0 w 100"/>
                    <a:gd name="T5" fmla="*/ 10 h 107"/>
                    <a:gd name="T6" fmla="*/ 0 w 100"/>
                    <a:gd name="T7" fmla="*/ 97 h 107"/>
                    <a:gd name="T8" fmla="*/ 10 w 100"/>
                    <a:gd name="T9" fmla="*/ 107 h 107"/>
                    <a:gd name="T10" fmla="*/ 90 w 100"/>
                    <a:gd name="T11" fmla="*/ 107 h 107"/>
                    <a:gd name="T12" fmla="*/ 100 w 100"/>
                    <a:gd name="T13" fmla="*/ 97 h 107"/>
                    <a:gd name="T14" fmla="*/ 100 w 100"/>
                    <a:gd name="T15" fmla="*/ 10 h 107"/>
                    <a:gd name="T16" fmla="*/ 90 w 100"/>
                    <a:gd name="T17" fmla="*/ 0 h 107"/>
                    <a:gd name="T18" fmla="*/ 86 w 100"/>
                    <a:gd name="T19" fmla="*/ 93 h 107"/>
                    <a:gd name="T20" fmla="*/ 13 w 100"/>
                    <a:gd name="T21" fmla="*/ 93 h 107"/>
                    <a:gd name="T22" fmla="*/ 13 w 100"/>
                    <a:gd name="T23" fmla="*/ 13 h 107"/>
                    <a:gd name="T24" fmla="*/ 86 w 100"/>
                    <a:gd name="T25" fmla="*/ 13 h 107"/>
                    <a:gd name="T26" fmla="*/ 86 w 100"/>
                    <a:gd name="T27" fmla="*/ 93 h 107"/>
                    <a:gd name="T28" fmla="*/ 26 w 100"/>
                    <a:gd name="T29" fmla="*/ 47 h 107"/>
                    <a:gd name="T30" fmla="*/ 73 w 100"/>
                    <a:gd name="T31" fmla="*/ 47 h 107"/>
                    <a:gd name="T32" fmla="*/ 73 w 100"/>
                    <a:gd name="T33" fmla="*/ 53 h 107"/>
                    <a:gd name="T34" fmla="*/ 26 w 100"/>
                    <a:gd name="T35" fmla="*/ 53 h 107"/>
                    <a:gd name="T36" fmla="*/ 26 w 100"/>
                    <a:gd name="T37" fmla="*/ 47 h 107"/>
                    <a:gd name="T38" fmla="*/ 26 w 100"/>
                    <a:gd name="T39" fmla="*/ 60 h 107"/>
                    <a:gd name="T40" fmla="*/ 73 w 100"/>
                    <a:gd name="T41" fmla="*/ 60 h 107"/>
                    <a:gd name="T42" fmla="*/ 73 w 100"/>
                    <a:gd name="T43" fmla="*/ 67 h 107"/>
                    <a:gd name="T44" fmla="*/ 26 w 100"/>
                    <a:gd name="T45" fmla="*/ 67 h 107"/>
                    <a:gd name="T46" fmla="*/ 26 w 100"/>
                    <a:gd name="T47" fmla="*/ 60 h 107"/>
                    <a:gd name="T48" fmla="*/ 26 w 100"/>
                    <a:gd name="T49" fmla="*/ 73 h 107"/>
                    <a:gd name="T50" fmla="*/ 73 w 100"/>
                    <a:gd name="T51" fmla="*/ 73 h 107"/>
                    <a:gd name="T52" fmla="*/ 73 w 100"/>
                    <a:gd name="T53" fmla="*/ 80 h 107"/>
                    <a:gd name="T54" fmla="*/ 26 w 100"/>
                    <a:gd name="T55" fmla="*/ 80 h 107"/>
                    <a:gd name="T56" fmla="*/ 26 w 100"/>
                    <a:gd name="T57" fmla="*/ 73 h 107"/>
                    <a:gd name="T58" fmla="*/ 26 w 100"/>
                    <a:gd name="T59" fmla="*/ 33 h 107"/>
                    <a:gd name="T60" fmla="*/ 73 w 100"/>
                    <a:gd name="T61" fmla="*/ 33 h 107"/>
                    <a:gd name="T62" fmla="*/ 73 w 100"/>
                    <a:gd name="T63" fmla="*/ 40 h 107"/>
                    <a:gd name="T64" fmla="*/ 26 w 100"/>
                    <a:gd name="T65" fmla="*/ 40 h 107"/>
                    <a:gd name="T66" fmla="*/ 26 w 100"/>
                    <a:gd name="T67" fmla="*/ 3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0" h="107">
                      <a:moveTo>
                        <a:pt x="9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102"/>
                        <a:pt x="4" y="107"/>
                        <a:pt x="10" y="107"/>
                      </a:cubicBezTo>
                      <a:cubicBezTo>
                        <a:pt x="90" y="107"/>
                        <a:pt x="90" y="107"/>
                        <a:pt x="90" y="107"/>
                      </a:cubicBezTo>
                      <a:cubicBezTo>
                        <a:pt x="95" y="107"/>
                        <a:pt x="100" y="102"/>
                        <a:pt x="100" y="97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5"/>
                        <a:pt x="95" y="0"/>
                        <a:pt x="90" y="0"/>
                      </a:cubicBezTo>
                      <a:close/>
                      <a:moveTo>
                        <a:pt x="86" y="93"/>
                      </a:moveTo>
                      <a:cubicBezTo>
                        <a:pt x="13" y="93"/>
                        <a:pt x="13" y="93"/>
                        <a:pt x="13" y="9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86" y="13"/>
                        <a:pt x="86" y="13"/>
                        <a:pt x="86" y="13"/>
                      </a:cubicBezTo>
                      <a:lnTo>
                        <a:pt x="86" y="93"/>
                      </a:lnTo>
                      <a:close/>
                      <a:moveTo>
                        <a:pt x="26" y="47"/>
                      </a:move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53"/>
                        <a:pt x="73" y="53"/>
                        <a:pt x="73" y="5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lnTo>
                        <a:pt x="26" y="47"/>
                      </a:lnTo>
                      <a:close/>
                      <a:moveTo>
                        <a:pt x="26" y="60"/>
                      </a:move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lnTo>
                        <a:pt x="26" y="60"/>
                      </a:lnTo>
                      <a:close/>
                      <a:moveTo>
                        <a:pt x="26" y="73"/>
                      </a:moveTo>
                      <a:cubicBezTo>
                        <a:pt x="73" y="73"/>
                        <a:pt x="73" y="73"/>
                        <a:pt x="73" y="73"/>
                      </a:cubicBezTo>
                      <a:cubicBezTo>
                        <a:pt x="73" y="80"/>
                        <a:pt x="73" y="80"/>
                        <a:pt x="73" y="80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lnTo>
                        <a:pt x="26" y="73"/>
                      </a:lnTo>
                      <a:close/>
                      <a:moveTo>
                        <a:pt x="26" y="33"/>
                      </a:move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lnTo>
                        <a:pt x="2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4" name="í$ļîḍè"/>
                <p:cNvSpPr/>
                <p:nvPr/>
              </p:nvSpPr>
              <p:spPr bwMode="auto">
                <a:xfrm>
                  <a:off x="9781119" y="5771788"/>
                  <a:ext cx="366021" cy="364063"/>
                </a:xfrm>
                <a:custGeom>
                  <a:avLst/>
                  <a:gdLst>
                    <a:gd name="T0" fmla="*/ 86 w 114"/>
                    <a:gd name="T1" fmla="*/ 72 h 114"/>
                    <a:gd name="T2" fmla="*/ 66 w 114"/>
                    <a:gd name="T3" fmla="*/ 52 h 114"/>
                    <a:gd name="T4" fmla="*/ 114 w 114"/>
                    <a:gd name="T5" fmla="*/ 16 h 114"/>
                    <a:gd name="T6" fmla="*/ 100 w 114"/>
                    <a:gd name="T7" fmla="*/ 2 h 114"/>
                    <a:gd name="T8" fmla="*/ 40 w 114"/>
                    <a:gd name="T9" fmla="*/ 26 h 114"/>
                    <a:gd name="T10" fmla="*/ 21 w 114"/>
                    <a:gd name="T11" fmla="*/ 7 h 114"/>
                    <a:gd name="T12" fmla="*/ 4 w 114"/>
                    <a:gd name="T13" fmla="*/ 4 h 114"/>
                    <a:gd name="T14" fmla="*/ 7 w 114"/>
                    <a:gd name="T15" fmla="*/ 21 h 114"/>
                    <a:gd name="T16" fmla="*/ 26 w 114"/>
                    <a:gd name="T17" fmla="*/ 40 h 114"/>
                    <a:gd name="T18" fmla="*/ 2 w 114"/>
                    <a:gd name="T19" fmla="*/ 100 h 114"/>
                    <a:gd name="T20" fmla="*/ 16 w 114"/>
                    <a:gd name="T21" fmla="*/ 114 h 114"/>
                    <a:gd name="T22" fmla="*/ 52 w 114"/>
                    <a:gd name="T23" fmla="*/ 66 h 114"/>
                    <a:gd name="T24" fmla="*/ 72 w 114"/>
                    <a:gd name="T25" fmla="*/ 86 h 114"/>
                    <a:gd name="T26" fmla="*/ 72 w 114"/>
                    <a:gd name="T27" fmla="*/ 114 h 114"/>
                    <a:gd name="T28" fmla="*/ 86 w 114"/>
                    <a:gd name="T29" fmla="*/ 114 h 114"/>
                    <a:gd name="T30" fmla="*/ 93 w 114"/>
                    <a:gd name="T31" fmla="*/ 93 h 114"/>
                    <a:gd name="T32" fmla="*/ 114 w 114"/>
                    <a:gd name="T33" fmla="*/ 86 h 114"/>
                    <a:gd name="T34" fmla="*/ 114 w 114"/>
                    <a:gd name="T35" fmla="*/ 72 h 114"/>
                    <a:gd name="T36" fmla="*/ 86 w 114"/>
                    <a:gd name="T37" fmla="*/ 7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4" h="114">
                      <a:moveTo>
                        <a:pt x="86" y="72"/>
                      </a:moveTo>
                      <a:cubicBezTo>
                        <a:pt x="66" y="52"/>
                        <a:pt x="66" y="52"/>
                        <a:pt x="66" y="52"/>
                      </a:cubicBezTo>
                      <a:cubicBezTo>
                        <a:pt x="114" y="16"/>
                        <a:pt x="114" y="16"/>
                        <a:pt x="114" y="16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16" y="2"/>
                        <a:pt x="8" y="0"/>
                        <a:pt x="4" y="4"/>
                      </a:cubicBezTo>
                      <a:cubicBezTo>
                        <a:pt x="0" y="8"/>
                        <a:pt x="2" y="16"/>
                        <a:pt x="7" y="21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6" y="114"/>
                        <a:pt x="16" y="114"/>
                        <a:pt x="16" y="114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72" y="114"/>
                        <a:pt x="72" y="114"/>
                        <a:pt x="72" y="114"/>
                      </a:cubicBezTo>
                      <a:cubicBezTo>
                        <a:pt x="86" y="114"/>
                        <a:pt x="86" y="114"/>
                        <a:pt x="86" y="114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cubicBezTo>
                        <a:pt x="114" y="86"/>
                        <a:pt x="114" y="86"/>
                        <a:pt x="114" y="86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5" name="îş1îḍe"/>
                <p:cNvSpPr/>
                <p:nvPr/>
              </p:nvSpPr>
              <p:spPr bwMode="auto">
                <a:xfrm>
                  <a:off x="9804607" y="6221974"/>
                  <a:ext cx="344490" cy="281855"/>
                </a:xfrm>
                <a:custGeom>
                  <a:avLst/>
                  <a:gdLst>
                    <a:gd name="T0" fmla="*/ 108 w 108"/>
                    <a:gd name="T1" fmla="*/ 11 h 88"/>
                    <a:gd name="T2" fmla="*/ 96 w 108"/>
                    <a:gd name="T3" fmla="*/ 14 h 88"/>
                    <a:gd name="T4" fmla="*/ 105 w 108"/>
                    <a:gd name="T5" fmla="*/ 2 h 88"/>
                    <a:gd name="T6" fmla="*/ 91 w 108"/>
                    <a:gd name="T7" fmla="*/ 7 h 88"/>
                    <a:gd name="T8" fmla="*/ 75 w 108"/>
                    <a:gd name="T9" fmla="*/ 0 h 88"/>
                    <a:gd name="T10" fmla="*/ 53 w 108"/>
                    <a:gd name="T11" fmla="*/ 22 h 88"/>
                    <a:gd name="T12" fmla="*/ 54 w 108"/>
                    <a:gd name="T13" fmla="*/ 27 h 88"/>
                    <a:gd name="T14" fmla="*/ 8 w 108"/>
                    <a:gd name="T15" fmla="*/ 4 h 88"/>
                    <a:gd name="T16" fmla="*/ 5 w 108"/>
                    <a:gd name="T17" fmla="*/ 15 h 88"/>
                    <a:gd name="T18" fmla="*/ 15 w 108"/>
                    <a:gd name="T19" fmla="*/ 34 h 88"/>
                    <a:gd name="T20" fmla="*/ 5 w 108"/>
                    <a:gd name="T21" fmla="*/ 31 h 88"/>
                    <a:gd name="T22" fmla="*/ 5 w 108"/>
                    <a:gd name="T23" fmla="*/ 31 h 88"/>
                    <a:gd name="T24" fmla="*/ 23 w 108"/>
                    <a:gd name="T25" fmla="*/ 53 h 88"/>
                    <a:gd name="T26" fmla="*/ 17 w 108"/>
                    <a:gd name="T27" fmla="*/ 54 h 88"/>
                    <a:gd name="T28" fmla="*/ 13 w 108"/>
                    <a:gd name="T29" fmla="*/ 53 h 88"/>
                    <a:gd name="T30" fmla="*/ 33 w 108"/>
                    <a:gd name="T31" fmla="*/ 69 h 88"/>
                    <a:gd name="T32" fmla="*/ 6 w 108"/>
                    <a:gd name="T33" fmla="*/ 78 h 88"/>
                    <a:gd name="T34" fmla="*/ 0 w 108"/>
                    <a:gd name="T35" fmla="*/ 78 h 88"/>
                    <a:gd name="T36" fmla="*/ 34 w 108"/>
                    <a:gd name="T37" fmla="*/ 88 h 88"/>
                    <a:gd name="T38" fmla="*/ 97 w 108"/>
                    <a:gd name="T39" fmla="*/ 25 h 88"/>
                    <a:gd name="T40" fmla="*/ 97 w 108"/>
                    <a:gd name="T41" fmla="*/ 22 h 88"/>
                    <a:gd name="T42" fmla="*/ 108 w 108"/>
                    <a:gd name="T43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8" h="88">
                      <a:moveTo>
                        <a:pt x="108" y="11"/>
                      </a:moveTo>
                      <a:cubicBezTo>
                        <a:pt x="104" y="12"/>
                        <a:pt x="100" y="13"/>
                        <a:pt x="96" y="14"/>
                      </a:cubicBezTo>
                      <a:cubicBezTo>
                        <a:pt x="100" y="11"/>
                        <a:pt x="104" y="7"/>
                        <a:pt x="105" y="2"/>
                      </a:cubicBezTo>
                      <a:cubicBezTo>
                        <a:pt x="101" y="4"/>
                        <a:pt x="96" y="6"/>
                        <a:pt x="91" y="7"/>
                      </a:cubicBezTo>
                      <a:cubicBezTo>
                        <a:pt x="87" y="3"/>
                        <a:pt x="81" y="0"/>
                        <a:pt x="75" y="0"/>
                      </a:cubicBezTo>
                      <a:cubicBezTo>
                        <a:pt x="63" y="0"/>
                        <a:pt x="53" y="10"/>
                        <a:pt x="53" y="22"/>
                      </a:cubicBezTo>
                      <a:cubicBezTo>
                        <a:pt x="53" y="24"/>
                        <a:pt x="53" y="26"/>
                        <a:pt x="54" y="27"/>
                      </a:cubicBezTo>
                      <a:cubicBezTo>
                        <a:pt x="35" y="26"/>
                        <a:pt x="19" y="18"/>
                        <a:pt x="8" y="4"/>
                      </a:cubicBezTo>
                      <a:cubicBezTo>
                        <a:pt x="6" y="7"/>
                        <a:pt x="5" y="11"/>
                        <a:pt x="5" y="15"/>
                      </a:cubicBezTo>
                      <a:cubicBezTo>
                        <a:pt x="5" y="23"/>
                        <a:pt x="9" y="30"/>
                        <a:pt x="15" y="34"/>
                      </a:cubicBezTo>
                      <a:cubicBezTo>
                        <a:pt x="11" y="34"/>
                        <a:pt x="8" y="33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42"/>
                        <a:pt x="12" y="51"/>
                        <a:pt x="23" y="53"/>
                      </a:cubicBezTo>
                      <a:cubicBezTo>
                        <a:pt x="21" y="53"/>
                        <a:pt x="19" y="54"/>
                        <a:pt x="17" y="54"/>
                      </a:cubicBezTo>
                      <a:cubicBezTo>
                        <a:pt x="15" y="54"/>
                        <a:pt x="14" y="54"/>
                        <a:pt x="13" y="53"/>
                      </a:cubicBezTo>
                      <a:cubicBezTo>
                        <a:pt x="15" y="62"/>
                        <a:pt x="23" y="69"/>
                        <a:pt x="33" y="69"/>
                      </a:cubicBezTo>
                      <a:cubicBezTo>
                        <a:pt x="26" y="75"/>
                        <a:pt x="16" y="78"/>
                        <a:pt x="6" y="78"/>
                      </a:cubicBezTo>
                      <a:cubicBezTo>
                        <a:pt x="4" y="78"/>
                        <a:pt x="2" y="78"/>
                        <a:pt x="0" y="78"/>
                      </a:cubicBezTo>
                      <a:cubicBezTo>
                        <a:pt x="10" y="84"/>
                        <a:pt x="22" y="88"/>
                        <a:pt x="34" y="88"/>
                      </a:cubicBezTo>
                      <a:cubicBezTo>
                        <a:pt x="75" y="88"/>
                        <a:pt x="97" y="54"/>
                        <a:pt x="97" y="25"/>
                      </a:cubicBezTo>
                      <a:cubicBezTo>
                        <a:pt x="97" y="24"/>
                        <a:pt x="97" y="23"/>
                        <a:pt x="97" y="22"/>
                      </a:cubicBezTo>
                      <a:cubicBezTo>
                        <a:pt x="102" y="19"/>
                        <a:pt x="105" y="15"/>
                        <a:pt x="10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6" name="îsliďe"/>
                <p:cNvSpPr/>
                <p:nvPr/>
              </p:nvSpPr>
              <p:spPr bwMode="auto">
                <a:xfrm>
                  <a:off x="10315471" y="6398133"/>
                  <a:ext cx="242709" cy="252495"/>
                </a:xfrm>
                <a:custGeom>
                  <a:avLst/>
                  <a:gdLst>
                    <a:gd name="T0" fmla="*/ 66 w 124"/>
                    <a:gd name="T1" fmla="*/ 0 h 129"/>
                    <a:gd name="T2" fmla="*/ 66 w 124"/>
                    <a:gd name="T3" fmla="*/ 59 h 129"/>
                    <a:gd name="T4" fmla="*/ 124 w 124"/>
                    <a:gd name="T5" fmla="*/ 0 h 129"/>
                    <a:gd name="T6" fmla="*/ 124 w 124"/>
                    <a:gd name="T7" fmla="*/ 129 h 129"/>
                    <a:gd name="T8" fmla="*/ 66 w 124"/>
                    <a:gd name="T9" fmla="*/ 70 h 129"/>
                    <a:gd name="T10" fmla="*/ 66 w 124"/>
                    <a:gd name="T11" fmla="*/ 129 h 129"/>
                    <a:gd name="T12" fmla="*/ 0 w 124"/>
                    <a:gd name="T13" fmla="*/ 64 h 129"/>
                    <a:gd name="T14" fmla="*/ 66 w 124"/>
                    <a:gd name="T15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66" y="0"/>
                      </a:moveTo>
                      <a:lnTo>
                        <a:pt x="66" y="59"/>
                      </a:lnTo>
                      <a:lnTo>
                        <a:pt x="124" y="0"/>
                      </a:lnTo>
                      <a:lnTo>
                        <a:pt x="124" y="129"/>
                      </a:lnTo>
                      <a:lnTo>
                        <a:pt x="66" y="70"/>
                      </a:lnTo>
                      <a:lnTo>
                        <a:pt x="66" y="129"/>
                      </a:lnTo>
                      <a:lnTo>
                        <a:pt x="0" y="6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7" name="ïşlîḓé"/>
                <p:cNvSpPr/>
                <p:nvPr/>
              </p:nvSpPr>
              <p:spPr bwMode="auto">
                <a:xfrm>
                  <a:off x="9877029" y="6449024"/>
                  <a:ext cx="366021" cy="364063"/>
                </a:xfrm>
                <a:custGeom>
                  <a:avLst/>
                  <a:gdLst>
                    <a:gd name="T0" fmla="*/ 0 w 114"/>
                    <a:gd name="T1" fmla="*/ 83 h 114"/>
                    <a:gd name="T2" fmla="*/ 10 w 114"/>
                    <a:gd name="T3" fmla="*/ 93 h 114"/>
                    <a:gd name="T4" fmla="*/ 30 w 114"/>
                    <a:gd name="T5" fmla="*/ 73 h 114"/>
                    <a:gd name="T6" fmla="*/ 41 w 114"/>
                    <a:gd name="T7" fmla="*/ 84 h 114"/>
                    <a:gd name="T8" fmla="*/ 21 w 114"/>
                    <a:gd name="T9" fmla="*/ 104 h 114"/>
                    <a:gd name="T10" fmla="*/ 31 w 114"/>
                    <a:gd name="T11" fmla="*/ 114 h 114"/>
                    <a:gd name="T12" fmla="*/ 51 w 114"/>
                    <a:gd name="T13" fmla="*/ 94 h 114"/>
                    <a:gd name="T14" fmla="*/ 64 w 114"/>
                    <a:gd name="T15" fmla="*/ 107 h 114"/>
                    <a:gd name="T16" fmla="*/ 74 w 114"/>
                    <a:gd name="T17" fmla="*/ 97 h 114"/>
                    <a:gd name="T18" fmla="*/ 17 w 114"/>
                    <a:gd name="T19" fmla="*/ 40 h 114"/>
                    <a:gd name="T20" fmla="*/ 7 w 114"/>
                    <a:gd name="T21" fmla="*/ 50 h 114"/>
                    <a:gd name="T22" fmla="*/ 20 w 114"/>
                    <a:gd name="T23" fmla="*/ 63 h 114"/>
                    <a:gd name="T24" fmla="*/ 0 w 114"/>
                    <a:gd name="T25" fmla="*/ 83 h 114"/>
                    <a:gd name="T26" fmla="*/ 84 w 114"/>
                    <a:gd name="T27" fmla="*/ 30 h 114"/>
                    <a:gd name="T28" fmla="*/ 26 w 114"/>
                    <a:gd name="T29" fmla="*/ 39 h 114"/>
                    <a:gd name="T30" fmla="*/ 75 w 114"/>
                    <a:gd name="T31" fmla="*/ 88 h 114"/>
                    <a:gd name="T32" fmla="*/ 84 w 114"/>
                    <a:gd name="T33" fmla="*/ 30 h 114"/>
                    <a:gd name="T34" fmla="*/ 93 w 114"/>
                    <a:gd name="T35" fmla="*/ 35 h 114"/>
                    <a:gd name="T36" fmla="*/ 79 w 114"/>
                    <a:gd name="T37" fmla="*/ 21 h 114"/>
                    <a:gd name="T38" fmla="*/ 100 w 114"/>
                    <a:gd name="T39" fmla="*/ 0 h 114"/>
                    <a:gd name="T40" fmla="*/ 114 w 114"/>
                    <a:gd name="T41" fmla="*/ 14 h 114"/>
                    <a:gd name="T42" fmla="*/ 93 w 114"/>
                    <a:gd name="T43" fmla="*/ 35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114">
                      <a:moveTo>
                        <a:pt x="0" y="83"/>
                      </a:move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41" y="84"/>
                        <a:pt x="41" y="84"/>
                        <a:pt x="41" y="84"/>
                      </a:cubicBezTo>
                      <a:cubicBezTo>
                        <a:pt x="21" y="104"/>
                        <a:pt x="21" y="104"/>
                        <a:pt x="21" y="104"/>
                      </a:cubicBezTo>
                      <a:cubicBezTo>
                        <a:pt x="31" y="114"/>
                        <a:pt x="31" y="114"/>
                        <a:pt x="31" y="114"/>
                      </a:cubicBezTo>
                      <a:cubicBezTo>
                        <a:pt x="51" y="94"/>
                        <a:pt x="51" y="94"/>
                        <a:pt x="51" y="94"/>
                      </a:cubicBezTo>
                      <a:cubicBezTo>
                        <a:pt x="64" y="107"/>
                        <a:pt x="64" y="107"/>
                        <a:pt x="64" y="107"/>
                      </a:cubicBezTo>
                      <a:cubicBezTo>
                        <a:pt x="74" y="97"/>
                        <a:pt x="74" y="97"/>
                        <a:pt x="74" y="97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lnTo>
                        <a:pt x="0" y="83"/>
                      </a:lnTo>
                      <a:close/>
                      <a:moveTo>
                        <a:pt x="84" y="30"/>
                      </a:moveTo>
                      <a:cubicBezTo>
                        <a:pt x="65" y="12"/>
                        <a:pt x="41" y="26"/>
                        <a:pt x="26" y="39"/>
                      </a:cubicBezTo>
                      <a:cubicBezTo>
                        <a:pt x="75" y="88"/>
                        <a:pt x="75" y="88"/>
                        <a:pt x="75" y="88"/>
                      </a:cubicBezTo>
                      <a:cubicBezTo>
                        <a:pt x="88" y="73"/>
                        <a:pt x="102" y="49"/>
                        <a:pt x="84" y="30"/>
                      </a:cubicBezTo>
                      <a:close/>
                      <a:moveTo>
                        <a:pt x="93" y="35"/>
                      </a:move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14" y="14"/>
                        <a:pt x="114" y="14"/>
                        <a:pt x="114" y="14"/>
                      </a:cubicBezTo>
                      <a:lnTo>
                        <a:pt x="9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48" name="ïṧ1ïḑê"/>
                <p:cNvSpPr/>
                <p:nvPr/>
              </p:nvSpPr>
              <p:spPr bwMode="auto">
                <a:xfrm>
                  <a:off x="8986444" y="6147595"/>
                  <a:ext cx="366021" cy="358191"/>
                </a:xfrm>
                <a:custGeom>
                  <a:avLst/>
                  <a:gdLst>
                    <a:gd name="T0" fmla="*/ 110 w 115"/>
                    <a:gd name="T1" fmla="*/ 36 h 112"/>
                    <a:gd name="T2" fmla="*/ 86 w 115"/>
                    <a:gd name="T3" fmla="*/ 1 h 112"/>
                    <a:gd name="T4" fmla="*/ 86 w 115"/>
                    <a:gd name="T5" fmla="*/ 1 h 112"/>
                    <a:gd name="T6" fmla="*/ 77 w 115"/>
                    <a:gd name="T7" fmla="*/ 4 h 112"/>
                    <a:gd name="T8" fmla="*/ 32 w 115"/>
                    <a:gd name="T9" fmla="*/ 39 h 112"/>
                    <a:gd name="T10" fmla="*/ 36 w 115"/>
                    <a:gd name="T11" fmla="*/ 56 h 112"/>
                    <a:gd name="T12" fmla="*/ 42 w 115"/>
                    <a:gd name="T13" fmla="*/ 73 h 112"/>
                    <a:gd name="T14" fmla="*/ 98 w 115"/>
                    <a:gd name="T15" fmla="*/ 81 h 112"/>
                    <a:gd name="T16" fmla="*/ 106 w 115"/>
                    <a:gd name="T17" fmla="*/ 78 h 112"/>
                    <a:gd name="T18" fmla="*/ 106 w 115"/>
                    <a:gd name="T19" fmla="*/ 79 h 112"/>
                    <a:gd name="T20" fmla="*/ 110 w 115"/>
                    <a:gd name="T21" fmla="*/ 36 h 112"/>
                    <a:gd name="T22" fmla="*/ 102 w 115"/>
                    <a:gd name="T23" fmla="*/ 73 h 112"/>
                    <a:gd name="T24" fmla="*/ 99 w 115"/>
                    <a:gd name="T25" fmla="*/ 73 h 112"/>
                    <a:gd name="T26" fmla="*/ 93 w 115"/>
                    <a:gd name="T27" fmla="*/ 67 h 112"/>
                    <a:gd name="T28" fmla="*/ 83 w 115"/>
                    <a:gd name="T29" fmla="*/ 43 h 112"/>
                    <a:gd name="T30" fmla="*/ 80 w 115"/>
                    <a:gd name="T31" fmla="*/ 18 h 112"/>
                    <a:gd name="T32" fmla="*/ 82 w 115"/>
                    <a:gd name="T33" fmla="*/ 10 h 112"/>
                    <a:gd name="T34" fmla="*/ 84 w 115"/>
                    <a:gd name="T35" fmla="*/ 8 h 112"/>
                    <a:gd name="T36" fmla="*/ 87 w 115"/>
                    <a:gd name="T37" fmla="*/ 9 h 112"/>
                    <a:gd name="T38" fmla="*/ 93 w 115"/>
                    <a:gd name="T39" fmla="*/ 15 h 112"/>
                    <a:gd name="T40" fmla="*/ 103 w 115"/>
                    <a:gd name="T41" fmla="*/ 38 h 112"/>
                    <a:gd name="T42" fmla="*/ 106 w 115"/>
                    <a:gd name="T43" fmla="*/ 63 h 112"/>
                    <a:gd name="T44" fmla="*/ 104 w 115"/>
                    <a:gd name="T45" fmla="*/ 71 h 112"/>
                    <a:gd name="T46" fmla="*/ 102 w 115"/>
                    <a:gd name="T47" fmla="*/ 73 h 112"/>
                    <a:gd name="T48" fmla="*/ 28 w 115"/>
                    <a:gd name="T49" fmla="*/ 58 h 112"/>
                    <a:gd name="T50" fmla="*/ 25 w 115"/>
                    <a:gd name="T51" fmla="*/ 42 h 112"/>
                    <a:gd name="T52" fmla="*/ 11 w 115"/>
                    <a:gd name="T53" fmla="*/ 47 h 112"/>
                    <a:gd name="T54" fmla="*/ 4 w 115"/>
                    <a:gd name="T55" fmla="*/ 49 h 112"/>
                    <a:gd name="T56" fmla="*/ 0 w 115"/>
                    <a:gd name="T57" fmla="*/ 61 h 112"/>
                    <a:gd name="T58" fmla="*/ 3 w 115"/>
                    <a:gd name="T59" fmla="*/ 70 h 112"/>
                    <a:gd name="T60" fmla="*/ 11 w 115"/>
                    <a:gd name="T61" fmla="*/ 78 h 112"/>
                    <a:gd name="T62" fmla="*/ 19 w 115"/>
                    <a:gd name="T63" fmla="*/ 76 h 112"/>
                    <a:gd name="T64" fmla="*/ 34 w 115"/>
                    <a:gd name="T65" fmla="*/ 73 h 112"/>
                    <a:gd name="T66" fmla="*/ 28 w 115"/>
                    <a:gd name="T67" fmla="*/ 58 h 112"/>
                    <a:gd name="T68" fmla="*/ 47 w 115"/>
                    <a:gd name="T69" fmla="*/ 77 h 112"/>
                    <a:gd name="T70" fmla="*/ 32 w 115"/>
                    <a:gd name="T71" fmla="*/ 78 h 112"/>
                    <a:gd name="T72" fmla="*/ 50 w 115"/>
                    <a:gd name="T73" fmla="*/ 110 h 112"/>
                    <a:gd name="T74" fmla="*/ 54 w 115"/>
                    <a:gd name="T75" fmla="*/ 111 h 112"/>
                    <a:gd name="T76" fmla="*/ 66 w 115"/>
                    <a:gd name="T77" fmla="*/ 102 h 112"/>
                    <a:gd name="T78" fmla="*/ 66 w 115"/>
                    <a:gd name="T79" fmla="*/ 98 h 112"/>
                    <a:gd name="T80" fmla="*/ 47 w 115"/>
                    <a:gd name="T81" fmla="*/ 77 h 112"/>
                    <a:gd name="T82" fmla="*/ 96 w 115"/>
                    <a:gd name="T83" fmla="*/ 53 h 112"/>
                    <a:gd name="T84" fmla="*/ 95 w 115"/>
                    <a:gd name="T85" fmla="*/ 53 h 112"/>
                    <a:gd name="T86" fmla="*/ 93 w 115"/>
                    <a:gd name="T87" fmla="*/ 51 h 112"/>
                    <a:gd name="T88" fmla="*/ 89 w 115"/>
                    <a:gd name="T89" fmla="*/ 42 h 112"/>
                    <a:gd name="T90" fmla="*/ 88 w 115"/>
                    <a:gd name="T91" fmla="*/ 32 h 112"/>
                    <a:gd name="T92" fmla="*/ 89 w 115"/>
                    <a:gd name="T93" fmla="*/ 29 h 112"/>
                    <a:gd name="T94" fmla="*/ 90 w 115"/>
                    <a:gd name="T95" fmla="*/ 28 h 112"/>
                    <a:gd name="T96" fmla="*/ 91 w 115"/>
                    <a:gd name="T97" fmla="*/ 29 h 112"/>
                    <a:gd name="T98" fmla="*/ 93 w 115"/>
                    <a:gd name="T99" fmla="*/ 31 h 112"/>
                    <a:gd name="T100" fmla="*/ 97 w 115"/>
                    <a:gd name="T101" fmla="*/ 40 h 112"/>
                    <a:gd name="T102" fmla="*/ 98 w 115"/>
                    <a:gd name="T103" fmla="*/ 49 h 112"/>
                    <a:gd name="T104" fmla="*/ 97 w 115"/>
                    <a:gd name="T105" fmla="*/ 52 h 112"/>
                    <a:gd name="T106" fmla="*/ 96 w 115"/>
                    <a:gd name="T107" fmla="*/ 53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5" h="112">
                      <a:moveTo>
                        <a:pt x="110" y="36"/>
                      </a:moveTo>
                      <a:cubicBezTo>
                        <a:pt x="104" y="15"/>
                        <a:pt x="93" y="0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60" y="25"/>
                        <a:pt x="32" y="39"/>
                      </a:cubicBezTo>
                      <a:cubicBezTo>
                        <a:pt x="33" y="44"/>
                        <a:pt x="34" y="50"/>
                        <a:pt x="36" y="56"/>
                      </a:cubicBezTo>
                      <a:cubicBezTo>
                        <a:pt x="37" y="63"/>
                        <a:pt x="39" y="68"/>
                        <a:pt x="42" y="73"/>
                      </a:cubicBezTo>
                      <a:cubicBezTo>
                        <a:pt x="73" y="71"/>
                        <a:pt x="98" y="81"/>
                        <a:pt x="98" y="81"/>
                      </a:cubicBezTo>
                      <a:cubicBezTo>
                        <a:pt x="106" y="78"/>
                        <a:pt x="106" y="78"/>
                        <a:pt x="106" y="78"/>
                      </a:cubicBezTo>
                      <a:cubicBezTo>
                        <a:pt x="106" y="78"/>
                        <a:pt x="106" y="79"/>
                        <a:pt x="106" y="79"/>
                      </a:cubicBezTo>
                      <a:cubicBezTo>
                        <a:pt x="114" y="76"/>
                        <a:pt x="115" y="57"/>
                        <a:pt x="110" y="36"/>
                      </a:cubicBezTo>
                      <a:close/>
                      <a:moveTo>
                        <a:pt x="102" y="73"/>
                      </a:moveTo>
                      <a:cubicBezTo>
                        <a:pt x="101" y="74"/>
                        <a:pt x="99" y="73"/>
                        <a:pt x="99" y="73"/>
                      </a:cubicBezTo>
                      <a:cubicBezTo>
                        <a:pt x="97" y="71"/>
                        <a:pt x="95" y="69"/>
                        <a:pt x="93" y="67"/>
                      </a:cubicBezTo>
                      <a:cubicBezTo>
                        <a:pt x="89" y="61"/>
                        <a:pt x="85" y="53"/>
                        <a:pt x="83" y="43"/>
                      </a:cubicBezTo>
                      <a:cubicBezTo>
                        <a:pt x="80" y="34"/>
                        <a:pt x="79" y="25"/>
                        <a:pt x="80" y="18"/>
                      </a:cubicBezTo>
                      <a:cubicBezTo>
                        <a:pt x="80" y="15"/>
                        <a:pt x="81" y="12"/>
                        <a:pt x="82" y="10"/>
                      </a:cubicBezTo>
                      <a:cubicBezTo>
                        <a:pt x="82" y="10"/>
                        <a:pt x="83" y="8"/>
                        <a:pt x="84" y="8"/>
                      </a:cubicBezTo>
                      <a:cubicBezTo>
                        <a:pt x="85" y="8"/>
                        <a:pt x="87" y="9"/>
                        <a:pt x="87" y="9"/>
                      </a:cubicBezTo>
                      <a:cubicBezTo>
                        <a:pt x="89" y="10"/>
                        <a:pt x="91" y="12"/>
                        <a:pt x="93" y="15"/>
                      </a:cubicBezTo>
                      <a:cubicBezTo>
                        <a:pt x="97" y="20"/>
                        <a:pt x="101" y="29"/>
                        <a:pt x="103" y="38"/>
                      </a:cubicBezTo>
                      <a:cubicBezTo>
                        <a:pt x="106" y="47"/>
                        <a:pt x="107" y="56"/>
                        <a:pt x="106" y="63"/>
                      </a:cubicBezTo>
                      <a:cubicBezTo>
                        <a:pt x="105" y="67"/>
                        <a:pt x="105" y="69"/>
                        <a:pt x="104" y="71"/>
                      </a:cubicBezTo>
                      <a:cubicBezTo>
                        <a:pt x="103" y="72"/>
                        <a:pt x="103" y="73"/>
                        <a:pt x="102" y="73"/>
                      </a:cubicBezTo>
                      <a:close/>
                      <a:moveTo>
                        <a:pt x="28" y="58"/>
                      </a:moveTo>
                      <a:cubicBezTo>
                        <a:pt x="27" y="53"/>
                        <a:pt x="26" y="47"/>
                        <a:pt x="25" y="42"/>
                      </a:cubicBezTo>
                      <a:cubicBezTo>
                        <a:pt x="20" y="44"/>
                        <a:pt x="16" y="46"/>
                        <a:pt x="11" y="47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8"/>
                        <a:pt x="11" y="78"/>
                        <a:pt x="19" y="76"/>
                      </a:cubicBezTo>
                      <a:cubicBezTo>
                        <a:pt x="24" y="75"/>
                        <a:pt x="28" y="74"/>
                        <a:pt x="34" y="73"/>
                      </a:cubicBezTo>
                      <a:cubicBezTo>
                        <a:pt x="32" y="69"/>
                        <a:pt x="30" y="64"/>
                        <a:pt x="28" y="58"/>
                      </a:cubicBezTo>
                      <a:close/>
                      <a:moveTo>
                        <a:pt x="47" y="77"/>
                      </a:move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1" y="112"/>
                        <a:pt x="53" y="112"/>
                        <a:pt x="54" y="111"/>
                      </a:cubicBezTo>
                      <a:cubicBezTo>
                        <a:pt x="66" y="102"/>
                        <a:pt x="66" y="102"/>
                        <a:pt x="66" y="102"/>
                      </a:cubicBezTo>
                      <a:cubicBezTo>
                        <a:pt x="67" y="101"/>
                        <a:pt x="67" y="99"/>
                        <a:pt x="66" y="98"/>
                      </a:cubicBezTo>
                      <a:lnTo>
                        <a:pt x="47" y="77"/>
                      </a:lnTo>
                      <a:close/>
                      <a:moveTo>
                        <a:pt x="96" y="53"/>
                      </a:moveTo>
                      <a:cubicBezTo>
                        <a:pt x="96" y="53"/>
                        <a:pt x="95" y="53"/>
                        <a:pt x="95" y="53"/>
                      </a:cubicBezTo>
                      <a:cubicBezTo>
                        <a:pt x="94" y="53"/>
                        <a:pt x="94" y="52"/>
                        <a:pt x="93" y="51"/>
                      </a:cubicBezTo>
                      <a:cubicBezTo>
                        <a:pt x="91" y="49"/>
                        <a:pt x="90" y="45"/>
                        <a:pt x="89" y="42"/>
                      </a:cubicBezTo>
                      <a:cubicBezTo>
                        <a:pt x="88" y="38"/>
                        <a:pt x="88" y="35"/>
                        <a:pt x="88" y="32"/>
                      </a:cubicBezTo>
                      <a:cubicBezTo>
                        <a:pt x="88" y="31"/>
                        <a:pt x="88" y="30"/>
                        <a:pt x="89" y="29"/>
                      </a:cubicBezTo>
                      <a:cubicBezTo>
                        <a:pt x="89" y="29"/>
                        <a:pt x="89" y="28"/>
                        <a:pt x="90" y="28"/>
                      </a:cubicBezTo>
                      <a:cubicBezTo>
                        <a:pt x="90" y="28"/>
                        <a:pt x="90" y="28"/>
                        <a:pt x="91" y="29"/>
                      </a:cubicBezTo>
                      <a:cubicBezTo>
                        <a:pt x="91" y="29"/>
                        <a:pt x="92" y="30"/>
                        <a:pt x="93" y="31"/>
                      </a:cubicBezTo>
                      <a:cubicBezTo>
                        <a:pt x="94" y="33"/>
                        <a:pt x="96" y="36"/>
                        <a:pt x="97" y="40"/>
                      </a:cubicBezTo>
                      <a:cubicBezTo>
                        <a:pt x="98" y="43"/>
                        <a:pt x="98" y="47"/>
                        <a:pt x="98" y="49"/>
                      </a:cubicBezTo>
                      <a:cubicBezTo>
                        <a:pt x="98" y="51"/>
                        <a:pt x="98" y="52"/>
                        <a:pt x="97" y="52"/>
                      </a:cubicBezTo>
                      <a:cubicBezTo>
                        <a:pt x="97" y="53"/>
                        <a:pt x="97" y="53"/>
                        <a:pt x="96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</a:p>
              </p:txBody>
            </p:sp>
            <p:sp>
              <p:nvSpPr>
                <p:cNvPr id="149" name="íSļiḋè"/>
                <p:cNvSpPr/>
                <p:nvPr/>
              </p:nvSpPr>
              <p:spPr bwMode="auto">
                <a:xfrm>
                  <a:off x="9420971" y="6157383"/>
                  <a:ext cx="334704" cy="336661"/>
                </a:xfrm>
                <a:custGeom>
                  <a:avLst/>
                  <a:gdLst>
                    <a:gd name="T0" fmla="*/ 100 w 105"/>
                    <a:gd name="T1" fmla="*/ 29 h 105"/>
                    <a:gd name="T2" fmla="*/ 71 w 105"/>
                    <a:gd name="T3" fmla="*/ 26 h 105"/>
                    <a:gd name="T4" fmla="*/ 88 w 105"/>
                    <a:gd name="T5" fmla="*/ 9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2 w 105"/>
                    <a:gd name="T11" fmla="*/ 26 h 105"/>
                    <a:gd name="T12" fmla="*/ 52 w 105"/>
                    <a:gd name="T13" fmla="*/ 26 h 105"/>
                    <a:gd name="T14" fmla="*/ 26 w 105"/>
                    <a:gd name="T15" fmla="*/ 0 h 105"/>
                    <a:gd name="T16" fmla="*/ 19 w 105"/>
                    <a:gd name="T17" fmla="*/ 6 h 105"/>
                    <a:gd name="T18" fmla="*/ 39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1 h 105"/>
                    <a:gd name="T26" fmla="*/ 52 w 105"/>
                    <a:gd name="T27" fmla="*/ 105 h 105"/>
                    <a:gd name="T28" fmla="*/ 100 w 105"/>
                    <a:gd name="T29" fmla="*/ 101 h 105"/>
                    <a:gd name="T30" fmla="*/ 105 w 105"/>
                    <a:gd name="T31" fmla="*/ 65 h 105"/>
                    <a:gd name="T32" fmla="*/ 100 w 105"/>
                    <a:gd name="T33" fmla="*/ 29 h 105"/>
                    <a:gd name="T34" fmla="*/ 88 w 105"/>
                    <a:gd name="T35" fmla="*/ 89 h 105"/>
                    <a:gd name="T36" fmla="*/ 52 w 105"/>
                    <a:gd name="T37" fmla="*/ 92 h 105"/>
                    <a:gd name="T38" fmla="*/ 16 w 105"/>
                    <a:gd name="T39" fmla="*/ 89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2 w 105"/>
                    <a:gd name="T45" fmla="*/ 39 h 105"/>
                    <a:gd name="T46" fmla="*/ 88 w 105"/>
                    <a:gd name="T47" fmla="*/ 41 h 105"/>
                    <a:gd name="T48" fmla="*/ 92 w 105"/>
                    <a:gd name="T49" fmla="*/ 65 h 105"/>
                    <a:gd name="T50" fmla="*/ 88 w 105"/>
                    <a:gd name="T51" fmla="*/ 8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0" y="29"/>
                      </a:moveTo>
                      <a:cubicBezTo>
                        <a:pt x="91" y="28"/>
                        <a:pt x="82" y="27"/>
                        <a:pt x="71" y="26"/>
                      </a:cubicBezTo>
                      <a:cubicBezTo>
                        <a:pt x="88" y="9"/>
                        <a:pt x="88" y="9"/>
                        <a:pt x="88" y="9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4" y="26"/>
                        <a:pt x="52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1" y="40"/>
                        <a:pt x="0" y="52"/>
                        <a:pt x="0" y="65"/>
                      </a:cubicBezTo>
                      <a:cubicBezTo>
                        <a:pt x="0" y="78"/>
                        <a:pt x="1" y="90"/>
                        <a:pt x="4" y="101"/>
                      </a:cubicBezTo>
                      <a:cubicBezTo>
                        <a:pt x="19" y="104"/>
                        <a:pt x="35" y="105"/>
                        <a:pt x="52" y="105"/>
                      </a:cubicBezTo>
                      <a:cubicBezTo>
                        <a:pt x="69" y="105"/>
                        <a:pt x="86" y="104"/>
                        <a:pt x="100" y="101"/>
                      </a:cubicBezTo>
                      <a:cubicBezTo>
                        <a:pt x="103" y="90"/>
                        <a:pt x="105" y="78"/>
                        <a:pt x="105" y="65"/>
                      </a:cubicBezTo>
                      <a:cubicBezTo>
                        <a:pt x="105" y="52"/>
                        <a:pt x="103" y="40"/>
                        <a:pt x="100" y="29"/>
                      </a:cubicBezTo>
                      <a:close/>
                      <a:moveTo>
                        <a:pt x="88" y="89"/>
                      </a:moveTo>
                      <a:cubicBezTo>
                        <a:pt x="77" y="91"/>
                        <a:pt x="65" y="92"/>
                        <a:pt x="52" y="92"/>
                      </a:cubicBezTo>
                      <a:cubicBezTo>
                        <a:pt x="39" y="92"/>
                        <a:pt x="27" y="91"/>
                        <a:pt x="16" y="89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39" y="39"/>
                        <a:pt x="52" y="39"/>
                      </a:cubicBezTo>
                      <a:cubicBezTo>
                        <a:pt x="65" y="39"/>
                        <a:pt x="77" y="40"/>
                        <a:pt x="88" y="41"/>
                      </a:cubicBezTo>
                      <a:cubicBezTo>
                        <a:pt x="90" y="49"/>
                        <a:pt x="92" y="57"/>
                        <a:pt x="92" y="65"/>
                      </a:cubicBezTo>
                      <a:cubicBezTo>
                        <a:pt x="92" y="74"/>
                        <a:pt x="90" y="82"/>
                        <a:pt x="88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0" name="iṥľiḑé"/>
                <p:cNvSpPr/>
                <p:nvPr/>
              </p:nvSpPr>
              <p:spPr bwMode="auto">
                <a:xfrm>
                  <a:off x="9372038" y="6560592"/>
                  <a:ext cx="409082" cy="230965"/>
                </a:xfrm>
                <a:custGeom>
                  <a:avLst/>
                  <a:gdLst>
                    <a:gd name="T0" fmla="*/ 128 w 128"/>
                    <a:gd name="T1" fmla="*/ 50 h 72"/>
                    <a:gd name="T2" fmla="*/ 112 w 128"/>
                    <a:gd name="T3" fmla="*/ 29 h 72"/>
                    <a:gd name="T4" fmla="*/ 82 w 128"/>
                    <a:gd name="T5" fmla="*/ 0 h 72"/>
                    <a:gd name="T6" fmla="*/ 58 w 128"/>
                    <a:gd name="T7" fmla="*/ 11 h 72"/>
                    <a:gd name="T8" fmla="*/ 45 w 128"/>
                    <a:gd name="T9" fmla="*/ 4 h 72"/>
                    <a:gd name="T10" fmla="*/ 29 w 128"/>
                    <a:gd name="T11" fmla="*/ 21 h 72"/>
                    <a:gd name="T12" fmla="*/ 29 w 128"/>
                    <a:gd name="T13" fmla="*/ 23 h 72"/>
                    <a:gd name="T14" fmla="*/ 24 w 128"/>
                    <a:gd name="T15" fmla="*/ 23 h 72"/>
                    <a:gd name="T16" fmla="*/ 0 w 128"/>
                    <a:gd name="T17" fmla="*/ 47 h 72"/>
                    <a:gd name="T18" fmla="*/ 24 w 128"/>
                    <a:gd name="T19" fmla="*/ 72 h 72"/>
                    <a:gd name="T20" fmla="*/ 106 w 128"/>
                    <a:gd name="T21" fmla="*/ 72 h 72"/>
                    <a:gd name="T22" fmla="*/ 106 w 128"/>
                    <a:gd name="T23" fmla="*/ 72 h 72"/>
                    <a:gd name="T24" fmla="*/ 128 w 128"/>
                    <a:gd name="T25" fmla="*/ 5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" h="72">
                      <a:moveTo>
                        <a:pt x="128" y="50"/>
                      </a:moveTo>
                      <a:cubicBezTo>
                        <a:pt x="128" y="39"/>
                        <a:pt x="121" y="31"/>
                        <a:pt x="112" y="29"/>
                      </a:cubicBezTo>
                      <a:cubicBezTo>
                        <a:pt x="111" y="12"/>
                        <a:pt x="98" y="0"/>
                        <a:pt x="82" y="0"/>
                      </a:cubicBezTo>
                      <a:cubicBezTo>
                        <a:pt x="72" y="0"/>
                        <a:pt x="64" y="4"/>
                        <a:pt x="58" y="11"/>
                      </a:cubicBezTo>
                      <a:cubicBezTo>
                        <a:pt x="55" y="7"/>
                        <a:pt x="51" y="4"/>
                        <a:pt x="45" y="4"/>
                      </a:cubicBezTo>
                      <a:cubicBezTo>
                        <a:pt x="36" y="4"/>
                        <a:pt x="29" y="12"/>
                        <a:pt x="29" y="21"/>
                      </a:cubicBezTo>
                      <a:cubicBezTo>
                        <a:pt x="29" y="22"/>
                        <a:pt x="29" y="23"/>
                        <a:pt x="29" y="23"/>
                      </a:cubicBezTo>
                      <a:cubicBezTo>
                        <a:pt x="27" y="23"/>
                        <a:pt x="26" y="23"/>
                        <a:pt x="24" y="23"/>
                      </a:cubicBezTo>
                      <a:cubicBezTo>
                        <a:pt x="11" y="23"/>
                        <a:pt x="0" y="34"/>
                        <a:pt x="0" y="47"/>
                      </a:cubicBezTo>
                      <a:cubicBezTo>
                        <a:pt x="0" y="61"/>
                        <a:pt x="11" y="72"/>
                        <a:pt x="24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18" y="71"/>
                        <a:pt x="128" y="62"/>
                        <a:pt x="128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1" name="íšḻíḍê"/>
                <p:cNvSpPr/>
                <p:nvPr/>
              </p:nvSpPr>
              <p:spPr bwMode="auto">
                <a:xfrm>
                  <a:off x="8992317" y="6560592"/>
                  <a:ext cx="281855" cy="230965"/>
                </a:xfrm>
                <a:custGeom>
                  <a:avLst/>
                  <a:gdLst>
                    <a:gd name="T0" fmla="*/ 0 w 88"/>
                    <a:gd name="T1" fmla="*/ 0 h 72"/>
                    <a:gd name="T2" fmla="*/ 0 w 88"/>
                    <a:gd name="T3" fmla="*/ 72 h 72"/>
                    <a:gd name="T4" fmla="*/ 88 w 88"/>
                    <a:gd name="T5" fmla="*/ 72 h 72"/>
                    <a:gd name="T6" fmla="*/ 88 w 88"/>
                    <a:gd name="T7" fmla="*/ 0 h 72"/>
                    <a:gd name="T8" fmla="*/ 0 w 88"/>
                    <a:gd name="T9" fmla="*/ 0 h 72"/>
                    <a:gd name="T10" fmla="*/ 83 w 88"/>
                    <a:gd name="T11" fmla="*/ 66 h 72"/>
                    <a:gd name="T12" fmla="*/ 5 w 88"/>
                    <a:gd name="T13" fmla="*/ 66 h 72"/>
                    <a:gd name="T14" fmla="*/ 5 w 88"/>
                    <a:gd name="T15" fmla="*/ 5 h 72"/>
                    <a:gd name="T16" fmla="*/ 83 w 88"/>
                    <a:gd name="T17" fmla="*/ 5 h 72"/>
                    <a:gd name="T18" fmla="*/ 83 w 88"/>
                    <a:gd name="T19" fmla="*/ 66 h 72"/>
                    <a:gd name="T20" fmla="*/ 61 w 88"/>
                    <a:gd name="T21" fmla="*/ 19 h 72"/>
                    <a:gd name="T22" fmla="*/ 69 w 88"/>
                    <a:gd name="T23" fmla="*/ 27 h 72"/>
                    <a:gd name="T24" fmla="*/ 77 w 88"/>
                    <a:gd name="T25" fmla="*/ 19 h 72"/>
                    <a:gd name="T26" fmla="*/ 69 w 88"/>
                    <a:gd name="T27" fmla="*/ 11 h 72"/>
                    <a:gd name="T28" fmla="*/ 61 w 88"/>
                    <a:gd name="T29" fmla="*/ 19 h 72"/>
                    <a:gd name="T30" fmla="*/ 77 w 88"/>
                    <a:gd name="T31" fmla="*/ 60 h 72"/>
                    <a:gd name="T32" fmla="*/ 11 w 88"/>
                    <a:gd name="T33" fmla="*/ 60 h 72"/>
                    <a:gd name="T34" fmla="*/ 27 w 88"/>
                    <a:gd name="T35" fmla="*/ 16 h 72"/>
                    <a:gd name="T36" fmla="*/ 50 w 88"/>
                    <a:gd name="T37" fmla="*/ 44 h 72"/>
                    <a:gd name="T38" fmla="*/ 61 w 88"/>
                    <a:gd name="T39" fmla="*/ 36 h 72"/>
                    <a:gd name="T40" fmla="*/ 77 w 88"/>
                    <a:gd name="T4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8" h="72">
                      <a:moveTo>
                        <a:pt x="0" y="0"/>
                      </a:move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88" y="0"/>
                        <a:pt x="88" y="0"/>
                        <a:pt x="88" y="0"/>
                      </a:cubicBezTo>
                      <a:lnTo>
                        <a:pt x="0" y="0"/>
                      </a:lnTo>
                      <a:close/>
                      <a:moveTo>
                        <a:pt x="83" y="66"/>
                      </a:move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lnTo>
                        <a:pt x="83" y="66"/>
                      </a:lnTo>
                      <a:close/>
                      <a:moveTo>
                        <a:pt x="61" y="19"/>
                      </a:moveTo>
                      <a:cubicBezTo>
                        <a:pt x="61" y="24"/>
                        <a:pt x="64" y="27"/>
                        <a:pt x="69" y="27"/>
                      </a:cubicBezTo>
                      <a:cubicBezTo>
                        <a:pt x="74" y="27"/>
                        <a:pt x="77" y="24"/>
                        <a:pt x="77" y="19"/>
                      </a:cubicBezTo>
                      <a:cubicBezTo>
                        <a:pt x="77" y="14"/>
                        <a:pt x="74" y="11"/>
                        <a:pt x="69" y="11"/>
                      </a:cubicBezTo>
                      <a:cubicBezTo>
                        <a:pt x="64" y="11"/>
                        <a:pt x="61" y="14"/>
                        <a:pt x="61" y="19"/>
                      </a:cubicBezTo>
                      <a:close/>
                      <a:moveTo>
                        <a:pt x="77" y="60"/>
                      </a:move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lnTo>
                        <a:pt x="77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2" name="iṩḷiḋe"/>
                <p:cNvSpPr/>
                <p:nvPr/>
              </p:nvSpPr>
              <p:spPr bwMode="auto">
                <a:xfrm>
                  <a:off x="8583234" y="6505787"/>
                  <a:ext cx="272069" cy="275983"/>
                </a:xfrm>
                <a:custGeom>
                  <a:avLst/>
                  <a:gdLst>
                    <a:gd name="T0" fmla="*/ 57 w 85"/>
                    <a:gd name="T1" fmla="*/ 59 h 86"/>
                    <a:gd name="T2" fmla="*/ 82 w 85"/>
                    <a:gd name="T3" fmla="*/ 47 h 86"/>
                    <a:gd name="T4" fmla="*/ 82 w 85"/>
                    <a:gd name="T5" fmla="*/ 59 h 86"/>
                    <a:gd name="T6" fmla="*/ 66 w 85"/>
                    <a:gd name="T7" fmla="*/ 67 h 86"/>
                    <a:gd name="T8" fmla="*/ 59 w 85"/>
                    <a:gd name="T9" fmla="*/ 84 h 86"/>
                    <a:gd name="T10" fmla="*/ 47 w 85"/>
                    <a:gd name="T11" fmla="*/ 84 h 86"/>
                    <a:gd name="T12" fmla="*/ 57 w 85"/>
                    <a:gd name="T13" fmla="*/ 59 h 86"/>
                    <a:gd name="T14" fmla="*/ 24 w 85"/>
                    <a:gd name="T15" fmla="*/ 85 h 86"/>
                    <a:gd name="T16" fmla="*/ 39 w 85"/>
                    <a:gd name="T17" fmla="*/ 42 h 86"/>
                    <a:gd name="T18" fmla="*/ 81 w 85"/>
                    <a:gd name="T19" fmla="*/ 23 h 86"/>
                    <a:gd name="T20" fmla="*/ 81 w 85"/>
                    <a:gd name="T21" fmla="*/ 35 h 86"/>
                    <a:gd name="T22" fmla="*/ 81 w 85"/>
                    <a:gd name="T23" fmla="*/ 35 h 86"/>
                    <a:gd name="T24" fmla="*/ 48 w 85"/>
                    <a:gd name="T25" fmla="*/ 51 h 86"/>
                    <a:gd name="T26" fmla="*/ 36 w 85"/>
                    <a:gd name="T27" fmla="*/ 85 h 86"/>
                    <a:gd name="T28" fmla="*/ 24 w 85"/>
                    <a:gd name="T29" fmla="*/ 85 h 86"/>
                    <a:gd name="T30" fmla="*/ 49 w 85"/>
                    <a:gd name="T31" fmla="*/ 7 h 86"/>
                    <a:gd name="T32" fmla="*/ 80 w 85"/>
                    <a:gd name="T33" fmla="*/ 0 h 86"/>
                    <a:gd name="T34" fmla="*/ 80 w 85"/>
                    <a:gd name="T35" fmla="*/ 0 h 86"/>
                    <a:gd name="T36" fmla="*/ 80 w 85"/>
                    <a:gd name="T37" fmla="*/ 12 h 86"/>
                    <a:gd name="T38" fmla="*/ 31 w 85"/>
                    <a:gd name="T39" fmla="*/ 34 h 86"/>
                    <a:gd name="T40" fmla="*/ 12 w 85"/>
                    <a:gd name="T41" fmla="*/ 86 h 86"/>
                    <a:gd name="T42" fmla="*/ 0 w 85"/>
                    <a:gd name="T43" fmla="*/ 86 h 86"/>
                    <a:gd name="T44" fmla="*/ 5 w 85"/>
                    <a:gd name="T45" fmla="*/ 55 h 86"/>
                    <a:gd name="T46" fmla="*/ 22 w 85"/>
                    <a:gd name="T47" fmla="*/ 26 h 86"/>
                    <a:gd name="T48" fmla="*/ 49 w 85"/>
                    <a:gd name="T49" fmla="*/ 7 h 86"/>
                    <a:gd name="T50" fmla="*/ 75 w 85"/>
                    <a:gd name="T51" fmla="*/ 83 h 86"/>
                    <a:gd name="T52" fmla="*/ 83 w 85"/>
                    <a:gd name="T53" fmla="*/ 83 h 86"/>
                    <a:gd name="T54" fmla="*/ 83 w 85"/>
                    <a:gd name="T55" fmla="*/ 74 h 86"/>
                    <a:gd name="T56" fmla="*/ 74 w 85"/>
                    <a:gd name="T57" fmla="*/ 75 h 86"/>
                    <a:gd name="T58" fmla="*/ 75 w 85"/>
                    <a:gd name="T59" fmla="*/ 8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" h="86">
                      <a:moveTo>
                        <a:pt x="57" y="59"/>
                      </a:moveTo>
                      <a:cubicBezTo>
                        <a:pt x="64" y="51"/>
                        <a:pt x="73" y="48"/>
                        <a:pt x="82" y="47"/>
                      </a:cubicBezTo>
                      <a:cubicBezTo>
                        <a:pt x="82" y="59"/>
                        <a:pt x="82" y="59"/>
                        <a:pt x="82" y="59"/>
                      </a:cubicBezTo>
                      <a:cubicBezTo>
                        <a:pt x="76" y="59"/>
                        <a:pt x="70" y="62"/>
                        <a:pt x="66" y="67"/>
                      </a:cubicBezTo>
                      <a:cubicBezTo>
                        <a:pt x="61" y="71"/>
                        <a:pt x="59" y="78"/>
                        <a:pt x="59" y="84"/>
                      </a:cubicBezTo>
                      <a:cubicBezTo>
                        <a:pt x="47" y="84"/>
                        <a:pt x="47" y="84"/>
                        <a:pt x="47" y="84"/>
                      </a:cubicBezTo>
                      <a:cubicBezTo>
                        <a:pt x="47" y="75"/>
                        <a:pt x="50" y="66"/>
                        <a:pt x="57" y="59"/>
                      </a:cubicBezTo>
                      <a:close/>
                      <a:moveTo>
                        <a:pt x="24" y="85"/>
                      </a:moveTo>
                      <a:cubicBezTo>
                        <a:pt x="23" y="69"/>
                        <a:pt x="29" y="54"/>
                        <a:pt x="39" y="42"/>
                      </a:cubicBezTo>
                      <a:cubicBezTo>
                        <a:pt x="50" y="31"/>
                        <a:pt x="65" y="24"/>
                        <a:pt x="81" y="23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69" y="36"/>
                        <a:pt x="57" y="41"/>
                        <a:pt x="48" y="51"/>
                      </a:cubicBezTo>
                      <a:cubicBezTo>
                        <a:pt x="40" y="60"/>
                        <a:pt x="35" y="72"/>
                        <a:pt x="36" y="85"/>
                      </a:cubicBezTo>
                      <a:lnTo>
                        <a:pt x="24" y="85"/>
                      </a:lnTo>
                      <a:close/>
                      <a:moveTo>
                        <a:pt x="49" y="7"/>
                      </a:moveTo>
                      <a:cubicBezTo>
                        <a:pt x="59" y="3"/>
                        <a:pt x="69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61" y="12"/>
                        <a:pt x="44" y="20"/>
                        <a:pt x="31" y="34"/>
                      </a:cubicBezTo>
                      <a:cubicBezTo>
                        <a:pt x="18" y="48"/>
                        <a:pt x="11" y="67"/>
                        <a:pt x="12" y="86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75"/>
                        <a:pt x="1" y="65"/>
                        <a:pt x="5" y="55"/>
                      </a:cubicBezTo>
                      <a:cubicBezTo>
                        <a:pt x="9" y="44"/>
                        <a:pt x="14" y="35"/>
                        <a:pt x="22" y="26"/>
                      </a:cubicBezTo>
                      <a:cubicBezTo>
                        <a:pt x="30" y="18"/>
                        <a:pt x="39" y="12"/>
                        <a:pt x="49" y="7"/>
                      </a:cubicBezTo>
                      <a:close/>
                      <a:moveTo>
                        <a:pt x="75" y="83"/>
                      </a:moveTo>
                      <a:cubicBezTo>
                        <a:pt x="77" y="85"/>
                        <a:pt x="81" y="85"/>
                        <a:pt x="83" y="83"/>
                      </a:cubicBezTo>
                      <a:cubicBezTo>
                        <a:pt x="85" y="80"/>
                        <a:pt x="85" y="77"/>
                        <a:pt x="83" y="74"/>
                      </a:cubicBezTo>
                      <a:cubicBezTo>
                        <a:pt x="80" y="72"/>
                        <a:pt x="77" y="72"/>
                        <a:pt x="74" y="75"/>
                      </a:cubicBezTo>
                      <a:cubicBezTo>
                        <a:pt x="72" y="77"/>
                        <a:pt x="72" y="81"/>
                        <a:pt x="7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3" name="íṣļïḑé"/>
                <p:cNvSpPr/>
                <p:nvPr/>
              </p:nvSpPr>
              <p:spPr bwMode="auto">
                <a:xfrm>
                  <a:off x="7782165" y="3068712"/>
                  <a:ext cx="230965" cy="227050"/>
                </a:xfrm>
                <a:custGeom>
                  <a:avLst/>
                  <a:gdLst>
                    <a:gd name="T0" fmla="*/ 14 w 72"/>
                    <a:gd name="T1" fmla="*/ 35 h 71"/>
                    <a:gd name="T2" fmla="*/ 14 w 72"/>
                    <a:gd name="T3" fmla="*/ 33 h 71"/>
                    <a:gd name="T4" fmla="*/ 1 w 72"/>
                    <a:gd name="T5" fmla="*/ 29 h 71"/>
                    <a:gd name="T6" fmla="*/ 0 w 72"/>
                    <a:gd name="T7" fmla="*/ 35 h 71"/>
                    <a:gd name="T8" fmla="*/ 11 w 72"/>
                    <a:gd name="T9" fmla="*/ 62 h 71"/>
                    <a:gd name="T10" fmla="*/ 19 w 72"/>
                    <a:gd name="T11" fmla="*/ 51 h 71"/>
                    <a:gd name="T12" fmla="*/ 14 w 72"/>
                    <a:gd name="T13" fmla="*/ 35 h 71"/>
                    <a:gd name="T14" fmla="*/ 58 w 72"/>
                    <a:gd name="T15" fmla="*/ 35 h 71"/>
                    <a:gd name="T16" fmla="*/ 53 w 72"/>
                    <a:gd name="T17" fmla="*/ 51 h 71"/>
                    <a:gd name="T18" fmla="*/ 61 w 72"/>
                    <a:gd name="T19" fmla="*/ 62 h 71"/>
                    <a:gd name="T20" fmla="*/ 72 w 72"/>
                    <a:gd name="T21" fmla="*/ 35 h 71"/>
                    <a:gd name="T22" fmla="*/ 71 w 72"/>
                    <a:gd name="T23" fmla="*/ 29 h 71"/>
                    <a:gd name="T24" fmla="*/ 58 w 72"/>
                    <a:gd name="T25" fmla="*/ 33 h 71"/>
                    <a:gd name="T26" fmla="*/ 58 w 72"/>
                    <a:gd name="T27" fmla="*/ 35 h 71"/>
                    <a:gd name="T28" fmla="*/ 40 w 72"/>
                    <a:gd name="T29" fmla="*/ 13 h 71"/>
                    <a:gd name="T30" fmla="*/ 56 w 72"/>
                    <a:gd name="T31" fmla="*/ 24 h 71"/>
                    <a:gd name="T32" fmla="*/ 68 w 72"/>
                    <a:gd name="T33" fmla="*/ 20 h 71"/>
                    <a:gd name="T34" fmla="*/ 40 w 72"/>
                    <a:gd name="T35" fmla="*/ 0 h 71"/>
                    <a:gd name="T36" fmla="*/ 40 w 72"/>
                    <a:gd name="T37" fmla="*/ 13 h 71"/>
                    <a:gd name="T38" fmla="*/ 16 w 72"/>
                    <a:gd name="T39" fmla="*/ 24 h 71"/>
                    <a:gd name="T40" fmla="*/ 31 w 72"/>
                    <a:gd name="T41" fmla="*/ 13 h 71"/>
                    <a:gd name="T42" fmla="*/ 31 w 72"/>
                    <a:gd name="T43" fmla="*/ 0 h 71"/>
                    <a:gd name="T44" fmla="*/ 3 w 72"/>
                    <a:gd name="T45" fmla="*/ 20 h 71"/>
                    <a:gd name="T46" fmla="*/ 16 w 72"/>
                    <a:gd name="T47" fmla="*/ 24 h 71"/>
                    <a:gd name="T48" fmla="*/ 45 w 72"/>
                    <a:gd name="T49" fmla="*/ 56 h 71"/>
                    <a:gd name="T50" fmla="*/ 36 w 72"/>
                    <a:gd name="T51" fmla="*/ 58 h 71"/>
                    <a:gd name="T52" fmla="*/ 27 w 72"/>
                    <a:gd name="T53" fmla="*/ 56 h 71"/>
                    <a:gd name="T54" fmla="*/ 19 w 72"/>
                    <a:gd name="T55" fmla="*/ 67 h 71"/>
                    <a:gd name="T56" fmla="*/ 36 w 72"/>
                    <a:gd name="T57" fmla="*/ 71 h 71"/>
                    <a:gd name="T58" fmla="*/ 53 w 72"/>
                    <a:gd name="T59" fmla="*/ 67 h 71"/>
                    <a:gd name="T60" fmla="*/ 45 w 72"/>
                    <a:gd name="T61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1">
                      <a:moveTo>
                        <a:pt x="14" y="35"/>
                      </a:moveTo>
                      <a:cubicBezTo>
                        <a:pt x="14" y="35"/>
                        <a:pt x="14" y="34"/>
                        <a:pt x="14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0" y="35"/>
                      </a:cubicBezTo>
                      <a:cubicBezTo>
                        <a:pt x="0" y="46"/>
                        <a:pt x="4" y="55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4" y="41"/>
                        <a:pt x="14" y="35"/>
                      </a:cubicBezTo>
                      <a:close/>
                      <a:moveTo>
                        <a:pt x="58" y="35"/>
                      </a:moveTo>
                      <a:cubicBezTo>
                        <a:pt x="58" y="41"/>
                        <a:pt x="56" y="47"/>
                        <a:pt x="53" y="51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8" y="55"/>
                        <a:pt x="72" y="46"/>
                        <a:pt x="72" y="35"/>
                      </a:cubicBezTo>
                      <a:cubicBezTo>
                        <a:pt x="72" y="33"/>
                        <a:pt x="72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5"/>
                      </a:cubicBezTo>
                      <a:close/>
                      <a:moveTo>
                        <a:pt x="40" y="13"/>
                      </a:moveTo>
                      <a:cubicBezTo>
                        <a:pt x="47" y="15"/>
                        <a:pt x="52" y="19"/>
                        <a:pt x="56" y="24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63" y="9"/>
                        <a:pt x="53" y="1"/>
                        <a:pt x="40" y="0"/>
                      </a:cubicBezTo>
                      <a:lnTo>
                        <a:pt x="40" y="13"/>
                      </a:lnTo>
                      <a:close/>
                      <a:moveTo>
                        <a:pt x="16" y="24"/>
                      </a:moveTo>
                      <a:cubicBezTo>
                        <a:pt x="20" y="19"/>
                        <a:pt x="25" y="15"/>
                        <a:pt x="31" y="13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1"/>
                        <a:pt x="9" y="9"/>
                        <a:pt x="3" y="20"/>
                      </a:cubicBezTo>
                      <a:lnTo>
                        <a:pt x="16" y="24"/>
                      </a:lnTo>
                      <a:close/>
                      <a:moveTo>
                        <a:pt x="45" y="56"/>
                      </a:moveTo>
                      <a:cubicBezTo>
                        <a:pt x="42" y="57"/>
                        <a:pt x="39" y="58"/>
                        <a:pt x="36" y="58"/>
                      </a:cubicBezTo>
                      <a:cubicBezTo>
                        <a:pt x="33" y="58"/>
                        <a:pt x="30" y="57"/>
                        <a:pt x="27" y="56"/>
                      </a:cubicBezTo>
                      <a:cubicBezTo>
                        <a:pt x="19" y="67"/>
                        <a:pt x="19" y="67"/>
                        <a:pt x="19" y="67"/>
                      </a:cubicBezTo>
                      <a:cubicBezTo>
                        <a:pt x="24" y="70"/>
                        <a:pt x="30" y="71"/>
                        <a:pt x="36" y="71"/>
                      </a:cubicBezTo>
                      <a:cubicBezTo>
                        <a:pt x="42" y="71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</a:p>
              </p:txBody>
            </p:sp>
            <p:sp>
              <p:nvSpPr>
                <p:cNvPr id="154" name="íṧľiḍè"/>
                <p:cNvSpPr/>
                <p:nvPr/>
              </p:nvSpPr>
              <p:spPr bwMode="auto">
                <a:xfrm>
                  <a:off x="8409033" y="762985"/>
                  <a:ext cx="189861" cy="187904"/>
                </a:xfrm>
                <a:custGeom>
                  <a:avLst/>
                  <a:gdLst>
                    <a:gd name="T0" fmla="*/ 30 w 59"/>
                    <a:gd name="T1" fmla="*/ 0 h 59"/>
                    <a:gd name="T2" fmla="*/ 0 w 59"/>
                    <a:gd name="T3" fmla="*/ 29 h 59"/>
                    <a:gd name="T4" fmla="*/ 30 w 59"/>
                    <a:gd name="T5" fmla="*/ 59 h 59"/>
                    <a:gd name="T6" fmla="*/ 59 w 59"/>
                    <a:gd name="T7" fmla="*/ 29 h 59"/>
                    <a:gd name="T8" fmla="*/ 30 w 59"/>
                    <a:gd name="T9" fmla="*/ 0 h 59"/>
                    <a:gd name="T10" fmla="*/ 47 w 59"/>
                    <a:gd name="T11" fmla="*/ 25 h 59"/>
                    <a:gd name="T12" fmla="*/ 31 w 59"/>
                    <a:gd name="T13" fmla="*/ 47 h 59"/>
                    <a:gd name="T14" fmla="*/ 24 w 59"/>
                    <a:gd name="T15" fmla="*/ 44 h 59"/>
                    <a:gd name="T16" fmla="*/ 18 w 59"/>
                    <a:gd name="T17" fmla="*/ 27 h 59"/>
                    <a:gd name="T18" fmla="*/ 14 w 59"/>
                    <a:gd name="T19" fmla="*/ 28 h 59"/>
                    <a:gd name="T20" fmla="*/ 12 w 59"/>
                    <a:gd name="T21" fmla="*/ 26 h 59"/>
                    <a:gd name="T22" fmla="*/ 23 w 59"/>
                    <a:gd name="T23" fmla="*/ 18 h 59"/>
                    <a:gd name="T24" fmla="*/ 29 w 59"/>
                    <a:gd name="T25" fmla="*/ 30 h 59"/>
                    <a:gd name="T26" fmla="*/ 32 w 59"/>
                    <a:gd name="T27" fmla="*/ 37 h 59"/>
                    <a:gd name="T28" fmla="*/ 36 w 59"/>
                    <a:gd name="T29" fmla="*/ 31 h 59"/>
                    <a:gd name="T30" fmla="*/ 32 w 59"/>
                    <a:gd name="T31" fmla="*/ 26 h 59"/>
                    <a:gd name="T32" fmla="*/ 47 w 59"/>
                    <a:gd name="T33" fmla="*/ 2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45"/>
                        <a:pt x="14" y="59"/>
                        <a:pt x="30" y="59"/>
                      </a:cubicBezTo>
                      <a:cubicBezTo>
                        <a:pt x="46" y="59"/>
                        <a:pt x="59" y="45"/>
                        <a:pt x="59" y="29"/>
                      </a:cubicBezTo>
                      <a:cubicBezTo>
                        <a:pt x="59" y="13"/>
                        <a:pt x="46" y="0"/>
                        <a:pt x="30" y="0"/>
                      </a:cubicBezTo>
                      <a:close/>
                      <a:moveTo>
                        <a:pt x="47" y="25"/>
                      </a:moveTo>
                      <a:cubicBezTo>
                        <a:pt x="45" y="36"/>
                        <a:pt x="34" y="45"/>
                        <a:pt x="31" y="47"/>
                      </a:cubicBezTo>
                      <a:cubicBezTo>
                        <a:pt x="28" y="49"/>
                        <a:pt x="25" y="46"/>
                        <a:pt x="24" y="44"/>
                      </a:cubicBezTo>
                      <a:cubicBezTo>
                        <a:pt x="22" y="42"/>
                        <a:pt x="19" y="28"/>
                        <a:pt x="18" y="27"/>
                      </a:cubicBezTo>
                      <a:cubicBezTo>
                        <a:pt x="17" y="25"/>
                        <a:pt x="14" y="28"/>
                        <a:pt x="14" y="2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8" y="19"/>
                        <a:pt x="23" y="18"/>
                      </a:cubicBezTo>
                      <a:cubicBezTo>
                        <a:pt x="28" y="17"/>
                        <a:pt x="28" y="25"/>
                        <a:pt x="29" y="30"/>
                      </a:cubicBezTo>
                      <a:cubicBezTo>
                        <a:pt x="30" y="34"/>
                        <a:pt x="31" y="37"/>
                        <a:pt x="32" y="37"/>
                      </a:cubicBezTo>
                      <a:cubicBezTo>
                        <a:pt x="33" y="37"/>
                        <a:pt x="34" y="34"/>
                        <a:pt x="36" y="31"/>
                      </a:cubicBezTo>
                      <a:cubicBezTo>
                        <a:pt x="39" y="27"/>
                        <a:pt x="36" y="23"/>
                        <a:pt x="32" y="26"/>
                      </a:cubicBezTo>
                      <a:cubicBezTo>
                        <a:pt x="34" y="16"/>
                        <a:pt x="49" y="14"/>
                        <a:pt x="47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</a:p>
              </p:txBody>
            </p:sp>
          </p:grpSp>
        </p:grpSp>
        <p:sp>
          <p:nvSpPr>
            <p:cNvPr id="7" name="íŝḷïdè"/>
            <p:cNvSpPr/>
            <p:nvPr/>
          </p:nvSpPr>
          <p:spPr>
            <a:xfrm>
              <a:off x="927604" y="2056397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ṧľîḋê"/>
            <p:cNvSpPr/>
            <p:nvPr/>
          </p:nvSpPr>
          <p:spPr>
            <a:xfrm>
              <a:off x="927604" y="3260930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ṣľiḓe"/>
            <p:cNvSpPr/>
            <p:nvPr/>
          </p:nvSpPr>
          <p:spPr>
            <a:xfrm>
              <a:off x="927604" y="4465463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$ḷîḑé"/>
            <p:cNvSpPr/>
            <p:nvPr/>
          </p:nvSpPr>
          <p:spPr bwMode="auto">
            <a:xfrm>
              <a:off x="927604" y="2508599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1" name="ï$ḻîḓê"/>
            <p:cNvSpPr/>
            <p:nvPr/>
          </p:nvSpPr>
          <p:spPr bwMode="auto">
            <a:xfrm>
              <a:off x="893825" y="3716325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  <p:sp>
          <p:nvSpPr>
            <p:cNvPr id="12" name="iśļîďé"/>
            <p:cNvSpPr/>
            <p:nvPr/>
          </p:nvSpPr>
          <p:spPr bwMode="auto">
            <a:xfrm>
              <a:off x="915597" y="4923882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344613" y="1960244"/>
            <a:ext cx="1172165" cy="1174274"/>
            <a:chOff x="1497013" y="2112644"/>
            <a:chExt cx="1172165" cy="1174274"/>
          </a:xfrm>
        </p:grpSpPr>
        <p:sp>
          <p:nvSpPr>
            <p:cNvPr id="16" name="文本框 15"/>
            <p:cNvSpPr txBox="1"/>
            <p:nvPr/>
          </p:nvSpPr>
          <p:spPr>
            <a:xfrm>
              <a:off x="1756808" y="2442510"/>
              <a:ext cx="652575" cy="567390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/</a:t>
              </a:r>
              <a:r>
                <a:rPr lang="en-US" altLang="zh-CN" spc="100" dirty="0" smtClean="0">
                  <a:solidFill>
                    <a:schemeClr val="accent4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97013" y="2112644"/>
              <a:ext cx="1172165" cy="1174274"/>
            </a:xfrm>
            <a:custGeom>
              <a:avLst/>
              <a:gdLst>
                <a:gd name="T0" fmla="*/ 608 w 703"/>
                <a:gd name="T1" fmla="*/ 704 h 704"/>
                <a:gd name="T2" fmla="*/ 94 w 703"/>
                <a:gd name="T3" fmla="*/ 704 h 704"/>
                <a:gd name="T4" fmla="*/ 0 w 703"/>
                <a:gd name="T5" fmla="*/ 609 h 704"/>
                <a:gd name="T6" fmla="*/ 0 w 703"/>
                <a:gd name="T7" fmla="*/ 95 h 704"/>
                <a:gd name="T8" fmla="*/ 94 w 703"/>
                <a:gd name="T9" fmla="*/ 0 h 704"/>
                <a:gd name="T10" fmla="*/ 608 w 703"/>
                <a:gd name="T11" fmla="*/ 0 h 704"/>
                <a:gd name="T12" fmla="*/ 703 w 703"/>
                <a:gd name="T13" fmla="*/ 95 h 704"/>
                <a:gd name="T14" fmla="*/ 703 w 703"/>
                <a:gd name="T15" fmla="*/ 609 h 704"/>
                <a:gd name="T16" fmla="*/ 608 w 703"/>
                <a:gd name="T17" fmla="*/ 70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704">
                  <a:moveTo>
                    <a:pt x="608" y="704"/>
                  </a:moveTo>
                  <a:cubicBezTo>
                    <a:pt x="94" y="704"/>
                    <a:pt x="94" y="704"/>
                    <a:pt x="94" y="704"/>
                  </a:cubicBezTo>
                  <a:cubicBezTo>
                    <a:pt x="42" y="704"/>
                    <a:pt x="0" y="661"/>
                    <a:pt x="0" y="60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60" y="0"/>
                    <a:pt x="703" y="43"/>
                    <a:pt x="703" y="95"/>
                  </a:cubicBezTo>
                  <a:cubicBezTo>
                    <a:pt x="703" y="609"/>
                    <a:pt x="703" y="609"/>
                    <a:pt x="703" y="609"/>
                  </a:cubicBezTo>
                  <a:cubicBezTo>
                    <a:pt x="703" y="661"/>
                    <a:pt x="660" y="704"/>
                    <a:pt x="608" y="704"/>
                  </a:cubicBezTo>
                  <a:close/>
                </a:path>
              </a:pathLst>
            </a:custGeom>
            <a:noFill/>
            <a:ln w="60325" cap="flat">
              <a:solidFill>
                <a:srgbClr val="F06D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2151"/>
</p:tagLst>
</file>

<file path=ppt/tags/tag10.xml><?xml version="1.0" encoding="utf-8"?>
<p:tagLst xmlns:p="http://schemas.openxmlformats.org/presentationml/2006/main">
  <p:tag name="ISLIDE.DIAGRAM" val="4c518f95-6f2b-42a6-abc0-109f7b60e3b6"/>
</p:tagLst>
</file>

<file path=ppt/tags/tag11.xml><?xml version="1.0" encoding="utf-8"?>
<p:tagLst xmlns:p="http://schemas.openxmlformats.org/presentationml/2006/main">
  <p:tag name="ISLIDE.DIAGRAM" val="dc40937b-3a85-4f6a-8dc4-e6429ecbda2d"/>
</p:tagLst>
</file>

<file path=ppt/tags/tag12.xml><?xml version="1.0" encoding="utf-8"?>
<p:tagLst xmlns:p="http://schemas.openxmlformats.org/presentationml/2006/main">
  <p:tag name="ISLIDE.DIAGRAM" val="186609"/>
</p:tagLst>
</file>

<file path=ppt/tags/tag13.xml><?xml version="1.0" encoding="utf-8"?>
<p:tagLst xmlns:p="http://schemas.openxmlformats.org/presentationml/2006/main">
  <p:tag name="ISLIDE.DIAGRAM" val="5f8ddc0b-6e9a-4720-90a3-ca5dda9eabb0"/>
</p:tagLst>
</file>

<file path=ppt/tags/tag14.xml><?xml version="1.0" encoding="utf-8"?>
<p:tagLst xmlns:p="http://schemas.openxmlformats.org/presentationml/2006/main">
  <p:tag name="ISLIDE.DIAGRAM" val="3c2f1681-f979-4de5-8036-c0bce5db0ca5"/>
</p:tagLst>
</file>

<file path=ppt/tags/tag15.xml><?xml version="1.0" encoding="utf-8"?>
<p:tagLst xmlns:p="http://schemas.openxmlformats.org/presentationml/2006/main">
  <p:tag name="ISLIDE.DIAGRAM" val="288dc134-d3a1-4a6d-81d0-87365728f23a"/>
</p:tagLst>
</file>

<file path=ppt/tags/tag16.xml><?xml version="1.0" encoding="utf-8"?>
<p:tagLst xmlns:p="http://schemas.openxmlformats.org/presentationml/2006/main">
  <p:tag name="ISLIDE.DIAGRAM" val="2958602b-15d1-4f80-b2cc-ebad61232c0b"/>
</p:tagLst>
</file>

<file path=ppt/tags/tag17.xml><?xml version="1.0" encoding="utf-8"?>
<p:tagLst xmlns:p="http://schemas.openxmlformats.org/presentationml/2006/main">
  <p:tag name="ISLIDE.DIAGRAM" val="374fbbff-c9f3-4006-88b5-dc2a88d12c0b"/>
</p:tagLst>
</file>

<file path=ppt/tags/tag18.xml><?xml version="1.0" encoding="utf-8"?>
<p:tagLst xmlns:p="http://schemas.openxmlformats.org/presentationml/2006/main">
  <p:tag name="ISLIDE.DIAGRAM" val="25614a77-0ddb-4449-a9ba-0f861133a66f"/>
</p:tagLst>
</file>

<file path=ppt/tags/tag19.xml><?xml version="1.0" encoding="utf-8"?>
<p:tagLst xmlns:p="http://schemas.openxmlformats.org/presentationml/2006/main">
  <p:tag name="ISLIDE.DIAGRAM" val="7f2cec5c-68b9-4fc5-84cb-b9660b255b64"/>
</p:tagLst>
</file>

<file path=ppt/tags/tag2.xml><?xml version="1.0" encoding="utf-8"?>
<p:tagLst xmlns:p="http://schemas.openxmlformats.org/presentationml/2006/main">
  <p:tag name="ISLIDE.DIAGRAM" val="2e1ac37b-778e-4020-bc91-3516c027d66b"/>
</p:tagLst>
</file>

<file path=ppt/tags/tag20.xml><?xml version="1.0" encoding="utf-8"?>
<p:tagLst xmlns:p="http://schemas.openxmlformats.org/presentationml/2006/main">
  <p:tag name="ISLIDE.DIAGRAM" val="207557"/>
</p:tagLst>
</file>

<file path=ppt/tags/tag21.xml><?xml version="1.0" encoding="utf-8"?>
<p:tagLst xmlns:p="http://schemas.openxmlformats.org/presentationml/2006/main">
  <p:tag name="ISLIDE.DIAGRAM" val="470d4233-bf96-4b0c-b35c-5425b20cb384"/>
</p:tagLst>
</file>

<file path=ppt/tags/tag22.xml><?xml version="1.0" encoding="utf-8"?>
<p:tagLst xmlns:p="http://schemas.openxmlformats.org/presentationml/2006/main">
  <p:tag name="ISLIDE.DIAGRAM" val="fdb4f7d2-bc47-4eca-9fa1-04fdfe308a42"/>
</p:tagLst>
</file>

<file path=ppt/tags/tag23.xml><?xml version="1.0" encoding="utf-8"?>
<p:tagLst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54eafc3-56ec-48da-95a6-2fd98c8aff74"/>
</p:tagLst>
</file>

<file path=ppt/tags/tag3.xml><?xml version="1.0" encoding="utf-8"?>
<p:tagLst xmlns:p="http://schemas.openxmlformats.org/presentationml/2006/main">
  <p:tag name="ISLIDE.DIAGRAM" val="2e946718-25db-48f9-b4ad-a6a0877f6c46"/>
</p:tagLst>
</file>

<file path=ppt/tags/tag4.xml><?xml version="1.0" encoding="utf-8"?>
<p:tagLst xmlns:p="http://schemas.openxmlformats.org/presentationml/2006/main">
  <p:tag name="ISLIDE.DIAGRAM" val="207545"/>
</p:tagLst>
</file>

<file path=ppt/tags/tag5.xml><?xml version="1.0" encoding="utf-8"?>
<p:tagLst xmlns:p="http://schemas.openxmlformats.org/presentationml/2006/main">
  <p:tag name="ISLIDE.DIAGRAM" val="fdaaa325-f67a-43b5-ae35-a6f53a7a142b"/>
</p:tagLst>
</file>

<file path=ppt/tags/tag6.xml><?xml version="1.0" encoding="utf-8"?>
<p:tagLst xmlns:p="http://schemas.openxmlformats.org/presentationml/2006/main">
  <p:tag name="ISLIDE.DIAGRAM" val="4ce0353e-2c1b-4b83-8b9f-2a69efa1e97e"/>
</p:tagLst>
</file>

<file path=ppt/tags/tag7.xml><?xml version="1.0" encoding="utf-8"?>
<p:tagLst xmlns:p="http://schemas.openxmlformats.org/presentationml/2006/main">
  <p:tag name="ISLIDE.DIAGRAM" val="2bfc4976-6e52-4a80-ad58-1f98eccebb4d"/>
</p:tagLst>
</file>

<file path=ppt/tags/tag8.xml><?xml version="1.0" encoding="utf-8"?>
<p:tagLst xmlns:p="http://schemas.openxmlformats.org/presentationml/2006/main">
  <p:tag name="ISLIDE.DIAGRAM" val="2ce3a2b1-4bc3-4e65-9a52-0ccb868cfb22"/>
</p:tagLst>
</file>

<file path=ppt/tags/tag9.xml><?xml version="1.0" encoding="utf-8"?>
<p:tagLst xmlns:p="http://schemas.openxmlformats.org/presentationml/2006/main">
  <p:tag name="ISLIDE.DIAGRAM" val="2fa3383a-50dc-4876-b1da-c9e6ef69e0f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71A58"/>
      </a:accent1>
      <a:accent2>
        <a:srgbClr val="5E226A"/>
      </a:accent2>
      <a:accent3>
        <a:srgbClr val="B62483"/>
      </a:accent3>
      <a:accent4>
        <a:srgbClr val="EB7447"/>
      </a:accent4>
      <a:accent5>
        <a:srgbClr val="E8C274"/>
      </a:accent5>
      <a:accent6>
        <a:srgbClr val="72757B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71A58"/>
    </a:accent1>
    <a:accent2>
      <a:srgbClr val="5E226A"/>
    </a:accent2>
    <a:accent3>
      <a:srgbClr val="B62483"/>
    </a:accent3>
    <a:accent4>
      <a:srgbClr val="EB7447"/>
    </a:accent4>
    <a:accent5>
      <a:srgbClr val="E8C274"/>
    </a:accent5>
    <a:accent6>
      <a:srgbClr val="72757B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0</TotalTime>
  <Words>8429</Words>
  <Application>WPS 演示</Application>
  <PresentationFormat>宽屏</PresentationFormat>
  <Paragraphs>684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Impact</vt:lpstr>
      <vt:lpstr>微软雅黑</vt:lpstr>
      <vt:lpstr>Arial Unicode MS</vt:lpstr>
      <vt:lpstr>Calibri</vt:lpstr>
      <vt:lpstr>Arial</vt:lpstr>
      <vt:lpstr>Calibri</vt:lpstr>
      <vt:lpstr>主题5</vt:lpstr>
      <vt:lpstr>紫色立体图形PPT模板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</vt:vector>
  </TitlesOfParts>
  <Company>iSlide</Company>
  <LinksUpToDate>false</LinksUpToDate>
  <SharedDoc>false</SharedDoc>
  <HyperlinksChanged>false</HyperlinksChanged>
  <AppVersion>14.0000</AppVersion>
  <Manager>iSlide</Manager>
  <HyperlinkBase>https://www.islide.cc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铭</cp:lastModifiedBy>
  <cp:revision>7</cp:revision>
  <cp:lastPrinted>2018-05-28T16:00:00Z</cp:lastPrinted>
  <dcterms:created xsi:type="dcterms:W3CDTF">2018-05-28T16:00:00Z</dcterms:created>
  <dcterms:modified xsi:type="dcterms:W3CDTF">2022-01-06T03:03:21Z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KSOProductBuildVer">
    <vt:lpwstr>2052-11.1.0.11194</vt:lpwstr>
  </property>
  <property fmtid="{D5CDD505-2E9C-101B-9397-08002B2CF9AE}" pid="4" name="ICV">
    <vt:lpwstr>DB3E39C92A36453B9E5E1BE0C4DCCC15</vt:lpwstr>
  </property>
</Properties>
</file>