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56" r:id="rId3"/>
    <p:sldId id="257" r:id="rId5"/>
    <p:sldId id="258" r:id="rId6"/>
    <p:sldId id="304" r:id="rId7"/>
    <p:sldId id="303" r:id="rId8"/>
    <p:sldId id="302" r:id="rId9"/>
    <p:sldId id="301" r:id="rId10"/>
    <p:sldId id="306" r:id="rId11"/>
    <p:sldId id="305" r:id="rId12"/>
    <p:sldId id="307" r:id="rId13"/>
    <p:sldId id="308" r:id="rId14"/>
    <p:sldId id="309" r:id="rId15"/>
    <p:sldId id="310" r:id="rId16"/>
    <p:sldId id="312" r:id="rId17"/>
    <p:sldId id="311" r:id="rId18"/>
    <p:sldId id="313" r:id="rId19"/>
    <p:sldId id="314" r:id="rId20"/>
    <p:sldId id="315" r:id="rId21"/>
    <p:sldId id="319" r:id="rId22"/>
    <p:sldId id="317" r:id="rId23"/>
    <p:sldId id="316" r:id="rId24"/>
    <p:sldId id="318" r:id="rId25"/>
    <p:sldId id="321" r:id="rId26"/>
    <p:sldId id="320" r:id="rId27"/>
    <p:sldId id="322" r:id="rId28"/>
    <p:sldId id="324" r:id="rId29"/>
    <p:sldId id="328" r:id="rId30"/>
    <p:sldId id="326" r:id="rId31"/>
    <p:sldId id="325" r:id="rId32"/>
    <p:sldId id="323" r:id="rId33"/>
    <p:sldId id="327" r:id="rId34"/>
    <p:sldId id="329" r:id="rId35"/>
  </p:sldIdLst>
  <p:sldSz cx="9144000" cy="5141595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2E3"/>
    <a:srgbClr val="293D2C"/>
    <a:srgbClr val="FBE22D"/>
    <a:srgbClr val="A9D25A"/>
    <a:srgbClr val="EA5514"/>
    <a:srgbClr val="7BBFAA"/>
    <a:srgbClr val="EB4544"/>
    <a:srgbClr val="DDDDDD"/>
    <a:srgbClr val="B0389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144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96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1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1A09C-AB03-4DCA-AF4D-4A7C109893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4FB9D-89F2-4AD9-B25C-DB5C7C6C72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68865" y="480320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2066"/>
            <a:ext cx="9144001" cy="514191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52.wdp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microsoft.com/office/2007/relationships/hdphoto" Target="../media/image48.wdp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3.png"/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microsoft.com/office/2007/relationships/hdphoto" Target="../media/image56.wdp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53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openxmlformats.org/officeDocument/2006/relationships/image" Target="../media/image65.pn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.xml"/><Relationship Id="rId5" Type="http://schemas.openxmlformats.org/officeDocument/2006/relationships/image" Target="../media/image67.png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15.png"/><Relationship Id="rId2" Type="http://schemas.openxmlformats.org/officeDocument/2006/relationships/image" Target="../media/image53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12.png"/><Relationship Id="rId7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tags" Target="../tags/tag4.xml"/><Relationship Id="rId4" Type="http://schemas.openxmlformats.org/officeDocument/2006/relationships/image" Target="../media/image13.png"/><Relationship Id="rId3" Type="http://schemas.openxmlformats.org/officeDocument/2006/relationships/tags" Target="../tags/tag3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2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.xml"/><Relationship Id="rId7" Type="http://schemas.openxmlformats.org/officeDocument/2006/relationships/image" Target="../media/image12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27.xml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9.xml"/><Relationship Id="rId5" Type="http://schemas.openxmlformats.org/officeDocument/2006/relationships/image" Target="../media/image67.png"/><Relationship Id="rId4" Type="http://schemas.openxmlformats.org/officeDocument/2006/relationships/image" Target="../media/image13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5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6.png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7.png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3.png"/><Relationship Id="rId7" Type="http://schemas.openxmlformats.org/officeDocument/2006/relationships/image" Target="../media/image7.png"/><Relationship Id="rId6" Type="http://schemas.openxmlformats.org/officeDocument/2006/relationships/image" Target="../media/image15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3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2771800" y="1485827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r>
              <a:rPr lang="zh-CN" altLang="en-US" sz="2800" b="1" spc="3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教师教学</a:t>
            </a:r>
            <a:r>
              <a:rPr lang="zh-CN" altLang="en-US" sz="2800" spc="3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暨</a:t>
            </a:r>
            <a:r>
              <a:rPr lang="zh-CN" altLang="en-US" sz="2800" spc="3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说课教学</a:t>
            </a:r>
            <a:endParaRPr lang="zh-CN" altLang="en-US" sz="2800" spc="300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0" name="圆角矩形 1039"/>
          <p:cNvSpPr/>
          <p:nvPr/>
        </p:nvSpPr>
        <p:spPr>
          <a:xfrm>
            <a:off x="3556942" y="3075012"/>
            <a:ext cx="975535" cy="257572"/>
          </a:xfrm>
          <a:prstGeom prst="roundRect">
            <a:avLst>
              <a:gd name="adj" fmla="val 50000"/>
            </a:avLst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4716145" y="3075305"/>
            <a:ext cx="1170305" cy="25781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20XX.XX.XX</a:t>
            </a:r>
            <a:endParaRPr lang="zh-CN" altLang="en-US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576" y="1922884"/>
            <a:ext cx="78277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800" spc="16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彩色</a:t>
            </a:r>
            <a:r>
              <a:rPr lang="zh-CN" altLang="en-US" sz="5800" spc="16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</a:t>
            </a:r>
            <a:r>
              <a:rPr lang="zh-CN" altLang="en-US" sz="5800" spc="160" dirty="0" smtClean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教师公开课</a:t>
            </a:r>
            <a:r>
              <a:rPr lang="zh-CN" altLang="en-US" sz="5800" spc="16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件</a:t>
            </a:r>
            <a:endParaRPr lang="zh-CN" altLang="en-US" sz="6000" spc="16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4" name="纯音乐 - A Bright Future (Shorter Version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5374216" y="-10462492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 spd="slow" advTm="6373">
    <p:fade thruBlk="1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7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75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033" grpId="0"/>
          <p:bldP spid="1040" grpId="0" animBg="1"/>
          <p:bldP spid="50" grpId="0" bldLvl="0" animBg="1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7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75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033" grpId="0"/>
          <p:bldP spid="1040" grpId="0" animBg="1"/>
          <p:bldP spid="50" grpId="0" bldLvl="0" animBg="1"/>
          <p:bldP spid="4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1834">
        <p14:switch dir="r"/>
      </p:transition>
    </mc:Choice>
    <mc:Fallback>
      <p:transition spd="slow" advTm="183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7"/>
          <p:cNvCxnSpPr/>
          <p:nvPr/>
        </p:nvCxnSpPr>
        <p:spPr>
          <a:xfrm>
            <a:off x="4557024" y="872562"/>
            <a:ext cx="0" cy="4057274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"/>
          <p:cNvGrpSpPr/>
          <p:nvPr/>
        </p:nvGrpSpPr>
        <p:grpSpPr>
          <a:xfrm>
            <a:off x="4473161" y="1148688"/>
            <a:ext cx="802683" cy="167725"/>
            <a:chOff x="5964215" y="1531583"/>
            <a:chExt cx="1070244" cy="223633"/>
          </a:xfrm>
        </p:grpSpPr>
        <p:sp>
          <p:nvSpPr>
            <p:cNvPr id="90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1" name="直接连接符 12"/>
            <p:cNvCxnSpPr>
              <a:stCxn id="90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2"/>
          <p:cNvGrpSpPr/>
          <p:nvPr/>
        </p:nvGrpSpPr>
        <p:grpSpPr>
          <a:xfrm>
            <a:off x="4473161" y="3592795"/>
            <a:ext cx="804101" cy="167725"/>
            <a:chOff x="5964215" y="4790393"/>
            <a:chExt cx="1072134" cy="223633"/>
          </a:xfrm>
        </p:grpSpPr>
        <p:sp>
          <p:nvSpPr>
            <p:cNvPr id="93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0"/>
          <p:cNvGrpSpPr/>
          <p:nvPr/>
        </p:nvGrpSpPr>
        <p:grpSpPr>
          <a:xfrm>
            <a:off x="4473161" y="2274960"/>
            <a:ext cx="804101" cy="167725"/>
            <a:chOff x="5964215" y="3033279"/>
            <a:chExt cx="1072134" cy="223633"/>
          </a:xfrm>
        </p:grpSpPr>
        <p:sp>
          <p:nvSpPr>
            <p:cNvPr id="9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7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5359706" y="1055300"/>
            <a:ext cx="61619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201X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359705" y="2181288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 smtClean="0">
                <a:solidFill>
                  <a:schemeClr val="bg1"/>
                </a:solidFill>
                <a:latin typeface="+mj-lt"/>
              </a:rPr>
              <a:t>7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359705" y="3507943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 smtClean="0">
                <a:solidFill>
                  <a:schemeClr val="bg1"/>
                </a:solidFill>
                <a:latin typeface="+mj-lt"/>
              </a:rPr>
              <a:t>6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1" name="Group 14"/>
          <p:cNvGrpSpPr/>
          <p:nvPr/>
        </p:nvGrpSpPr>
        <p:grpSpPr>
          <a:xfrm>
            <a:off x="4011920" y="1508218"/>
            <a:ext cx="3204738" cy="503174"/>
            <a:chOff x="5349226" y="2010956"/>
            <a:chExt cx="4272984" cy="670899"/>
          </a:xfrm>
        </p:grpSpPr>
        <p:sp>
          <p:nvSpPr>
            <p:cNvPr id="102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194267" y="2100183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Group 15"/>
          <p:cNvGrpSpPr/>
          <p:nvPr/>
        </p:nvGrpSpPr>
        <p:grpSpPr>
          <a:xfrm>
            <a:off x="1927342" y="2734851"/>
            <a:ext cx="3204738" cy="503174"/>
            <a:chOff x="2569789" y="3646467"/>
            <a:chExt cx="4272984" cy="670899"/>
          </a:xfrm>
        </p:grpSpPr>
        <p:sp>
          <p:nvSpPr>
            <p:cNvPr id="105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66549" y="3735695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Group 17"/>
          <p:cNvGrpSpPr/>
          <p:nvPr/>
        </p:nvGrpSpPr>
        <p:grpSpPr>
          <a:xfrm>
            <a:off x="4011920" y="4024088"/>
            <a:ext cx="3204738" cy="503174"/>
            <a:chOff x="5349226" y="5365450"/>
            <a:chExt cx="4272984" cy="670899"/>
          </a:xfrm>
        </p:grpSpPr>
        <p:sp>
          <p:nvSpPr>
            <p:cNvPr id="108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194267" y="5454678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Rectangle 70"/>
          <p:cNvSpPr/>
          <p:nvPr/>
        </p:nvSpPr>
        <p:spPr>
          <a:xfrm>
            <a:off x="1636472" y="2226351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243050" y="1959489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Rectangle 70"/>
          <p:cNvSpPr/>
          <p:nvPr/>
        </p:nvSpPr>
        <p:spPr>
          <a:xfrm>
            <a:off x="5252730" y="279439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52730" y="252753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Rectangle 70"/>
          <p:cNvSpPr/>
          <p:nvPr/>
        </p:nvSpPr>
        <p:spPr>
          <a:xfrm>
            <a:off x="1636472" y="361706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243050" y="335020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796">
        <p14:gallery dir="l"/>
      </p:transition>
    </mc:Choice>
    <mc:Fallback>
      <p:transition spd="slow" advTm="87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8" grpId="0"/>
      <p:bldP spid="99" grpId="0"/>
      <p:bldP spid="100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2"/>
          <p:cNvGrpSpPr>
            <a:grpSpLocks noChangeAspect="1"/>
          </p:cNvGrpSpPr>
          <p:nvPr/>
        </p:nvGrpSpPr>
        <p:grpSpPr bwMode="auto">
          <a:xfrm>
            <a:off x="5347860" y="1670276"/>
            <a:ext cx="2539268" cy="1542004"/>
            <a:chOff x="538115" y="2342244"/>
            <a:chExt cx="6736746" cy="3875068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14"/>
            <p:cNvSpPr/>
            <p:nvPr/>
          </p:nvSpPr>
          <p:spPr>
            <a:xfrm>
              <a:off x="1346069" y="2555131"/>
              <a:ext cx="5120837" cy="3225629"/>
            </a:xfrm>
            <a:prstGeom prst="rect">
              <a:avLst/>
            </a:prstGeom>
            <a:blipFill dpi="0"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749725" y="1665513"/>
            <a:ext cx="2540342" cy="1542004"/>
            <a:chOff x="538115" y="2342244"/>
            <a:chExt cx="6736746" cy="3875068"/>
          </a:xfrm>
        </p:grpSpPr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1"/>
            <p:cNvSpPr/>
            <p:nvPr/>
          </p:nvSpPr>
          <p:spPr>
            <a:xfrm>
              <a:off x="1345728" y="2555131"/>
              <a:ext cx="5121520" cy="3225629"/>
            </a:xfrm>
            <a:prstGeom prst="rect">
              <a:avLst/>
            </a:prstGeom>
            <a:blipFill dpi="0" rotWithShape="1"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6"/>
          <p:cNvGrpSpPr/>
          <p:nvPr/>
        </p:nvGrpSpPr>
        <p:grpSpPr bwMode="auto">
          <a:xfrm>
            <a:off x="2336602" y="1186350"/>
            <a:ext cx="3963590" cy="2406272"/>
            <a:chOff x="538115" y="2342244"/>
            <a:chExt cx="6736746" cy="3875068"/>
          </a:xfrm>
        </p:grpSpPr>
        <p:pic>
          <p:nvPicPr>
            <p:cNvPr id="15" name="Picture 7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8"/>
            <p:cNvSpPr/>
            <p:nvPr/>
          </p:nvSpPr>
          <p:spPr>
            <a:xfrm>
              <a:off x="1343793" y="2553572"/>
              <a:ext cx="5123113" cy="3228145"/>
            </a:xfrm>
            <a:prstGeom prst="rect">
              <a:avLst/>
            </a:prstGeom>
            <a:blipFill dpi="0" rotWithShape="1"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17" name="Freeform 28"/>
          <p:cNvSpPr>
            <a:spLocks noEditPoints="1"/>
          </p:cNvSpPr>
          <p:nvPr/>
        </p:nvSpPr>
        <p:spPr bwMode="auto">
          <a:xfrm>
            <a:off x="323528" y="3998615"/>
            <a:ext cx="419100" cy="401240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42119" y="3968921"/>
            <a:ext cx="426225" cy="397660"/>
            <a:chOff x="3155900" y="3968921"/>
            <a:chExt cx="426225" cy="397660"/>
          </a:xfrm>
        </p:grpSpPr>
        <p:sp>
          <p:nvSpPr>
            <p:cNvPr id="19" name="Freeform 61"/>
            <p:cNvSpPr>
              <a:spLocks noEditPoints="1"/>
            </p:cNvSpPr>
            <p:nvPr/>
          </p:nvSpPr>
          <p:spPr bwMode="auto">
            <a:xfrm>
              <a:off x="3155900" y="3968921"/>
              <a:ext cx="426225" cy="397660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62"/>
            <p:cNvSpPr>
              <a:spLocks noEditPoints="1"/>
            </p:cNvSpPr>
            <p:nvPr/>
          </p:nvSpPr>
          <p:spPr bwMode="auto">
            <a:xfrm>
              <a:off x="3414254" y="4023688"/>
              <a:ext cx="72625" cy="73817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4220" y="3933130"/>
            <a:ext cx="311944" cy="500063"/>
            <a:chOff x="6036220" y="3933130"/>
            <a:chExt cx="311944" cy="500063"/>
          </a:xfrm>
        </p:grpSpPr>
        <p:sp>
          <p:nvSpPr>
            <p:cNvPr id="22" name="Freeform 193"/>
            <p:cNvSpPr/>
            <p:nvPr/>
          </p:nvSpPr>
          <p:spPr bwMode="auto">
            <a:xfrm>
              <a:off x="6036220" y="4330799"/>
              <a:ext cx="86916" cy="102394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Freeform 194"/>
            <p:cNvSpPr>
              <a:spLocks noEditPoints="1"/>
            </p:cNvSpPr>
            <p:nvPr/>
          </p:nvSpPr>
          <p:spPr bwMode="auto">
            <a:xfrm>
              <a:off x="6036220" y="3933130"/>
              <a:ext cx="311944" cy="377429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87176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175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5041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65040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70868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0867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535">
        <p14:gallery dir="l"/>
      </p:transition>
    </mc:Choice>
    <mc:Fallback>
      <p:transition spd="slow" advTm="7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7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52%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45%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39%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70%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Copyright Notice"/>
          <p:cNvSpPr/>
          <p:nvPr/>
        </p:nvSpPr>
        <p:spPr bwMode="auto">
          <a:xfrm>
            <a:off x="1488471" y="2429691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en-US" cap="sm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Copyright Notice"/>
          <p:cNvSpPr/>
          <p:nvPr/>
        </p:nvSpPr>
        <p:spPr bwMode="auto">
          <a:xfrm>
            <a:off x="3184897" y="294299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en-US" cap="sm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pyright Notice"/>
          <p:cNvSpPr/>
          <p:nvPr/>
        </p:nvSpPr>
        <p:spPr bwMode="auto">
          <a:xfrm>
            <a:off x="4889086" y="349546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en-US" cap="sm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Copyright Notice"/>
          <p:cNvSpPr/>
          <p:nvPr/>
        </p:nvSpPr>
        <p:spPr bwMode="auto">
          <a:xfrm>
            <a:off x="6593276" y="173999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en-US" cap="sm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7379" y="816592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9046">
        <p14:gallery dir="l"/>
      </p:transition>
    </mc:Choice>
    <mc:Fallback>
      <p:transition spd="slow" advTm="9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306513" y="900113"/>
            <a:ext cx="1887537" cy="1887537"/>
          </a:xfrm>
          <a:prstGeom prst="rect">
            <a:avLst/>
          </a:prstGeom>
          <a:solidFill>
            <a:srgbClr val="D0006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9" name="组合 22"/>
          <p:cNvGrpSpPr/>
          <p:nvPr/>
        </p:nvGrpSpPr>
        <p:grpSpPr bwMode="auto">
          <a:xfrm>
            <a:off x="1306513" y="2900363"/>
            <a:ext cx="3889375" cy="1887537"/>
            <a:chOff x="1621077" y="2591060"/>
            <a:chExt cx="3890323" cy="1886881"/>
          </a:xfrm>
          <a:solidFill>
            <a:schemeClr val="bg2"/>
          </a:solidFill>
        </p:grpSpPr>
        <p:sp>
          <p:nvSpPr>
            <p:cNvPr id="10" name="Rectangle 3"/>
            <p:cNvSpPr/>
            <p:nvPr/>
          </p:nvSpPr>
          <p:spPr bwMode="auto">
            <a:xfrm>
              <a:off x="1621077" y="2591060"/>
              <a:ext cx="3890323" cy="1886881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586" tIns="68589" rIns="68586" bIns="68589"/>
            <a:lstStyle/>
            <a:p>
              <a:pPr defTabSz="685800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2800" b="1" spc="-30" dirty="0">
                  <a:solidFill>
                    <a:schemeClr val="bg1"/>
                  </a:solidFill>
                  <a:latin typeface="微软雅黑" panose="020B0503020204020204" pitchFamily="34" charset="-122"/>
                  <a:cs typeface="Segoe UI" panose="020B0502040204020203" pitchFamily="34" charset="0"/>
                </a:rPr>
                <a:t>单击填加标题</a:t>
              </a:r>
              <a:endParaRPr lang="en-US" altLang="zh-CN" sz="2800" b="1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endParaRPr>
            </a:p>
            <a:p>
              <a:pPr defTabSz="685800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endParaRPr lang="en-US" sz="16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endParaRPr>
            </a:p>
            <a:p>
              <a:pPr defTabSz="685800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1600" spc="-30" dirty="0">
                  <a:solidFill>
                    <a:schemeClr val="bg1"/>
                  </a:solidFill>
                  <a:latin typeface="微软雅黑" panose="020B0503020204020204" pitchFamily="34" charset="-122"/>
                  <a:cs typeface="Segoe UI" panose="020B0502040204020203" pitchFamily="34" charset="0"/>
                </a:rPr>
                <a:t>单击填加文字内容</a:t>
              </a:r>
              <a:endParaRPr lang="en-US" sz="16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11" name="Freeform 72"/>
            <p:cNvSpPr>
              <a:spLocks noEditPoints="1"/>
            </p:cNvSpPr>
            <p:nvPr/>
          </p:nvSpPr>
          <p:spPr bwMode="auto">
            <a:xfrm>
              <a:off x="4567270" y="3534499"/>
              <a:ext cx="743144" cy="744482"/>
            </a:xfrm>
            <a:custGeom>
              <a:avLst/>
              <a:gdLst>
                <a:gd name="T0" fmla="*/ 609342 w 411"/>
                <a:gd name="T1" fmla="*/ 357785 h 412"/>
                <a:gd name="T2" fmla="*/ 513511 w 411"/>
                <a:gd name="T3" fmla="*/ 397539 h 412"/>
                <a:gd name="T4" fmla="*/ 450226 w 411"/>
                <a:gd name="T5" fmla="*/ 334294 h 412"/>
                <a:gd name="T6" fmla="*/ 511703 w 411"/>
                <a:gd name="T7" fmla="*/ 193348 h 412"/>
                <a:gd name="T8" fmla="*/ 318232 w 411"/>
                <a:gd name="T9" fmla="*/ 0 h 412"/>
                <a:gd name="T10" fmla="*/ 122953 w 411"/>
                <a:gd name="T11" fmla="*/ 193348 h 412"/>
                <a:gd name="T12" fmla="*/ 209744 w 411"/>
                <a:gd name="T13" fmla="*/ 354171 h 412"/>
                <a:gd name="T14" fmla="*/ 173581 w 411"/>
                <a:gd name="T15" fmla="*/ 480661 h 412"/>
                <a:gd name="T16" fmla="*/ 133802 w 411"/>
                <a:gd name="T17" fmla="*/ 475240 h 412"/>
                <a:gd name="T18" fmla="*/ 0 w 411"/>
                <a:gd name="T19" fmla="*/ 608957 h 412"/>
                <a:gd name="T20" fmla="*/ 133802 w 411"/>
                <a:gd name="T21" fmla="*/ 744482 h 412"/>
                <a:gd name="T22" fmla="*/ 269412 w 411"/>
                <a:gd name="T23" fmla="*/ 608957 h 412"/>
                <a:gd name="T24" fmla="*/ 198895 w 411"/>
                <a:gd name="T25" fmla="*/ 491503 h 412"/>
                <a:gd name="T26" fmla="*/ 235058 w 411"/>
                <a:gd name="T27" fmla="*/ 368627 h 412"/>
                <a:gd name="T28" fmla="*/ 318232 w 411"/>
                <a:gd name="T29" fmla="*/ 386697 h 412"/>
                <a:gd name="T30" fmla="*/ 430336 w 411"/>
                <a:gd name="T31" fmla="*/ 352364 h 412"/>
                <a:gd name="T32" fmla="*/ 497238 w 411"/>
                <a:gd name="T33" fmla="*/ 419223 h 412"/>
                <a:gd name="T34" fmla="*/ 473732 w 411"/>
                <a:gd name="T35" fmla="*/ 493310 h 412"/>
                <a:gd name="T36" fmla="*/ 609342 w 411"/>
                <a:gd name="T37" fmla="*/ 627027 h 412"/>
                <a:gd name="T38" fmla="*/ 743144 w 411"/>
                <a:gd name="T39" fmla="*/ 493310 h 412"/>
                <a:gd name="T40" fmla="*/ 609342 w 411"/>
                <a:gd name="T41" fmla="*/ 357785 h 412"/>
                <a:gd name="T42" fmla="*/ 242290 w 411"/>
                <a:gd name="T43" fmla="*/ 608957 h 412"/>
                <a:gd name="T44" fmla="*/ 133802 w 411"/>
                <a:gd name="T45" fmla="*/ 717377 h 412"/>
                <a:gd name="T46" fmla="*/ 25314 w 411"/>
                <a:gd name="T47" fmla="*/ 608957 h 412"/>
                <a:gd name="T48" fmla="*/ 133802 w 411"/>
                <a:gd name="T49" fmla="*/ 502345 h 412"/>
                <a:gd name="T50" fmla="*/ 242290 w 411"/>
                <a:gd name="T51" fmla="*/ 608957 h 412"/>
                <a:gd name="T52" fmla="*/ 150075 w 411"/>
                <a:gd name="T53" fmla="*/ 193348 h 412"/>
                <a:gd name="T54" fmla="*/ 318232 w 411"/>
                <a:gd name="T55" fmla="*/ 25298 h 412"/>
                <a:gd name="T56" fmla="*/ 484581 w 411"/>
                <a:gd name="T57" fmla="*/ 193348 h 412"/>
                <a:gd name="T58" fmla="*/ 318232 w 411"/>
                <a:gd name="T59" fmla="*/ 361399 h 412"/>
                <a:gd name="T60" fmla="*/ 150075 w 411"/>
                <a:gd name="T61" fmla="*/ 193348 h 412"/>
                <a:gd name="T62" fmla="*/ 609342 w 411"/>
                <a:gd name="T63" fmla="*/ 599922 h 412"/>
                <a:gd name="T64" fmla="*/ 500854 w 411"/>
                <a:gd name="T65" fmla="*/ 493310 h 412"/>
                <a:gd name="T66" fmla="*/ 609342 w 411"/>
                <a:gd name="T67" fmla="*/ 384890 h 412"/>
                <a:gd name="T68" fmla="*/ 717830 w 411"/>
                <a:gd name="T69" fmla="*/ 493310 h 412"/>
                <a:gd name="T70" fmla="*/ 609342 w 411"/>
                <a:gd name="T71" fmla="*/ 599922 h 4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11"/>
                <a:gd name="T109" fmla="*/ 0 h 412"/>
                <a:gd name="T110" fmla="*/ 411 w 411"/>
                <a:gd name="T111" fmla="*/ 412 h 4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9" tIns="34295" rIns="68589" bIns="34295"/>
            <a:lstStyle/>
            <a:p>
              <a:endParaRPr lang="zh-CN" altLang="en-US"/>
            </a:p>
          </p:txBody>
        </p:sp>
      </p:grpSp>
      <p:sp>
        <p:nvSpPr>
          <p:cNvPr id="12" name="Rectangle 2"/>
          <p:cNvSpPr/>
          <p:nvPr/>
        </p:nvSpPr>
        <p:spPr bwMode="auto">
          <a:xfrm>
            <a:off x="3308350" y="900113"/>
            <a:ext cx="1887538" cy="188753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8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anose="020B0503020204020204" pitchFamily="34" charset="-122"/>
                <a:cs typeface="Segoe UI" panose="020B0502040204020203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685800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anose="020B0503020204020204" pitchFamily="34" charset="-122"/>
              <a:cs typeface="Segoe UI" panose="020B0502040204020203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11775" y="900113"/>
            <a:ext cx="28622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10137" y="900113"/>
            <a:ext cx="28622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975">
        <p14:gallery dir="l"/>
      </p:transition>
    </mc:Choice>
    <mc:Fallback>
      <p:transition spd="slow" advTm="49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8"/>
          <p:cNvSpPr/>
          <p:nvPr/>
        </p:nvSpPr>
        <p:spPr bwMode="auto">
          <a:xfrm>
            <a:off x="1304317" y="2450890"/>
            <a:ext cx="2270604" cy="1007161"/>
          </a:xfrm>
          <a:custGeom>
            <a:avLst/>
            <a:gdLst>
              <a:gd name="T0" fmla="*/ 0 w 690"/>
              <a:gd name="T1" fmla="*/ 190 h 254"/>
              <a:gd name="T2" fmla="*/ 0 w 690"/>
              <a:gd name="T3" fmla="*/ 190 h 254"/>
              <a:gd name="T4" fmla="*/ 0 w 690"/>
              <a:gd name="T5" fmla="*/ 62 h 254"/>
              <a:gd name="T6" fmla="*/ 618 w 690"/>
              <a:gd name="T7" fmla="*/ 62 h 254"/>
              <a:gd name="T8" fmla="*/ 618 w 690"/>
              <a:gd name="T9" fmla="*/ 0 h 254"/>
              <a:gd name="T10" fmla="*/ 689 w 690"/>
              <a:gd name="T11" fmla="*/ 128 h 254"/>
              <a:gd name="T12" fmla="*/ 618 w 690"/>
              <a:gd name="T13" fmla="*/ 253 h 254"/>
              <a:gd name="T14" fmla="*/ 618 w 690"/>
              <a:gd name="T15" fmla="*/ 190 h 254"/>
              <a:gd name="T16" fmla="*/ 0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0" y="190"/>
                </a:moveTo>
                <a:lnTo>
                  <a:pt x="0" y="190"/>
                </a:lnTo>
                <a:lnTo>
                  <a:pt x="0" y="62"/>
                </a:lnTo>
                <a:lnTo>
                  <a:pt x="618" y="62"/>
                </a:lnTo>
                <a:lnTo>
                  <a:pt x="618" y="0"/>
                </a:lnTo>
                <a:lnTo>
                  <a:pt x="689" y="128"/>
                </a:lnTo>
                <a:lnTo>
                  <a:pt x="618" y="253"/>
                </a:lnTo>
                <a:lnTo>
                  <a:pt x="618" y="190"/>
                </a:lnTo>
                <a:lnTo>
                  <a:pt x="0" y="190"/>
                </a:lnTo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9"/>
          <p:cNvSpPr/>
          <p:nvPr/>
        </p:nvSpPr>
        <p:spPr bwMode="auto">
          <a:xfrm>
            <a:off x="1304317" y="1203598"/>
            <a:ext cx="2965418" cy="1102325"/>
          </a:xfrm>
          <a:custGeom>
            <a:avLst/>
            <a:gdLst>
              <a:gd name="T0" fmla="*/ 0 w 893"/>
              <a:gd name="T1" fmla="*/ 0 h 278"/>
              <a:gd name="T2" fmla="*/ 0 w 893"/>
              <a:gd name="T3" fmla="*/ 0 h 278"/>
              <a:gd name="T4" fmla="*/ 696 w 893"/>
              <a:gd name="T5" fmla="*/ 0 h 278"/>
              <a:gd name="T6" fmla="*/ 838 w 893"/>
              <a:gd name="T7" fmla="*/ 155 h 278"/>
              <a:gd name="T8" fmla="*/ 892 w 893"/>
              <a:gd name="T9" fmla="*/ 112 h 278"/>
              <a:gd name="T10" fmla="*/ 835 w 893"/>
              <a:gd name="T11" fmla="*/ 244 h 278"/>
              <a:gd name="T12" fmla="*/ 686 w 893"/>
              <a:gd name="T13" fmla="*/ 277 h 278"/>
              <a:gd name="T14" fmla="*/ 735 w 893"/>
              <a:gd name="T15" fmla="*/ 237 h 278"/>
              <a:gd name="T16" fmla="*/ 639 w 893"/>
              <a:gd name="T17" fmla="*/ 135 h 278"/>
              <a:gd name="T18" fmla="*/ 0 w 893"/>
              <a:gd name="T19" fmla="*/ 135 h 278"/>
              <a:gd name="T20" fmla="*/ 0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0"/>
                </a:moveTo>
                <a:lnTo>
                  <a:pt x="0" y="0"/>
                </a:lnTo>
                <a:lnTo>
                  <a:pt x="696" y="0"/>
                </a:lnTo>
                <a:lnTo>
                  <a:pt x="838" y="155"/>
                </a:lnTo>
                <a:lnTo>
                  <a:pt x="892" y="112"/>
                </a:lnTo>
                <a:lnTo>
                  <a:pt x="835" y="244"/>
                </a:lnTo>
                <a:lnTo>
                  <a:pt x="686" y="277"/>
                </a:lnTo>
                <a:lnTo>
                  <a:pt x="735" y="237"/>
                </a:lnTo>
                <a:lnTo>
                  <a:pt x="639" y="135"/>
                </a:lnTo>
                <a:lnTo>
                  <a:pt x="0" y="135"/>
                </a:lnTo>
                <a:lnTo>
                  <a:pt x="0" y="0"/>
                </a:lnTo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0"/>
          <p:cNvSpPr/>
          <p:nvPr/>
        </p:nvSpPr>
        <p:spPr bwMode="auto">
          <a:xfrm>
            <a:off x="4820977" y="1203598"/>
            <a:ext cx="2965418" cy="1102325"/>
          </a:xfrm>
          <a:custGeom>
            <a:avLst/>
            <a:gdLst>
              <a:gd name="T0" fmla="*/ 892 w 893"/>
              <a:gd name="T1" fmla="*/ 0 h 278"/>
              <a:gd name="T2" fmla="*/ 892 w 893"/>
              <a:gd name="T3" fmla="*/ 0 h 278"/>
              <a:gd name="T4" fmla="*/ 195 w 893"/>
              <a:gd name="T5" fmla="*/ 0 h 278"/>
              <a:gd name="T6" fmla="*/ 53 w 893"/>
              <a:gd name="T7" fmla="*/ 155 h 278"/>
              <a:gd name="T8" fmla="*/ 0 w 893"/>
              <a:gd name="T9" fmla="*/ 112 h 278"/>
              <a:gd name="T10" fmla="*/ 57 w 893"/>
              <a:gd name="T11" fmla="*/ 244 h 278"/>
              <a:gd name="T12" fmla="*/ 206 w 893"/>
              <a:gd name="T13" fmla="*/ 277 h 278"/>
              <a:gd name="T14" fmla="*/ 156 w 893"/>
              <a:gd name="T15" fmla="*/ 237 h 278"/>
              <a:gd name="T16" fmla="*/ 252 w 893"/>
              <a:gd name="T17" fmla="*/ 135 h 278"/>
              <a:gd name="T18" fmla="*/ 892 w 893"/>
              <a:gd name="T19" fmla="*/ 135 h 278"/>
              <a:gd name="T20" fmla="*/ 892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0"/>
                </a:moveTo>
                <a:lnTo>
                  <a:pt x="892" y="0"/>
                </a:lnTo>
                <a:lnTo>
                  <a:pt x="195" y="0"/>
                </a:lnTo>
                <a:lnTo>
                  <a:pt x="53" y="155"/>
                </a:lnTo>
                <a:lnTo>
                  <a:pt x="0" y="112"/>
                </a:lnTo>
                <a:lnTo>
                  <a:pt x="57" y="244"/>
                </a:lnTo>
                <a:lnTo>
                  <a:pt x="206" y="277"/>
                </a:lnTo>
                <a:lnTo>
                  <a:pt x="156" y="237"/>
                </a:lnTo>
                <a:lnTo>
                  <a:pt x="252" y="135"/>
                </a:lnTo>
                <a:lnTo>
                  <a:pt x="892" y="135"/>
                </a:lnTo>
                <a:lnTo>
                  <a:pt x="892" y="0"/>
                </a:lnTo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21"/>
          <p:cNvSpPr/>
          <p:nvPr/>
        </p:nvSpPr>
        <p:spPr bwMode="auto">
          <a:xfrm>
            <a:off x="1304317" y="3530059"/>
            <a:ext cx="2965418" cy="1102325"/>
          </a:xfrm>
          <a:custGeom>
            <a:avLst/>
            <a:gdLst>
              <a:gd name="T0" fmla="*/ 0 w 893"/>
              <a:gd name="T1" fmla="*/ 277 h 278"/>
              <a:gd name="T2" fmla="*/ 0 w 893"/>
              <a:gd name="T3" fmla="*/ 277 h 278"/>
              <a:gd name="T4" fmla="*/ 696 w 893"/>
              <a:gd name="T5" fmla="*/ 277 h 278"/>
              <a:gd name="T6" fmla="*/ 838 w 893"/>
              <a:gd name="T7" fmla="*/ 125 h 278"/>
              <a:gd name="T8" fmla="*/ 892 w 893"/>
              <a:gd name="T9" fmla="*/ 165 h 278"/>
              <a:gd name="T10" fmla="*/ 835 w 893"/>
              <a:gd name="T11" fmla="*/ 33 h 278"/>
              <a:gd name="T12" fmla="*/ 686 w 893"/>
              <a:gd name="T13" fmla="*/ 0 h 278"/>
              <a:gd name="T14" fmla="*/ 735 w 893"/>
              <a:gd name="T15" fmla="*/ 40 h 278"/>
              <a:gd name="T16" fmla="*/ 639 w 893"/>
              <a:gd name="T17" fmla="*/ 142 h 278"/>
              <a:gd name="T18" fmla="*/ 0 w 893"/>
              <a:gd name="T19" fmla="*/ 142 h 278"/>
              <a:gd name="T20" fmla="*/ 0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277"/>
                </a:moveTo>
                <a:lnTo>
                  <a:pt x="0" y="277"/>
                </a:lnTo>
                <a:lnTo>
                  <a:pt x="696" y="277"/>
                </a:lnTo>
                <a:lnTo>
                  <a:pt x="838" y="125"/>
                </a:lnTo>
                <a:lnTo>
                  <a:pt x="892" y="165"/>
                </a:lnTo>
                <a:lnTo>
                  <a:pt x="835" y="33"/>
                </a:lnTo>
                <a:lnTo>
                  <a:pt x="686" y="0"/>
                </a:lnTo>
                <a:lnTo>
                  <a:pt x="735" y="40"/>
                </a:lnTo>
                <a:lnTo>
                  <a:pt x="639" y="142"/>
                </a:lnTo>
                <a:lnTo>
                  <a:pt x="0" y="142"/>
                </a:lnTo>
                <a:lnTo>
                  <a:pt x="0" y="277"/>
                </a:lnTo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4820977" y="3530059"/>
            <a:ext cx="2965418" cy="1102325"/>
          </a:xfrm>
          <a:custGeom>
            <a:avLst/>
            <a:gdLst>
              <a:gd name="T0" fmla="*/ 892 w 893"/>
              <a:gd name="T1" fmla="*/ 277 h 278"/>
              <a:gd name="T2" fmla="*/ 892 w 893"/>
              <a:gd name="T3" fmla="*/ 277 h 278"/>
              <a:gd name="T4" fmla="*/ 195 w 893"/>
              <a:gd name="T5" fmla="*/ 277 h 278"/>
              <a:gd name="T6" fmla="*/ 53 w 893"/>
              <a:gd name="T7" fmla="*/ 125 h 278"/>
              <a:gd name="T8" fmla="*/ 0 w 893"/>
              <a:gd name="T9" fmla="*/ 165 h 278"/>
              <a:gd name="T10" fmla="*/ 57 w 893"/>
              <a:gd name="T11" fmla="*/ 33 h 278"/>
              <a:gd name="T12" fmla="*/ 206 w 893"/>
              <a:gd name="T13" fmla="*/ 0 h 278"/>
              <a:gd name="T14" fmla="*/ 156 w 893"/>
              <a:gd name="T15" fmla="*/ 40 h 278"/>
              <a:gd name="T16" fmla="*/ 252 w 893"/>
              <a:gd name="T17" fmla="*/ 142 h 278"/>
              <a:gd name="T18" fmla="*/ 892 w 893"/>
              <a:gd name="T19" fmla="*/ 142 h 278"/>
              <a:gd name="T20" fmla="*/ 892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277"/>
                </a:moveTo>
                <a:lnTo>
                  <a:pt x="892" y="277"/>
                </a:lnTo>
                <a:lnTo>
                  <a:pt x="195" y="277"/>
                </a:lnTo>
                <a:lnTo>
                  <a:pt x="53" y="125"/>
                </a:lnTo>
                <a:lnTo>
                  <a:pt x="0" y="165"/>
                </a:lnTo>
                <a:lnTo>
                  <a:pt x="57" y="33"/>
                </a:lnTo>
                <a:lnTo>
                  <a:pt x="206" y="0"/>
                </a:lnTo>
                <a:lnTo>
                  <a:pt x="156" y="40"/>
                </a:lnTo>
                <a:lnTo>
                  <a:pt x="252" y="142"/>
                </a:lnTo>
                <a:lnTo>
                  <a:pt x="892" y="142"/>
                </a:lnTo>
                <a:lnTo>
                  <a:pt x="892" y="277"/>
                </a:lnTo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23"/>
          <p:cNvSpPr/>
          <p:nvPr/>
        </p:nvSpPr>
        <p:spPr bwMode="auto">
          <a:xfrm>
            <a:off x="5460076" y="2450890"/>
            <a:ext cx="2326319" cy="1007161"/>
          </a:xfrm>
          <a:custGeom>
            <a:avLst/>
            <a:gdLst>
              <a:gd name="T0" fmla="*/ 689 w 690"/>
              <a:gd name="T1" fmla="*/ 190 h 254"/>
              <a:gd name="T2" fmla="*/ 689 w 690"/>
              <a:gd name="T3" fmla="*/ 190 h 254"/>
              <a:gd name="T4" fmla="*/ 689 w 690"/>
              <a:gd name="T5" fmla="*/ 62 h 254"/>
              <a:gd name="T6" fmla="*/ 71 w 690"/>
              <a:gd name="T7" fmla="*/ 62 h 254"/>
              <a:gd name="T8" fmla="*/ 67 w 690"/>
              <a:gd name="T9" fmla="*/ 0 h 254"/>
              <a:gd name="T10" fmla="*/ 0 w 690"/>
              <a:gd name="T11" fmla="*/ 128 h 254"/>
              <a:gd name="T12" fmla="*/ 71 w 690"/>
              <a:gd name="T13" fmla="*/ 253 h 254"/>
              <a:gd name="T14" fmla="*/ 71 w 690"/>
              <a:gd name="T15" fmla="*/ 190 h 254"/>
              <a:gd name="T16" fmla="*/ 689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689" y="190"/>
                </a:moveTo>
                <a:lnTo>
                  <a:pt x="689" y="190"/>
                </a:lnTo>
                <a:lnTo>
                  <a:pt x="689" y="62"/>
                </a:lnTo>
                <a:lnTo>
                  <a:pt x="71" y="62"/>
                </a:lnTo>
                <a:lnTo>
                  <a:pt x="67" y="0"/>
                </a:lnTo>
                <a:lnTo>
                  <a:pt x="0" y="128"/>
                </a:lnTo>
                <a:lnTo>
                  <a:pt x="71" y="253"/>
                </a:lnTo>
                <a:lnTo>
                  <a:pt x="71" y="190"/>
                </a:lnTo>
                <a:lnTo>
                  <a:pt x="689" y="190"/>
                </a:lnTo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1348041" y="1306870"/>
            <a:ext cx="2328776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1222635" y="2777007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1304317" y="4198708"/>
            <a:ext cx="231929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5495087" y="4203914"/>
            <a:ext cx="2291309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399099" y="2765555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75636" y="1306920"/>
            <a:ext cx="23129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0571" y="2279278"/>
            <a:ext cx="1586249" cy="1292655"/>
            <a:chOff x="3910879" y="2268230"/>
            <a:chExt cx="1586249" cy="1292655"/>
          </a:xfrm>
        </p:grpSpPr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3910879" y="2268230"/>
              <a:ext cx="1586249" cy="1292655"/>
            </a:xfrm>
            <a:prstGeom prst="hexagon">
              <a:avLst>
                <a:gd name="adj" fmla="val 30740"/>
                <a:gd name="vf" fmla="val 115470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1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52597" y="2438891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点击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itchFamily="34" charset="-122"/>
                </a:rPr>
                <a:t>添加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647">
        <p14:gallery dir="l"/>
      </p:transition>
    </mc:Choice>
    <mc:Fallback>
      <p:transition spd="slow" advTm="76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-1.23457E-6 C 0.01198 -0.03179 0.02969 -0.19105 0.05469 -0.19105 C 0.09167 -0.19105 0.1217 -0.1429 0.1217 -0.08271 C 0.1217 -0.06296 0.11875 -0.04537 0.11268 -0.02932 C 0.11372 -0.02932 -0.0033 0.2108 -0.0033 0.21266 C -0.0033 0.2108 -0.12031 -0.02932 -0.11927 -0.02932 C -0.12535 -0.04537 -0.1283 -0.06296 -0.1283 -0.08271 C -0.1283 -0.1429 -0.09826 -0.19105 -0.06024 -0.19105 C -0.03628 -0.19105 -0.01198 -0.03179 -1.94444E-6 -1.23457E-6 Z " pathEditMode="relative" rAng="0" ptsTypes="fffffffff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0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441899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41455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41011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40568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15616" y="1364500"/>
            <a:ext cx="172232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408815" y="1364500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9672" y="3547663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65233" y="3409195"/>
            <a:ext cx="194421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859">
        <p14:gallery dir="l"/>
      </p:transition>
    </mc:Choice>
    <mc:Fallback>
      <p:transition spd="slow" advTm="78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8" grpId="0"/>
      <p:bldP spid="100" grpId="0"/>
      <p:bldP spid="105" grpId="0"/>
      <p:bldP spid="106" grpId="0"/>
      <p:bldP spid="107" grpId="0"/>
      <p:bldP spid="1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61"/>
          <p:cNvGrpSpPr/>
          <p:nvPr/>
        </p:nvGrpSpPr>
        <p:grpSpPr>
          <a:xfrm>
            <a:off x="4857073" y="1640553"/>
            <a:ext cx="623455" cy="623455"/>
            <a:chOff x="6518563" y="1579415"/>
            <a:chExt cx="831273" cy="831273"/>
          </a:xfrm>
        </p:grpSpPr>
        <p:sp>
          <p:nvSpPr>
            <p:cNvPr id="9" name="Rounded Rectangle 12"/>
            <p:cNvSpPr/>
            <p:nvPr/>
          </p:nvSpPr>
          <p:spPr>
            <a:xfrm>
              <a:off x="6518563" y="1579415"/>
              <a:ext cx="831273" cy="831273"/>
            </a:xfrm>
            <a:prstGeom prst="roundRect">
              <a:avLst/>
            </a:pr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" name="Group 19"/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1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0" name="Group 62"/>
          <p:cNvGrpSpPr/>
          <p:nvPr/>
        </p:nvGrpSpPr>
        <p:grpSpPr>
          <a:xfrm>
            <a:off x="4857073" y="2518584"/>
            <a:ext cx="623455" cy="623455"/>
            <a:chOff x="6518563" y="2750124"/>
            <a:chExt cx="831273" cy="831273"/>
          </a:xfrm>
        </p:grpSpPr>
        <p:sp>
          <p:nvSpPr>
            <p:cNvPr id="21" name="Rounded Rectangle 13"/>
            <p:cNvSpPr/>
            <p:nvPr/>
          </p:nvSpPr>
          <p:spPr>
            <a:xfrm>
              <a:off x="6518563" y="2750124"/>
              <a:ext cx="831273" cy="831273"/>
            </a:xfrm>
            <a:prstGeom prst="roundRect">
              <a:avLst/>
            </a:prstGeom>
            <a:blipFill dpi="0" rotWithShape="1"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29"/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solidFill>
              <a:schemeClr val="bg2"/>
            </a:solidFill>
          </p:grpSpPr>
          <p:sp>
            <p:nvSpPr>
              <p:cNvPr id="23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6" name="Group 58"/>
          <p:cNvGrpSpPr/>
          <p:nvPr/>
        </p:nvGrpSpPr>
        <p:grpSpPr>
          <a:xfrm>
            <a:off x="3599773" y="2518584"/>
            <a:ext cx="623455" cy="623455"/>
            <a:chOff x="4842163" y="2750124"/>
            <a:chExt cx="831273" cy="831273"/>
          </a:xfrm>
        </p:grpSpPr>
        <p:sp>
          <p:nvSpPr>
            <p:cNvPr id="27" name="Rounded Rectangle 6"/>
            <p:cNvSpPr/>
            <p:nvPr/>
          </p:nvSpPr>
          <p:spPr>
            <a:xfrm>
              <a:off x="4842163" y="2750124"/>
              <a:ext cx="831273" cy="831273"/>
            </a:xfrm>
            <a:prstGeom prst="roundRect">
              <a:avLst/>
            </a:prstGeom>
            <a:blipFill dpi="0" rotWithShape="1"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8" name="Group 33"/>
            <p:cNvGrpSpPr/>
            <p:nvPr/>
          </p:nvGrpSpPr>
          <p:grpSpPr>
            <a:xfrm>
              <a:off x="5019964" y="2946176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Group 59"/>
          <p:cNvGrpSpPr/>
          <p:nvPr/>
        </p:nvGrpSpPr>
        <p:grpSpPr>
          <a:xfrm>
            <a:off x="3599773" y="3396616"/>
            <a:ext cx="623455" cy="623455"/>
            <a:chOff x="4842163" y="3920833"/>
            <a:chExt cx="831273" cy="831273"/>
          </a:xfrm>
        </p:grpSpPr>
        <p:sp>
          <p:nvSpPr>
            <p:cNvPr id="32" name="Rounded Rectangle 7"/>
            <p:cNvSpPr/>
            <p:nvPr/>
          </p:nvSpPr>
          <p:spPr>
            <a:xfrm>
              <a:off x="4842163" y="3920833"/>
              <a:ext cx="831273" cy="831273"/>
            </a:xfrm>
            <a:prstGeom prst="roundRect">
              <a:avLst/>
            </a:prstGeom>
            <a:blipFill dpi="0" rotWithShape="1"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3" name="Group 39"/>
            <p:cNvGrpSpPr/>
            <p:nvPr/>
          </p:nvGrpSpPr>
          <p:grpSpPr>
            <a:xfrm>
              <a:off x="5027504" y="4104297"/>
              <a:ext cx="464344" cy="464344"/>
              <a:chOff x="3510757" y="2582069"/>
              <a:chExt cx="464344" cy="464344"/>
            </a:xfrm>
            <a:solidFill>
              <a:schemeClr val="bg2"/>
            </a:solidFill>
          </p:grpSpPr>
          <p:sp>
            <p:nvSpPr>
              <p:cNvPr id="34" name="AutoShape 126"/>
              <p:cNvSpPr/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7"/>
              <p:cNvSpPr/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57"/>
          <p:cNvGrpSpPr/>
          <p:nvPr/>
        </p:nvGrpSpPr>
        <p:grpSpPr>
          <a:xfrm>
            <a:off x="3599773" y="1640553"/>
            <a:ext cx="623455" cy="623455"/>
            <a:chOff x="4842163" y="1579415"/>
            <a:chExt cx="831273" cy="831273"/>
          </a:xfrm>
        </p:grpSpPr>
        <p:sp>
          <p:nvSpPr>
            <p:cNvPr id="37" name="Rounded Rectangle 3"/>
            <p:cNvSpPr/>
            <p:nvPr/>
          </p:nvSpPr>
          <p:spPr>
            <a:xfrm>
              <a:off x="4842163" y="1579415"/>
              <a:ext cx="831273" cy="831273"/>
            </a:xfrm>
            <a:prstGeom prst="roundRect">
              <a:avLst/>
            </a:prstGeom>
            <a:blipFill dpi="0" rotWithShape="1"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5019963" y="1750443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39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63"/>
          <p:cNvGrpSpPr/>
          <p:nvPr/>
        </p:nvGrpSpPr>
        <p:grpSpPr>
          <a:xfrm>
            <a:off x="4857073" y="3396616"/>
            <a:ext cx="623455" cy="623455"/>
            <a:chOff x="6518563" y="3920833"/>
            <a:chExt cx="831273" cy="831273"/>
          </a:xfrm>
        </p:grpSpPr>
        <p:sp>
          <p:nvSpPr>
            <p:cNvPr id="42" name="Rounded Rectangle 14"/>
            <p:cNvSpPr/>
            <p:nvPr/>
          </p:nvSpPr>
          <p:spPr>
            <a:xfrm>
              <a:off x="6518563" y="3920833"/>
              <a:ext cx="831273" cy="831273"/>
            </a:xfrm>
            <a:prstGeom prst="roundRect">
              <a:avLst/>
            </a:prstGeom>
            <a:blipFill dpi="0" rotWithShape="1">
              <a:blip r:embed="rId7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3" name="AutoShape 139"/>
            <p:cNvSpPr/>
            <p:nvPr/>
          </p:nvSpPr>
          <p:spPr bwMode="auto">
            <a:xfrm>
              <a:off x="6700042" y="4118584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24042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994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4042" y="255012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49948" y="2785637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424042" y="34064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9948" y="3641940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14328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1432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14328" y="250863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14328" y="2744149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14328" y="335216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14328" y="3587678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Straight Connector 5"/>
          <p:cNvCxnSpPr/>
          <p:nvPr/>
        </p:nvCxnSpPr>
        <p:spPr>
          <a:xfrm>
            <a:off x="4571999" y="1169493"/>
            <a:ext cx="0" cy="33032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425">
        <p14:gallery dir="l"/>
      </p:transition>
    </mc:Choice>
    <mc:Fallback>
      <p:transition spd="slow" advTm="5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4" grpId="0"/>
      <p:bldP spid="45" grpId="0"/>
      <p:bldP spid="46" grpId="0"/>
      <p:bldP spid="47" grpId="0"/>
      <p:bldP spid="48" grpId="0"/>
      <p:bldP spid="49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2389">
        <p14:switch dir="r"/>
      </p:transition>
    </mc:Choice>
    <mc:Fallback>
      <p:transition spd="slow" advTm="2389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6914"/>
          <p:cNvSpPr/>
          <p:nvPr/>
        </p:nvSpPr>
        <p:spPr>
          <a:xfrm>
            <a:off x="2896385" y="1091566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Shape 6915"/>
          <p:cNvSpPr/>
          <p:nvPr/>
        </p:nvSpPr>
        <p:spPr>
          <a:xfrm>
            <a:off x="4566956" y="1091565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Shape 6916"/>
          <p:cNvSpPr/>
          <p:nvPr/>
        </p:nvSpPr>
        <p:spPr>
          <a:xfrm>
            <a:off x="2896386" y="2596516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6917"/>
          <p:cNvSpPr/>
          <p:nvPr/>
        </p:nvSpPr>
        <p:spPr>
          <a:xfrm>
            <a:off x="4390027" y="2770855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Shape 6926"/>
          <p:cNvSpPr/>
          <p:nvPr/>
        </p:nvSpPr>
        <p:spPr>
          <a:xfrm>
            <a:off x="2434457" y="1474239"/>
            <a:ext cx="957017" cy="446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Shape 6927"/>
          <p:cNvSpPr/>
          <p:nvPr/>
        </p:nvSpPr>
        <p:spPr>
          <a:xfrm>
            <a:off x="2434456" y="3185119"/>
            <a:ext cx="525089" cy="15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Shape 6928"/>
          <p:cNvSpPr/>
          <p:nvPr/>
        </p:nvSpPr>
        <p:spPr>
          <a:xfrm flipH="1">
            <a:off x="5821911" y="1474261"/>
            <a:ext cx="879165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Shape 6929"/>
          <p:cNvSpPr/>
          <p:nvPr/>
        </p:nvSpPr>
        <p:spPr>
          <a:xfrm flipH="1">
            <a:off x="5974939" y="3185121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8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4060604" y="2305932"/>
            <a:ext cx="866547" cy="788265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20641" y="113159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289477" y="286326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6773084" y="1142164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6773084" y="2860388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9112">
        <p14:gallery dir="l"/>
      </p:transition>
    </mc:Choice>
    <mc:Fallback>
      <p:transition spd="slow" advTm="91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475656" y="2066900"/>
            <a:ext cx="1377836" cy="86177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zh-CN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"/>
          <p:cNvSpPr txBox="1"/>
          <p:nvPr/>
        </p:nvSpPr>
        <p:spPr>
          <a:xfrm>
            <a:off x="3389274" y="1443655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01 </a:t>
            </a:r>
            <a:endParaRPr lang="zh-CN" altLang="en-US" sz="280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4105788" y="1475515"/>
            <a:ext cx="0" cy="43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3"/>
          <p:cNvSpPr txBox="1"/>
          <p:nvPr/>
        </p:nvSpPr>
        <p:spPr>
          <a:xfrm>
            <a:off x="4211960" y="1453710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  <a:endParaRPr lang="zh-CN" alt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4"/>
          <p:cNvSpPr txBox="1"/>
          <p:nvPr/>
        </p:nvSpPr>
        <p:spPr>
          <a:xfrm>
            <a:off x="3389274" y="2176501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02 </a:t>
            </a:r>
            <a:endParaRPr lang="zh-CN" altLang="en-US" sz="2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4105788" y="2208361"/>
            <a:ext cx="0" cy="432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6"/>
          <p:cNvSpPr txBox="1"/>
          <p:nvPr/>
        </p:nvSpPr>
        <p:spPr>
          <a:xfrm>
            <a:off x="4211960" y="2186556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7"/>
          <p:cNvSpPr txBox="1"/>
          <p:nvPr/>
        </p:nvSpPr>
        <p:spPr>
          <a:xfrm>
            <a:off x="3389274" y="2918717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03 </a:t>
            </a:r>
            <a:endParaRPr lang="zh-CN" altLang="en-US" sz="28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4105788" y="2950577"/>
            <a:ext cx="0" cy="432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9"/>
          <p:cNvSpPr txBox="1"/>
          <p:nvPr/>
        </p:nvSpPr>
        <p:spPr>
          <a:xfrm>
            <a:off x="4211960" y="2928772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0"/>
          <p:cNvSpPr txBox="1"/>
          <p:nvPr/>
        </p:nvSpPr>
        <p:spPr>
          <a:xfrm>
            <a:off x="3389274" y="3660933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04</a:t>
            </a:r>
            <a:endParaRPr lang="zh-CN" altLang="en-US" sz="28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05788" y="3692793"/>
            <a:ext cx="0" cy="432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"/>
          <p:cNvSpPr txBox="1"/>
          <p:nvPr/>
        </p:nvSpPr>
        <p:spPr>
          <a:xfrm>
            <a:off x="4211960" y="3670988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  <a:endParaRPr lang="zh-CN" altLang="en-US" sz="2400" b="1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732">
        <p14:gallery dir="l"/>
      </p:transition>
    </mc:Choice>
    <mc:Fallback>
      <p:transition spd="slow" advTm="3732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/>
          <p:nvPr/>
        </p:nvSpPr>
        <p:spPr bwMode="auto">
          <a:xfrm flipV="1">
            <a:off x="2987824" y="914772"/>
            <a:ext cx="1512168" cy="1507971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2111" y="1236030"/>
            <a:ext cx="104187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1202804"/>
            <a:ext cx="4115964" cy="532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1499688" y="987574"/>
            <a:ext cx="1370832" cy="1375249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851616" y="2437437"/>
            <a:ext cx="2020491" cy="2027143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2940368" y="2437437"/>
            <a:ext cx="2015703" cy="2022339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2757202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4088" y="3711767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088" y="242773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338435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93D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2000" dirty="0">
              <a:solidFill>
                <a:srgbClr val="293D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3521" y="2728628"/>
            <a:ext cx="93260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  <a:endParaRPr lang="zh-CN" altLang="en-US" sz="21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57828" y="2728628"/>
            <a:ext cx="970359" cy="1292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  <a:endParaRPr lang="zh-CN" altLang="en-US" sz="21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6832" y="1490498"/>
            <a:ext cx="1024942" cy="592460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143">
        <p14:gallery dir="l"/>
      </p:transition>
    </mc:Choice>
    <mc:Fallback>
      <p:transition spd="slow" advTm="61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4" grpId="0"/>
      <p:bldP spid="54" grpId="1"/>
      <p:bldP spid="55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65" name="组合 64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en-US" altLang="zh-CN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7" name="任意多边形 76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6" cstate="email"/>
            <a:srcRect/>
            <a:stretch>
              <a:fillRect/>
            </a:stretch>
          </a:blip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7" cstate="email"/>
            <a:srcRect/>
            <a:stretch>
              <a:fillRect/>
            </a:stretch>
          </a:blip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8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9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3439">
        <p14:gallery dir="l"/>
      </p:transition>
    </mc:Choice>
    <mc:Fallback>
      <p:transition spd="slow" advTm="13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5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7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35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6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012" y="1562844"/>
            <a:ext cx="2286016" cy="885701"/>
            <a:chOff x="642910" y="1785932"/>
            <a:chExt cx="2286016" cy="885701"/>
          </a:xfrm>
        </p:grpSpPr>
        <p:sp>
          <p:nvSpPr>
            <p:cNvPr id="9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0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charset="0"/>
                  <a:cs typeface="Lao UI" panose="020B0502040204020203" pitchFamily="34" charset="0"/>
                </a:rPr>
                <a:t>Strength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012" y="2991604"/>
            <a:ext cx="2286016" cy="879075"/>
            <a:chOff x="642910" y="3214692"/>
            <a:chExt cx="2286016" cy="879075"/>
          </a:xfrm>
        </p:grpSpPr>
        <p:sp>
          <p:nvSpPr>
            <p:cNvPr id="12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charset="0"/>
                  <a:cs typeface="Lao UI" panose="020B0502040204020203" pitchFamily="34" charset="0"/>
                </a:rPr>
                <a:t>Opportunity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56176" y="2991604"/>
            <a:ext cx="2286016" cy="863708"/>
            <a:chOff x="6215074" y="3214692"/>
            <a:chExt cx="2286016" cy="863708"/>
          </a:xfrm>
        </p:grpSpPr>
        <p:sp>
          <p:nvSpPr>
            <p:cNvPr id="15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charset="0"/>
                  <a:cs typeface="Lao UI" panose="020B0502040204020203" pitchFamily="34" charset="0"/>
                </a:rPr>
                <a:t>Threats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56176" y="1562844"/>
            <a:ext cx="2286016" cy="925457"/>
            <a:chOff x="6215074" y="1785932"/>
            <a:chExt cx="2286016" cy="925457"/>
          </a:xfrm>
        </p:grpSpPr>
        <p:sp>
          <p:nvSpPr>
            <p:cNvPr id="1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anose="020B0606030504020204" charset="0"/>
                  <a:cs typeface="Lao UI" panose="020B0502040204020203" pitchFamily="34" charset="0"/>
                </a:rPr>
                <a:t>Weakness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anose="020B0606030504020204" charset="0"/>
                <a:cs typeface="Lao UI" panose="020B0502040204020203" pitchFamily="34" charset="0"/>
              </a:endParaRPr>
            </a:p>
          </p:txBody>
        </p:sp>
      </p:grpSp>
      <p:sp>
        <p:nvSpPr>
          <p:cNvPr id="20" name="十字箭头 19"/>
          <p:cNvSpPr/>
          <p:nvPr/>
        </p:nvSpPr>
        <p:spPr>
          <a:xfrm>
            <a:off x="3062235" y="1277092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组合 20"/>
          <p:cNvGrpSpPr/>
          <p:nvPr/>
        </p:nvGrpSpPr>
        <p:grpSpPr>
          <a:xfrm>
            <a:off x="3260801" y="1475657"/>
            <a:ext cx="1221940" cy="1221940"/>
            <a:chOff x="3319699" y="1698745"/>
            <a:chExt cx="1221940" cy="1221940"/>
          </a:xfrm>
        </p:grpSpPr>
        <p:sp>
          <p:nvSpPr>
            <p:cNvPr id="22" name="任意多边形 21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23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charset="0"/>
                  <a:ea typeface="Open Sans" panose="020B0606030504020204" charset="0"/>
                  <a:cs typeface="Open Sans" panose="020B0606030504020204" charset="0"/>
                </a:rPr>
                <a:t>S</a:t>
              </a:r>
              <a:endParaRPr lang="en-US" sz="60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580" y="1475657"/>
            <a:ext cx="1221940" cy="1221940"/>
            <a:chOff x="4755478" y="1698745"/>
            <a:chExt cx="1221940" cy="1221940"/>
          </a:xfrm>
        </p:grpSpPr>
        <p:sp>
          <p:nvSpPr>
            <p:cNvPr id="25" name="任意多边形 24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26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charset="0"/>
                  <a:ea typeface="Open Sans" panose="020B0606030504020204" charset="0"/>
                  <a:cs typeface="Open Sans" panose="020B0606030504020204" charset="0"/>
                </a:rPr>
                <a:t>W</a:t>
              </a:r>
              <a:endParaRPr lang="en-US" sz="60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60801" y="2911436"/>
            <a:ext cx="1221940" cy="1221940"/>
            <a:chOff x="3319699" y="3134524"/>
            <a:chExt cx="1221940" cy="1221940"/>
          </a:xfrm>
        </p:grpSpPr>
        <p:sp>
          <p:nvSpPr>
            <p:cNvPr id="28" name="任意多边形 27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29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charset="0"/>
                  <a:ea typeface="Open Sans" panose="020B0606030504020204" charset="0"/>
                  <a:cs typeface="Open Sans" panose="020B0606030504020204" charset="0"/>
                </a:rPr>
                <a:t>O</a:t>
              </a:r>
              <a:endParaRPr lang="en-US" sz="60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6580" y="2911436"/>
            <a:ext cx="1221940" cy="1221940"/>
            <a:chOff x="4755478" y="3134524"/>
            <a:chExt cx="1221940" cy="1221940"/>
          </a:xfrm>
        </p:grpSpPr>
        <p:sp>
          <p:nvSpPr>
            <p:cNvPr id="31" name="任意多边形 30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  <a:endParaRPr lang="en-US" sz="1000" kern="1200" dirty="0"/>
            </a:p>
          </p:txBody>
        </p:sp>
        <p:sp>
          <p:nvSpPr>
            <p:cNvPr id="32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anose="020B0606030504020204" charset="0"/>
                  <a:ea typeface="Open Sans" panose="020B0606030504020204" charset="0"/>
                  <a:cs typeface="Open Sans" panose="020B0606030504020204" charset="0"/>
                </a:rPr>
                <a:t>T</a:t>
              </a:r>
              <a:endParaRPr lang="en-US" sz="6000" dirty="0">
                <a:solidFill>
                  <a:schemeClr val="bg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639">
        <p14:gallery dir="l"/>
      </p:transition>
    </mc:Choice>
    <mc:Fallback>
      <p:transition spd="slow" advTm="5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5"/>
          <p:cNvSpPr>
            <a:spLocks noChangeAspect="1" noEditPoints="1"/>
          </p:cNvSpPr>
          <p:nvPr/>
        </p:nvSpPr>
        <p:spPr bwMode="auto">
          <a:xfrm>
            <a:off x="4200563" y="2644731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74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204315" y="1492334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79" name="直接连接符 78"/>
          <p:cNvCxnSpPr/>
          <p:nvPr/>
        </p:nvCxnSpPr>
        <p:spPr>
          <a:xfrm flipH="1">
            <a:off x="2699794" y="1667399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539758" y="14461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55322" y="2613263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2699794" y="3247560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3" name="矩形 82"/>
          <p:cNvSpPr/>
          <p:nvPr/>
        </p:nvSpPr>
        <p:spPr>
          <a:xfrm>
            <a:off x="539758" y="29788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167445" y="3723085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5198760" y="4083124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6" name="矩形 85"/>
          <p:cNvSpPr/>
          <p:nvPr/>
        </p:nvSpPr>
        <p:spPr>
          <a:xfrm>
            <a:off x="6300192" y="3806125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420826" y="2600882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5762813" y="2325522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9" name="矩形 88"/>
          <p:cNvSpPr/>
          <p:nvPr/>
        </p:nvSpPr>
        <p:spPr>
          <a:xfrm>
            <a:off x="6300192" y="2066900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785">
        <p14:gallery dir="l"/>
      </p:transition>
    </mc:Choice>
    <mc:Fallback>
      <p:transition spd="slow" advTm="7785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spcBef>
                <a:spcPts val="129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5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</a:rPr>
              <a:t>添加对图片的说明文字添加对图片的说明文字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171">
        <p14:gallery dir="l"/>
      </p:transition>
    </mc:Choice>
    <mc:Fallback>
      <p:transition spd="slow" advTm="7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2011">
        <p14:switch dir="r"/>
      </p:transition>
    </mc:Choice>
    <mc:Fallback>
      <p:transition spd="slow" advTm="2011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2771800" y="219557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2771800" y="3010141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2771800" y="3859343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8583" y="2908654"/>
            <a:ext cx="1602178" cy="640871"/>
            <a:chOff x="818583" y="3264737"/>
            <a:chExt cx="1602178" cy="640871"/>
          </a:xfrm>
        </p:grpSpPr>
        <p:sp>
          <p:nvSpPr>
            <p:cNvPr id="12" name="任意多边形 11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3" name="MH_Other_4"/>
            <p:cNvSpPr/>
            <p:nvPr>
              <p:custDataLst>
                <p:tags r:id="rId3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8583" y="3763941"/>
            <a:ext cx="1602178" cy="640871"/>
            <a:chOff x="818583" y="4120024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6" name="MH_Other_7"/>
            <p:cNvSpPr/>
            <p:nvPr>
              <p:custDataLst>
                <p:tags r:id="rId5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8583" y="1288143"/>
            <a:ext cx="1602178" cy="640871"/>
            <a:chOff x="818583" y="1644226"/>
            <a:chExt cx="1602178" cy="640871"/>
          </a:xfrm>
        </p:grpSpPr>
        <p:sp>
          <p:nvSpPr>
            <p:cNvPr id="18" name="任意多边形 17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MH_Other_10"/>
            <p:cNvSpPr/>
            <p:nvPr>
              <p:custDataLst>
                <p:tags r:id="rId7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8583" y="2088006"/>
            <a:ext cx="1602178" cy="640871"/>
            <a:chOff x="818583" y="2444089"/>
            <a:chExt cx="1602178" cy="640871"/>
          </a:xfrm>
        </p:grpSpPr>
        <p:sp>
          <p:nvSpPr>
            <p:cNvPr id="21" name="任意多边形 20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Content Placeholder 2"/>
          <p:cNvSpPr txBox="1"/>
          <p:nvPr/>
        </p:nvSpPr>
        <p:spPr>
          <a:xfrm>
            <a:off x="2771800" y="135395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268">
        <p14:gallery dir="l"/>
      </p:transition>
    </mc:Choice>
    <mc:Fallback>
      <p:transition spd="slow" advTm="3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/>
      <p:bldP spid="9" grpId="0"/>
      <p:bldP spid="10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KSO_Shape"/>
          <p:cNvGrpSpPr/>
          <p:nvPr/>
        </p:nvGrpSpPr>
        <p:grpSpPr bwMode="auto">
          <a:xfrm>
            <a:off x="204989" y="958466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9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4" cstate="email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5" cstate="email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1" name="Straight Connector 363"/>
          <p:cNvCxnSpPr/>
          <p:nvPr/>
        </p:nvCxnSpPr>
        <p:spPr>
          <a:xfrm rot="5400000">
            <a:off x="3543384" y="2954730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70"/>
          <p:cNvCxnSpPr/>
          <p:nvPr/>
        </p:nvCxnSpPr>
        <p:spPr>
          <a:xfrm rot="10800000">
            <a:off x="6001896" y="2215989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71"/>
          <p:cNvCxnSpPr/>
          <p:nvPr/>
        </p:nvCxnSpPr>
        <p:spPr>
          <a:xfrm rot="10800000">
            <a:off x="6001896" y="3501873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111054" y="1148902"/>
            <a:ext cx="1685490" cy="823501"/>
            <a:chOff x="7147541" y="1318217"/>
            <a:chExt cx="1685490" cy="823501"/>
          </a:xfrm>
        </p:grpSpPr>
        <p:sp>
          <p:nvSpPr>
            <p:cNvPr id="45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charset="0"/>
                </a:rPr>
                <a:t>广东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endParaRPr>
            </a:p>
          </p:txBody>
        </p:sp>
        <p:sp>
          <p:nvSpPr>
            <p:cNvPr id="46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47" name="广东"/>
          <p:cNvSpPr/>
          <p:nvPr/>
        </p:nvSpPr>
        <p:spPr bwMode="auto">
          <a:xfrm>
            <a:off x="5960214" y="1241634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四川"/>
          <p:cNvSpPr/>
          <p:nvPr/>
        </p:nvSpPr>
        <p:spPr bwMode="auto">
          <a:xfrm>
            <a:off x="6033781" y="2487009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浙江"/>
          <p:cNvSpPr/>
          <p:nvPr/>
        </p:nvSpPr>
        <p:spPr bwMode="auto">
          <a:xfrm>
            <a:off x="6054034" y="3681441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 cstate="screen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148647" y="2528370"/>
            <a:ext cx="1685490" cy="823501"/>
            <a:chOff x="7185134" y="2697685"/>
            <a:chExt cx="1685490" cy="823501"/>
          </a:xfrm>
        </p:grpSpPr>
        <p:sp>
          <p:nvSpPr>
            <p:cNvPr id="57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charset="0"/>
                </a:rPr>
                <a:t>四川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endParaRPr>
            </a:p>
          </p:txBody>
        </p:sp>
        <p:sp>
          <p:nvSpPr>
            <p:cNvPr id="58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48647" y="3712494"/>
            <a:ext cx="1685490" cy="823501"/>
            <a:chOff x="7185134" y="3881809"/>
            <a:chExt cx="1685490" cy="823501"/>
          </a:xfrm>
        </p:grpSpPr>
        <p:sp>
          <p:nvSpPr>
            <p:cNvPr id="60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charset="0"/>
                </a:rPr>
                <a:t>浙江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endParaRPr>
            </a:p>
          </p:txBody>
        </p:sp>
        <p:sp>
          <p:nvSpPr>
            <p:cNvPr id="61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483">
        <p14:gallery dir="l"/>
      </p:transition>
    </mc:Choice>
    <mc:Fallback>
      <p:transition spd="slow" advTm="4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0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1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39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5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18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0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39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3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00"/>
            <p:cNvSpPr/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5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6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28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39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1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103"/>
            <p:cNvSpPr/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3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4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36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7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39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1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09"/>
              <p:cNvSpPr/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5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2017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650">
        <p14:gallery dir="l"/>
      </p:transition>
    </mc:Choice>
    <mc:Fallback>
      <p:transition spd="slow" advTm="7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7" grpId="0" animBg="1"/>
      <p:bldP spid="25" grpId="0" animBg="1"/>
      <p:bldP spid="33" grpId="0" animBg="1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11" name="椭圆 10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9628" y="3003798"/>
              <a:ext cx="1415772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234191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278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47819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9592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47819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09592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51953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5278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344">
        <p14:gallery dir="l"/>
      </p:transition>
    </mc:Choice>
    <mc:Fallback>
      <p:transition spd="slow" advTm="734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2384">
        <p14:switch dir="r"/>
      </p:transition>
    </mc:Choice>
    <mc:Fallback>
      <p:transition spd="slow" advTm="238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KSO_Shape"/>
          <p:cNvSpPr/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2627784" y="1346820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KSO_Shape"/>
          <p:cNvSpPr/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KSO_Shape"/>
          <p:cNvSpPr/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46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1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6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2" name="Rectangle 146"/>
          <p:cNvSpPr/>
          <p:nvPr/>
        </p:nvSpPr>
        <p:spPr>
          <a:xfrm>
            <a:off x="1723554" y="3033986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90%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14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2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4" name="Rectangle 146"/>
          <p:cNvSpPr/>
          <p:nvPr/>
        </p:nvSpPr>
        <p:spPr>
          <a:xfrm>
            <a:off x="3995444" y="304372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100%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46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1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6" name="Rectangle 146"/>
          <p:cNvSpPr/>
          <p:nvPr/>
        </p:nvSpPr>
        <p:spPr>
          <a:xfrm>
            <a:off x="6209990" y="3047840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100%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78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9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0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1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2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3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6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4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4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5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2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6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0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88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8" name="Rectangle 146"/>
          <p:cNvSpPr/>
          <p:nvPr/>
        </p:nvSpPr>
        <p:spPr>
          <a:xfrm>
            <a:off x="8477937" y="3061694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100%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sp>
        <p:nvSpPr>
          <p:cNvPr id="209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重庆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sp>
        <p:nvSpPr>
          <p:cNvPr id="210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1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江苏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sp>
        <p:nvSpPr>
          <p:cNvPr id="212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3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江西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sp>
        <p:nvSpPr>
          <p:cNvPr id="214" name="Rectangle 373"/>
          <p:cNvSpPr/>
          <p:nvPr/>
        </p:nvSpPr>
        <p:spPr>
          <a:xfrm>
            <a:off x="4658509" y="385857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5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charset="0"/>
              </a:rPr>
              <a:t>浙江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charset="0"/>
            </a:endParaRPr>
          </a:p>
        </p:txBody>
      </p:sp>
      <p:sp>
        <p:nvSpPr>
          <p:cNvPr id="216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7698">
        <p14:gallery dir="l"/>
      </p:transition>
    </mc:Choice>
    <mc:Fallback>
      <p:transition spd="slow" advTm="7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1" grpId="0" animBg="1"/>
      <p:bldP spid="42" grpId="0" animBg="1"/>
      <p:bldP spid="43" grpId="0" animBg="1"/>
      <p:bldP spid="44" grpId="0" animBg="1"/>
      <p:bldP spid="112" grpId="0"/>
      <p:bldP spid="144" grpId="0"/>
      <p:bldP spid="17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rgbClr val="FFFFFF"/>
              </a:solidFill>
              <a:latin typeface="Arial" panose="020B0604020202020204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rgbClr val="FFFFFF"/>
              </a:solidFill>
              <a:latin typeface="Arial" panose="020B0604020202020204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endParaRPr lang="id-ID" altLang="zh-CN" sz="1000" dirty="0">
              <a:solidFill>
                <a:srgbClr val="FFFFFF"/>
              </a:solidFill>
              <a:latin typeface="Arial" panose="020B0604020202020204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0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870" indent="-356870" defTabSz="685800">
                <a:spcBef>
                  <a:spcPts val="250"/>
                </a:spcBef>
              </a:pPr>
              <a:endParaRPr lang="id-ID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rgbClr val="FFFFFF"/>
                </a:solidFill>
                <a:latin typeface="Arial" panose="020B0604020202020204"/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rgbClr val="FFFFFF"/>
                </a:solidFill>
                <a:latin typeface="Arial" panose="020B0604020202020204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rgbClr val="FFFFFF"/>
                </a:solidFill>
                <a:latin typeface="Arial" panose="020B0604020202020204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33" name="组合 32"/>
            <p:cNvGrpSpPr/>
            <p:nvPr/>
          </p:nvGrpSpPr>
          <p:grpSpPr>
            <a:xfrm>
              <a:off x="774529" y="3714758"/>
              <a:ext cx="3471827" cy="307777"/>
              <a:chOff x="774529" y="3714758"/>
              <a:chExt cx="3471827" cy="307777"/>
            </a:xfrm>
          </p:grpSpPr>
          <p:sp>
            <p:nvSpPr>
              <p:cNvPr id="44" name="Rectangle 11"/>
              <p:cNvSpPr/>
              <p:nvPr/>
            </p:nvSpPr>
            <p:spPr>
              <a:xfrm>
                <a:off x="774529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5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charset="0"/>
                  <a:cs typeface="Open Sans" panose="020B0606030504020204" charset="0"/>
                </a:endParaRPr>
              </a:p>
            </p:txBody>
          </p:sp>
          <p:sp>
            <p:nvSpPr>
              <p:cNvPr id="45" name="Rectangle 12"/>
              <p:cNvSpPr/>
              <p:nvPr/>
            </p:nvSpPr>
            <p:spPr>
              <a:xfrm>
                <a:off x="1774661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6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charset="0"/>
                  <a:cs typeface="Open Sans" panose="020B0606030504020204" charset="0"/>
                </a:endParaRPr>
              </a:p>
            </p:txBody>
          </p:sp>
          <p:sp>
            <p:nvSpPr>
              <p:cNvPr id="46" name="Rectangle 13"/>
              <p:cNvSpPr/>
              <p:nvPr/>
            </p:nvSpPr>
            <p:spPr>
              <a:xfrm>
                <a:off x="2643174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7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charset="0"/>
                  <a:cs typeface="Open Sans" panose="020B0606030504020204" charset="0"/>
                </a:endParaRPr>
              </a:p>
            </p:txBody>
          </p:sp>
          <p:sp>
            <p:nvSpPr>
              <p:cNvPr id="47" name="Rectangle 14"/>
              <p:cNvSpPr/>
              <p:nvPr/>
            </p:nvSpPr>
            <p:spPr>
              <a:xfrm>
                <a:off x="3643306" y="3714758"/>
                <a:ext cx="60305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Open Sans" panose="020B0606030504020204" charset="0"/>
                    <a:cs typeface="Open Sans" panose="020B0606030504020204" charset="0"/>
                  </a:rPr>
                  <a:t>201X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Open Sans" panose="020B0606030504020204" charset="0"/>
                  <a:cs typeface="Open Sans" panose="020B060603050402020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35" name="Freeform 5"/>
              <p:cNvSpPr/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C838C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6"/>
              <p:cNvSpPr/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838C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8AE0D4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E0D4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FA9F8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6"/>
              <p:cNvSpPr/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9F8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BFA9A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FA9A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1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984">
        <p14:gallery dir="l"/>
      </p:transition>
    </mc:Choice>
    <mc:Fallback>
      <p:transition spd="slow" advTm="3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971600" y="1778868"/>
            <a:ext cx="777686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200" b="1" dirty="0" smtClean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批评指导</a:t>
            </a:r>
            <a:endParaRPr lang="en-US" altLang="zh-CN" sz="72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596" y="1423756"/>
            <a:ext cx="3035238" cy="2833237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11" name="组合 10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15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8166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Freeform 6"/>
                <p:cNvSpPr/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8166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8166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13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8166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" name="Freeform 9"/>
                <p:cNvSpPr/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defTabSz="8166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0" name="Freeform 10"/>
            <p:cNvSpPr/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defTabSz="81661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val 951"/>
          <p:cNvSpPr>
            <a:spLocks noChangeArrowheads="1"/>
          </p:cNvSpPr>
          <p:nvPr/>
        </p:nvSpPr>
        <p:spPr bwMode="auto">
          <a:xfrm>
            <a:off x="1790360" y="2853411"/>
            <a:ext cx="1049407" cy="104508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491095" y="2746946"/>
            <a:ext cx="775649" cy="775664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0" name="Oval 953"/>
          <p:cNvSpPr>
            <a:spLocks noChangeArrowheads="1"/>
          </p:cNvSpPr>
          <p:nvPr/>
        </p:nvSpPr>
        <p:spPr bwMode="auto">
          <a:xfrm>
            <a:off x="2959263" y="3996265"/>
            <a:ext cx="469300" cy="469309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Oval 954"/>
          <p:cNvSpPr>
            <a:spLocks noChangeArrowheads="1"/>
          </p:cNvSpPr>
          <p:nvPr/>
        </p:nvSpPr>
        <p:spPr bwMode="auto">
          <a:xfrm>
            <a:off x="2177097" y="1078292"/>
            <a:ext cx="921218" cy="919064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Oval 955"/>
          <p:cNvSpPr>
            <a:spLocks noChangeArrowheads="1"/>
          </p:cNvSpPr>
          <p:nvPr/>
        </p:nvSpPr>
        <p:spPr bwMode="auto">
          <a:xfrm>
            <a:off x="1612200" y="3987574"/>
            <a:ext cx="258550" cy="260727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Oval 956"/>
          <p:cNvSpPr>
            <a:spLocks noChangeArrowheads="1"/>
          </p:cNvSpPr>
          <p:nvPr/>
        </p:nvSpPr>
        <p:spPr bwMode="auto">
          <a:xfrm>
            <a:off x="3419872" y="2570956"/>
            <a:ext cx="919046" cy="916891"/>
          </a:xfrm>
          <a:prstGeom prst="ellipse">
            <a:avLst/>
          </a:prstGeom>
          <a:blipFill dpi="0" rotWithShape="1">
            <a:blip r:embed="rId7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Oval 957"/>
          <p:cNvSpPr>
            <a:spLocks noChangeArrowheads="1"/>
          </p:cNvSpPr>
          <p:nvPr/>
        </p:nvSpPr>
        <p:spPr bwMode="auto">
          <a:xfrm>
            <a:off x="1581782" y="2273292"/>
            <a:ext cx="417155" cy="417164"/>
          </a:xfrm>
          <a:prstGeom prst="ellipse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5" name="Oval 952"/>
          <p:cNvSpPr>
            <a:spLocks noChangeArrowheads="1"/>
          </p:cNvSpPr>
          <p:nvPr/>
        </p:nvSpPr>
        <p:spPr bwMode="auto">
          <a:xfrm>
            <a:off x="4724728" y="2877246"/>
            <a:ext cx="279320" cy="279596"/>
          </a:xfrm>
          <a:prstGeom prst="ellipse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defTabSz="816610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6" name="Oval 952"/>
          <p:cNvSpPr>
            <a:spLocks noChangeArrowheads="1"/>
          </p:cNvSpPr>
          <p:nvPr/>
        </p:nvSpPr>
        <p:spPr bwMode="auto">
          <a:xfrm>
            <a:off x="4724728" y="3285291"/>
            <a:ext cx="279320" cy="279596"/>
          </a:xfrm>
          <a:prstGeom prst="ellipse">
            <a:avLst/>
          </a:prstGeom>
          <a:blipFill dpi="0" rotWithShape="1">
            <a:blip r:embed="rId10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defTabSz="816610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7" name="Oval 952"/>
          <p:cNvSpPr>
            <a:spLocks noChangeArrowheads="1"/>
          </p:cNvSpPr>
          <p:nvPr/>
        </p:nvSpPr>
        <p:spPr bwMode="auto">
          <a:xfrm>
            <a:off x="4724728" y="3693336"/>
            <a:ext cx="279320" cy="279596"/>
          </a:xfrm>
          <a:prstGeom prst="ellipse">
            <a:avLst/>
          </a:prstGeom>
          <a:blipFill dpi="0" rotWithShape="1">
            <a:blip r:embed="rId11" cstate="email"/>
            <a:srcRect/>
            <a:stretch>
              <a:fillRect/>
            </a:stretch>
          </a:blipFill>
          <a:ln>
            <a:noFill/>
          </a:ln>
        </p:spPr>
        <p:txBody>
          <a:bodyPr lIns="68571" tIns="34285" rIns="68571" bIns="34285"/>
          <a:lstStyle/>
          <a:p>
            <a:endParaRPr lang="zh-CN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952"/>
          <p:cNvSpPr>
            <a:spLocks noChangeArrowheads="1"/>
          </p:cNvSpPr>
          <p:nvPr/>
        </p:nvSpPr>
        <p:spPr bwMode="auto">
          <a:xfrm>
            <a:off x="4724728" y="4101382"/>
            <a:ext cx="279320" cy="279596"/>
          </a:xfrm>
          <a:prstGeom prst="ellipse">
            <a:avLst/>
          </a:prstGeom>
          <a:blipFill dpi="0" rotWithShape="1">
            <a:blip r:embed="rId12" cstate="email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defTabSz="816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Rectangle 971"/>
          <p:cNvSpPr/>
          <p:nvPr/>
        </p:nvSpPr>
        <p:spPr>
          <a:xfrm>
            <a:off x="4516485" y="987574"/>
            <a:ext cx="3545339" cy="491878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r" defTabSz="81661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Rectangle 972"/>
          <p:cNvSpPr/>
          <p:nvPr/>
        </p:nvSpPr>
        <p:spPr>
          <a:xfrm>
            <a:off x="6289156" y="1553030"/>
            <a:ext cx="1727704" cy="4183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81661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40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TextBox 974"/>
          <p:cNvSpPr txBox="1">
            <a:spLocks noChangeArrowheads="1"/>
          </p:cNvSpPr>
          <p:nvPr/>
        </p:nvSpPr>
        <p:spPr bwMode="auto">
          <a:xfrm>
            <a:off x="2192914" y="1318100"/>
            <a:ext cx="9060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816610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2016</a:t>
            </a:r>
            <a:endParaRPr lang="bg-BG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32" name="TextBox 975"/>
          <p:cNvSpPr txBox="1">
            <a:spLocks noChangeArrowheads="1"/>
          </p:cNvSpPr>
          <p:nvPr/>
        </p:nvSpPr>
        <p:spPr bwMode="auto">
          <a:xfrm>
            <a:off x="3453267" y="2829270"/>
            <a:ext cx="910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16610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2017</a:t>
            </a:r>
            <a:endParaRPr lang="bg-BG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33" name="TextBox 976"/>
          <p:cNvSpPr txBox="1">
            <a:spLocks noChangeArrowheads="1"/>
          </p:cNvSpPr>
          <p:nvPr/>
        </p:nvSpPr>
        <p:spPr bwMode="auto">
          <a:xfrm>
            <a:off x="531973" y="2958601"/>
            <a:ext cx="753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16610"/>
            <a:r>
              <a:rPr 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2015</a:t>
            </a:r>
            <a:endParaRPr lang="bg-BG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34" name="TextBox 977"/>
          <p:cNvSpPr txBox="1">
            <a:spLocks noChangeArrowheads="1"/>
          </p:cNvSpPr>
          <p:nvPr/>
        </p:nvSpPr>
        <p:spPr bwMode="auto">
          <a:xfrm>
            <a:off x="1824156" y="3153346"/>
            <a:ext cx="1050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816610"/>
            <a:r>
              <a:rPr lang="en-US" sz="2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" pitchFamily="2" charset="0"/>
              </a:rPr>
              <a:t>201X</a:t>
            </a:r>
            <a:endParaRPr lang="bg-BG" altLang="zh-CN" sz="2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4048" y="278698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610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 bwMode="auto">
          <a:xfrm>
            <a:off x="6333632" y="1635646"/>
            <a:ext cx="1523692" cy="268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 defTabSz="816610">
              <a:buClr>
                <a:srgbClr val="C00000"/>
              </a:buClr>
              <a:buSzPct val="80000"/>
              <a:buFont typeface="Corbel" panose="020B0503020204020204" pitchFamily="34" charset="0"/>
              <a:buNone/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添加会议副标题</a:t>
            </a:r>
            <a:endParaRPr lang="en-AU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04048" y="3195025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610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4048" y="360307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610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04048" y="4011116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610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 bwMode="auto">
          <a:xfrm>
            <a:off x="5037488" y="1079193"/>
            <a:ext cx="3278928" cy="268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MS PGothic" panose="020B0600070205080204" pitchFamily="34" charset="-128"/>
              </a:defRPr>
            </a:lvl9pPr>
          </a:lstStyle>
          <a:p>
            <a:pPr algn="ctr" defTabSz="816610">
              <a:buClr>
                <a:srgbClr val="C00000"/>
              </a:buClr>
              <a:buSzPct val="80000"/>
              <a:buFont typeface="Corbel" panose="020B0503020204020204" pitchFamily="34" charset="0"/>
              <a:buNone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利润对比表</a:t>
            </a:r>
            <a:endParaRPr lang="en-AU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997">
        <p14:gallery dir="l"/>
      </p:transition>
    </mc:Choice>
    <mc:Fallback>
      <p:transition spd="slow" advTm="10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49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49"/>
                            </p:stCondLst>
                            <p:childTnLst>
                              <p:par>
                                <p:cTn id="9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50"/>
                            </p:stCondLst>
                            <p:childTnLst>
                              <p:par>
                                <p:cTn id="10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50"/>
                            </p:stCondLst>
                            <p:childTnLst>
                              <p:par>
                                <p:cTn id="1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284"/>
          <p:cNvGrpSpPr>
            <a:grpSpLocks noChangeAspect="1"/>
          </p:cNvGrpSpPr>
          <p:nvPr/>
        </p:nvGrpSpPr>
        <p:grpSpPr bwMode="auto">
          <a:xfrm flipH="1">
            <a:off x="5816872" y="1624767"/>
            <a:ext cx="3363640" cy="3517146"/>
            <a:chOff x="3668" y="2044"/>
            <a:chExt cx="2468" cy="2506"/>
          </a:xfrm>
          <a:solidFill>
            <a:schemeClr val="bg1">
              <a:lumMod val="65000"/>
            </a:schemeClr>
          </a:solidFill>
        </p:grpSpPr>
        <p:sp>
          <p:nvSpPr>
            <p:cNvPr id="36" name="Freeform 285"/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286"/>
            <p:cNvSpPr/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blipFill dpi="0" rotWithShape="1">
              <a:blip r:embed="rId3" cstate="email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287"/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288"/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0" name="Group 292"/>
          <p:cNvGrpSpPr>
            <a:grpSpLocks noChangeAspect="1"/>
          </p:cNvGrpSpPr>
          <p:nvPr/>
        </p:nvGrpSpPr>
        <p:grpSpPr bwMode="auto">
          <a:xfrm flipH="1">
            <a:off x="6084168" y="1490836"/>
            <a:ext cx="1785777" cy="2465931"/>
            <a:chOff x="6253" y="-20"/>
            <a:chExt cx="1702" cy="1757"/>
          </a:xfrm>
        </p:grpSpPr>
        <p:sp>
          <p:nvSpPr>
            <p:cNvPr id="41" name="Freeform 293"/>
            <p:cNvSpPr/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94"/>
            <p:cNvSpPr/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95"/>
            <p:cNvSpPr/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296"/>
            <p:cNvSpPr/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297"/>
            <p:cNvSpPr/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298"/>
            <p:cNvSpPr/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299"/>
            <p:cNvSpPr/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3002053" y="1322926"/>
            <a:ext cx="360760" cy="36075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9" name="Freeform 18"/>
          <p:cNvSpPr>
            <a:spLocks noEditPoints="1"/>
          </p:cNvSpPr>
          <p:nvPr/>
        </p:nvSpPr>
        <p:spPr bwMode="auto">
          <a:xfrm>
            <a:off x="4436756" y="1299114"/>
            <a:ext cx="372666" cy="350044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56" name="Group 49"/>
          <p:cNvGrpSpPr/>
          <p:nvPr/>
        </p:nvGrpSpPr>
        <p:grpSpPr bwMode="auto">
          <a:xfrm>
            <a:off x="3053433" y="2650472"/>
            <a:ext cx="360928" cy="362040"/>
            <a:chOff x="4198938" y="2905126"/>
            <a:chExt cx="481012" cy="482600"/>
          </a:xfrm>
          <a:solidFill>
            <a:schemeClr val="accent4"/>
          </a:solidFill>
        </p:grpSpPr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41989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5291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4364038" y="2905126"/>
              <a:ext cx="150812" cy="48260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0" name="Group 55"/>
          <p:cNvGrpSpPr/>
          <p:nvPr/>
        </p:nvGrpSpPr>
        <p:grpSpPr bwMode="auto">
          <a:xfrm>
            <a:off x="1478814" y="1357453"/>
            <a:ext cx="366885" cy="360917"/>
            <a:chOff x="7141104" y="1923522"/>
            <a:chExt cx="488950" cy="481013"/>
          </a:xfrm>
          <a:solidFill>
            <a:schemeClr val="accent3"/>
          </a:solidFill>
        </p:grpSpPr>
        <p:sp>
          <p:nvSpPr>
            <p:cNvPr id="61" name="Freeform 58"/>
            <p:cNvSpPr/>
            <p:nvPr/>
          </p:nvSpPr>
          <p:spPr bwMode="auto">
            <a:xfrm>
              <a:off x="7407804" y="1983847"/>
              <a:ext cx="157162" cy="157163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7141104" y="1923522"/>
              <a:ext cx="488950" cy="481013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7399866" y="1923522"/>
              <a:ext cx="225425" cy="225425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4" name="Group 61"/>
          <p:cNvGrpSpPr/>
          <p:nvPr/>
        </p:nvGrpSpPr>
        <p:grpSpPr bwMode="auto">
          <a:xfrm>
            <a:off x="1597708" y="2645710"/>
            <a:ext cx="247501" cy="419267"/>
            <a:chOff x="6271901" y="3849160"/>
            <a:chExt cx="330200" cy="482600"/>
          </a:xfrm>
          <a:solidFill>
            <a:schemeClr val="accent2"/>
          </a:solidFill>
        </p:grpSpPr>
        <p:sp>
          <p:nvSpPr>
            <p:cNvPr id="65" name="Freeform 35"/>
            <p:cNvSpPr>
              <a:spLocks noEditPoints="1"/>
            </p:cNvSpPr>
            <p:nvPr/>
          </p:nvSpPr>
          <p:spPr bwMode="auto">
            <a:xfrm>
              <a:off x="6271901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4533197" y="2596895"/>
            <a:ext cx="355997" cy="411956"/>
          </a:xfrm>
          <a:custGeom>
            <a:avLst/>
            <a:gdLst>
              <a:gd name="T0" fmla="*/ 251 w 252"/>
              <a:gd name="T1" fmla="*/ 83 h 291"/>
              <a:gd name="T2" fmla="*/ 248 w 252"/>
              <a:gd name="T3" fmla="*/ 80 h 291"/>
              <a:gd name="T4" fmla="*/ 142 w 252"/>
              <a:gd name="T5" fmla="*/ 34 h 291"/>
              <a:gd name="T6" fmla="*/ 141 w 252"/>
              <a:gd name="T7" fmla="*/ 34 h 291"/>
              <a:gd name="T8" fmla="*/ 72 w 252"/>
              <a:gd name="T9" fmla="*/ 0 h 291"/>
              <a:gd name="T10" fmla="*/ 66 w 252"/>
              <a:gd name="T11" fmla="*/ 1 h 291"/>
              <a:gd name="T12" fmla="*/ 20 w 252"/>
              <a:gd name="T13" fmla="*/ 41 h 291"/>
              <a:gd name="T14" fmla="*/ 34 w 252"/>
              <a:gd name="T15" fmla="*/ 237 h 291"/>
              <a:gd name="T16" fmla="*/ 20 w 252"/>
              <a:gd name="T17" fmla="*/ 262 h 291"/>
              <a:gd name="T18" fmla="*/ 49 w 252"/>
              <a:gd name="T19" fmla="*/ 291 h 291"/>
              <a:gd name="T20" fmla="*/ 132 w 252"/>
              <a:gd name="T21" fmla="*/ 291 h 291"/>
              <a:gd name="T22" fmla="*/ 161 w 252"/>
              <a:gd name="T23" fmla="*/ 262 h 291"/>
              <a:gd name="T24" fmla="*/ 132 w 252"/>
              <a:gd name="T25" fmla="*/ 233 h 291"/>
              <a:gd name="T26" fmla="*/ 123 w 252"/>
              <a:gd name="T27" fmla="*/ 233 h 291"/>
              <a:gd name="T28" fmla="*/ 123 w 252"/>
              <a:gd name="T29" fmla="*/ 229 h 291"/>
              <a:gd name="T30" fmla="*/ 112 w 252"/>
              <a:gd name="T31" fmla="*/ 218 h 291"/>
              <a:gd name="T32" fmla="*/ 104 w 252"/>
              <a:gd name="T33" fmla="*/ 218 h 291"/>
              <a:gd name="T34" fmla="*/ 93 w 252"/>
              <a:gd name="T35" fmla="*/ 229 h 291"/>
              <a:gd name="T36" fmla="*/ 94 w 252"/>
              <a:gd name="T37" fmla="*/ 233 h 291"/>
              <a:gd name="T38" fmla="*/ 74 w 252"/>
              <a:gd name="T39" fmla="*/ 233 h 291"/>
              <a:gd name="T40" fmla="*/ 56 w 252"/>
              <a:gd name="T41" fmla="*/ 56 h 291"/>
              <a:gd name="T42" fmla="*/ 71 w 252"/>
              <a:gd name="T43" fmla="*/ 39 h 291"/>
              <a:gd name="T44" fmla="*/ 73 w 252"/>
              <a:gd name="T45" fmla="*/ 39 h 291"/>
              <a:gd name="T46" fmla="*/ 118 w 252"/>
              <a:gd name="T47" fmla="*/ 66 h 291"/>
              <a:gd name="T48" fmla="*/ 118 w 252"/>
              <a:gd name="T49" fmla="*/ 67 h 291"/>
              <a:gd name="T50" fmla="*/ 117 w 252"/>
              <a:gd name="T51" fmla="*/ 72 h 291"/>
              <a:gd name="T52" fmla="*/ 149 w 252"/>
              <a:gd name="T53" fmla="*/ 159 h 291"/>
              <a:gd name="T54" fmla="*/ 155 w 252"/>
              <a:gd name="T55" fmla="*/ 163 h 291"/>
              <a:gd name="T56" fmla="*/ 155 w 252"/>
              <a:gd name="T57" fmla="*/ 163 h 291"/>
              <a:gd name="T58" fmla="*/ 189 w 252"/>
              <a:gd name="T59" fmla="*/ 153 h 291"/>
              <a:gd name="T60" fmla="*/ 226 w 252"/>
              <a:gd name="T61" fmla="*/ 149 h 291"/>
              <a:gd name="T62" fmla="*/ 231 w 252"/>
              <a:gd name="T63" fmla="*/ 116 h 291"/>
              <a:gd name="T64" fmla="*/ 230 w 252"/>
              <a:gd name="T65" fmla="*/ 116 h 291"/>
              <a:gd name="T66" fmla="*/ 251 w 252"/>
              <a:gd name="T67" fmla="*/ 88 h 291"/>
              <a:gd name="T68" fmla="*/ 251 w 252"/>
              <a:gd name="T69" fmla="*/ 83 h 291"/>
              <a:gd name="T70" fmla="*/ 150 w 252"/>
              <a:gd name="T71" fmla="*/ 262 h 291"/>
              <a:gd name="T72" fmla="*/ 132 w 252"/>
              <a:gd name="T73" fmla="*/ 280 h 291"/>
              <a:gd name="T74" fmla="*/ 49 w 252"/>
              <a:gd name="T75" fmla="*/ 280 h 291"/>
              <a:gd name="T76" fmla="*/ 32 w 252"/>
              <a:gd name="T77" fmla="*/ 262 h 291"/>
              <a:gd name="T78" fmla="*/ 49 w 252"/>
              <a:gd name="T79" fmla="*/ 245 h 291"/>
              <a:gd name="T80" fmla="*/ 132 w 252"/>
              <a:gd name="T81" fmla="*/ 245 h 291"/>
              <a:gd name="T82" fmla="*/ 150 w 252"/>
              <a:gd name="T83" fmla="*/ 262 h 291"/>
              <a:gd name="T84" fmla="*/ 73 w 252"/>
              <a:gd name="T85" fmla="*/ 28 h 291"/>
              <a:gd name="T86" fmla="*/ 69 w 252"/>
              <a:gd name="T87" fmla="*/ 28 h 291"/>
              <a:gd name="T88" fmla="*/ 46 w 252"/>
              <a:gd name="T89" fmla="*/ 52 h 291"/>
              <a:gd name="T90" fmla="*/ 45 w 252"/>
              <a:gd name="T91" fmla="*/ 52 h 291"/>
              <a:gd name="T92" fmla="*/ 62 w 252"/>
              <a:gd name="T93" fmla="*/ 233 h 291"/>
              <a:gd name="T94" fmla="*/ 49 w 252"/>
              <a:gd name="T95" fmla="*/ 233 h 291"/>
              <a:gd name="T96" fmla="*/ 45 w 252"/>
              <a:gd name="T97" fmla="*/ 233 h 291"/>
              <a:gd name="T98" fmla="*/ 31 w 252"/>
              <a:gd name="T99" fmla="*/ 46 h 291"/>
              <a:gd name="T100" fmla="*/ 67 w 252"/>
              <a:gd name="T101" fmla="*/ 12 h 291"/>
              <a:gd name="T102" fmla="*/ 72 w 252"/>
              <a:gd name="T103" fmla="*/ 12 h 291"/>
              <a:gd name="T104" fmla="*/ 132 w 252"/>
              <a:gd name="T105" fmla="*/ 41 h 291"/>
              <a:gd name="T106" fmla="*/ 124 w 252"/>
              <a:gd name="T107" fmla="*/ 55 h 291"/>
              <a:gd name="T108" fmla="*/ 73 w 252"/>
              <a:gd name="T109" fmla="*/ 28 h 291"/>
              <a:gd name="T110" fmla="*/ 159 w 252"/>
              <a:gd name="T111" fmla="*/ 151 h 291"/>
              <a:gd name="T112" fmla="*/ 129 w 252"/>
              <a:gd name="T113" fmla="*/ 70 h 291"/>
              <a:gd name="T114" fmla="*/ 142 w 252"/>
              <a:gd name="T115" fmla="*/ 46 h 291"/>
              <a:gd name="T116" fmla="*/ 237 w 252"/>
              <a:gd name="T117" fmla="*/ 88 h 291"/>
              <a:gd name="T118" fmla="*/ 159 w 252"/>
              <a:gd name="T119" fmla="*/ 15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" h="291">
                <a:moveTo>
                  <a:pt x="251" y="83"/>
                </a:moveTo>
                <a:cubicBezTo>
                  <a:pt x="251" y="82"/>
                  <a:pt x="250" y="80"/>
                  <a:pt x="248" y="80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1" y="34"/>
                </a:cubicBezTo>
                <a:cubicBezTo>
                  <a:pt x="121" y="16"/>
                  <a:pt x="97" y="0"/>
                  <a:pt x="72" y="0"/>
                </a:cubicBezTo>
                <a:cubicBezTo>
                  <a:pt x="70" y="0"/>
                  <a:pt x="68" y="0"/>
                  <a:pt x="66" y="1"/>
                </a:cubicBezTo>
                <a:cubicBezTo>
                  <a:pt x="52" y="2"/>
                  <a:pt x="32" y="11"/>
                  <a:pt x="20" y="41"/>
                </a:cubicBezTo>
                <a:cubicBezTo>
                  <a:pt x="18" y="47"/>
                  <a:pt x="0" y="97"/>
                  <a:pt x="34" y="237"/>
                </a:cubicBezTo>
                <a:cubicBezTo>
                  <a:pt x="26" y="242"/>
                  <a:pt x="20" y="252"/>
                  <a:pt x="20" y="262"/>
                </a:cubicBezTo>
                <a:cubicBezTo>
                  <a:pt x="20" y="278"/>
                  <a:pt x="33" y="291"/>
                  <a:pt x="49" y="291"/>
                </a:cubicBezTo>
                <a:cubicBezTo>
                  <a:pt x="132" y="291"/>
                  <a:pt x="132" y="291"/>
                  <a:pt x="132" y="291"/>
                </a:cubicBezTo>
                <a:cubicBezTo>
                  <a:pt x="148" y="291"/>
                  <a:pt x="161" y="278"/>
                  <a:pt x="161" y="262"/>
                </a:cubicBezTo>
                <a:cubicBezTo>
                  <a:pt x="161" y="246"/>
                  <a:pt x="148" y="233"/>
                  <a:pt x="132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2"/>
                  <a:pt x="123" y="231"/>
                  <a:pt x="123" y="229"/>
                </a:cubicBezTo>
                <a:cubicBezTo>
                  <a:pt x="123" y="223"/>
                  <a:pt x="118" y="218"/>
                  <a:pt x="112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98" y="218"/>
                  <a:pt x="93" y="223"/>
                  <a:pt x="93" y="229"/>
                </a:cubicBezTo>
                <a:cubicBezTo>
                  <a:pt x="93" y="231"/>
                  <a:pt x="93" y="232"/>
                  <a:pt x="94" y="233"/>
                </a:cubicBezTo>
                <a:cubicBezTo>
                  <a:pt x="74" y="233"/>
                  <a:pt x="74" y="233"/>
                  <a:pt x="74" y="233"/>
                </a:cubicBezTo>
                <a:cubicBezTo>
                  <a:pt x="42" y="106"/>
                  <a:pt x="56" y="58"/>
                  <a:pt x="56" y="56"/>
                </a:cubicBezTo>
                <a:cubicBezTo>
                  <a:pt x="61" y="46"/>
                  <a:pt x="65" y="40"/>
                  <a:pt x="71" y="39"/>
                </a:cubicBezTo>
                <a:cubicBezTo>
                  <a:pt x="71" y="39"/>
                  <a:pt x="72" y="39"/>
                  <a:pt x="73" y="39"/>
                </a:cubicBezTo>
                <a:cubicBezTo>
                  <a:pt x="85" y="39"/>
                  <a:pt x="102" y="51"/>
                  <a:pt x="118" y="66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8"/>
                  <a:pt x="117" y="70"/>
                  <a:pt x="117" y="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50" y="162"/>
                  <a:pt x="152" y="163"/>
                  <a:pt x="155" y="163"/>
                </a:cubicBezTo>
                <a:cubicBezTo>
                  <a:pt x="155" y="163"/>
                  <a:pt x="155" y="163"/>
                  <a:pt x="155" y="163"/>
                </a:cubicBezTo>
                <a:cubicBezTo>
                  <a:pt x="167" y="163"/>
                  <a:pt x="179" y="159"/>
                  <a:pt x="189" y="153"/>
                </a:cubicBezTo>
                <a:cubicBezTo>
                  <a:pt x="207" y="163"/>
                  <a:pt x="226" y="149"/>
                  <a:pt x="226" y="149"/>
                </a:cubicBezTo>
                <a:cubicBezTo>
                  <a:pt x="243" y="136"/>
                  <a:pt x="231" y="116"/>
                  <a:pt x="231" y="116"/>
                </a:cubicBezTo>
                <a:cubicBezTo>
                  <a:pt x="231" y="116"/>
                  <a:pt x="231" y="116"/>
                  <a:pt x="230" y="116"/>
                </a:cubicBezTo>
                <a:cubicBezTo>
                  <a:pt x="243" y="102"/>
                  <a:pt x="250" y="89"/>
                  <a:pt x="251" y="88"/>
                </a:cubicBezTo>
                <a:cubicBezTo>
                  <a:pt x="252" y="86"/>
                  <a:pt x="252" y="85"/>
                  <a:pt x="251" y="83"/>
                </a:cubicBezTo>
                <a:close/>
                <a:moveTo>
                  <a:pt x="150" y="262"/>
                </a:moveTo>
                <a:cubicBezTo>
                  <a:pt x="150" y="272"/>
                  <a:pt x="142" y="280"/>
                  <a:pt x="132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0" y="280"/>
                  <a:pt x="32" y="272"/>
                  <a:pt x="32" y="262"/>
                </a:cubicBezTo>
                <a:cubicBezTo>
                  <a:pt x="32" y="253"/>
                  <a:pt x="40" y="245"/>
                  <a:pt x="49" y="245"/>
                </a:cubicBezTo>
                <a:cubicBezTo>
                  <a:pt x="132" y="245"/>
                  <a:pt x="132" y="245"/>
                  <a:pt x="132" y="245"/>
                </a:cubicBezTo>
                <a:cubicBezTo>
                  <a:pt x="142" y="245"/>
                  <a:pt x="150" y="253"/>
                  <a:pt x="150" y="262"/>
                </a:cubicBezTo>
                <a:close/>
                <a:moveTo>
                  <a:pt x="73" y="28"/>
                </a:moveTo>
                <a:cubicBezTo>
                  <a:pt x="72" y="28"/>
                  <a:pt x="70" y="28"/>
                  <a:pt x="69" y="28"/>
                </a:cubicBezTo>
                <a:cubicBezTo>
                  <a:pt x="66" y="28"/>
                  <a:pt x="54" y="30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4"/>
                  <a:pt x="30" y="101"/>
                  <a:pt x="62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6" y="233"/>
                  <a:pt x="45" y="233"/>
                </a:cubicBezTo>
                <a:cubicBezTo>
                  <a:pt x="13" y="97"/>
                  <a:pt x="28" y="51"/>
                  <a:pt x="31" y="46"/>
                </a:cubicBezTo>
                <a:cubicBezTo>
                  <a:pt x="41" y="20"/>
                  <a:pt x="56" y="13"/>
                  <a:pt x="67" y="12"/>
                </a:cubicBezTo>
                <a:cubicBezTo>
                  <a:pt x="69" y="12"/>
                  <a:pt x="71" y="12"/>
                  <a:pt x="72" y="12"/>
                </a:cubicBezTo>
                <a:cubicBezTo>
                  <a:pt x="91" y="12"/>
                  <a:pt x="113" y="25"/>
                  <a:pt x="132" y="41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07" y="41"/>
                  <a:pt x="88" y="28"/>
                  <a:pt x="73" y="28"/>
                </a:cubicBezTo>
                <a:close/>
                <a:moveTo>
                  <a:pt x="159" y="151"/>
                </a:moveTo>
                <a:cubicBezTo>
                  <a:pt x="129" y="70"/>
                  <a:pt x="129" y="70"/>
                  <a:pt x="129" y="70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237" y="88"/>
                  <a:pt x="237" y="88"/>
                  <a:pt x="237" y="88"/>
                </a:cubicBezTo>
                <a:cubicBezTo>
                  <a:pt x="227" y="103"/>
                  <a:pt x="195" y="148"/>
                  <a:pt x="159" y="1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3378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72753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95936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63378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572753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995936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642">
        <p14:gallery dir="l"/>
      </p:transition>
    </mc:Choice>
    <mc:Fallback>
      <p:transition spd="slow" advTm="66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8" grpId="0" animBg="1"/>
      <p:bldP spid="49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5148064" y="3287414"/>
            <a:ext cx="3168650" cy="1368425"/>
          </a:xfrm>
          <a:prstGeom prst="roundRect">
            <a:avLst>
              <a:gd name="adj" fmla="val 0"/>
            </a:avLst>
          </a:prstGeom>
          <a:noFill/>
          <a:ln>
            <a:solidFill>
              <a:srgbClr val="98D2E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87"/>
          <p:cNvSpPr>
            <a:spLocks noChangeArrowheads="1"/>
          </p:cNvSpPr>
          <p:nvPr/>
        </p:nvSpPr>
        <p:spPr bwMode="auto">
          <a:xfrm>
            <a:off x="5262140" y="3876049"/>
            <a:ext cx="2940498" cy="5110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圆角矩形 93"/>
          <p:cNvSpPr/>
          <p:nvPr/>
        </p:nvSpPr>
        <p:spPr bwMode="auto">
          <a:xfrm>
            <a:off x="5148064" y="1131590"/>
            <a:ext cx="3168650" cy="1366837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5890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87"/>
          <p:cNvSpPr>
            <a:spLocks noChangeArrowheads="1"/>
          </p:cNvSpPr>
          <p:nvPr/>
        </p:nvSpPr>
        <p:spPr bwMode="auto">
          <a:xfrm>
            <a:off x="5177664" y="1378878"/>
            <a:ext cx="3109451" cy="5110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>
            <a:grpSpLocks noChangeAspect="1"/>
          </p:cNvGrpSpPr>
          <p:nvPr/>
        </p:nvGrpSpPr>
        <p:grpSpPr bwMode="auto">
          <a:xfrm>
            <a:off x="5511603" y="2241253"/>
            <a:ext cx="2443163" cy="554037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7" name="矩形 96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14"/>
            <p:cNvSpPr>
              <a:spLocks noChangeArrowheads="1"/>
            </p:cNvSpPr>
            <p:nvPr/>
          </p:nvSpPr>
          <p:spPr bwMode="auto">
            <a:xfrm>
              <a:off x="1004859" y="3703801"/>
              <a:ext cx="1101235" cy="63100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1"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26"/>
          <p:cNvGrpSpPr>
            <a:grpSpLocks noChangeAspect="1"/>
          </p:cNvGrpSpPr>
          <p:nvPr/>
        </p:nvGrpSpPr>
        <p:grpSpPr bwMode="auto">
          <a:xfrm>
            <a:off x="5511603" y="2998490"/>
            <a:ext cx="2443163" cy="555624"/>
            <a:chOff x="855540" y="3513439"/>
            <a:chExt cx="1399872" cy="987727"/>
          </a:xfrm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0" name="圆角矩形 99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930021" y="3692701"/>
              <a:ext cx="1250910" cy="6292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1"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Half Frame 12"/>
          <p:cNvSpPr/>
          <p:nvPr/>
        </p:nvSpPr>
        <p:spPr>
          <a:xfrm rot="8097294">
            <a:off x="3567429" y="2527948"/>
            <a:ext cx="500039" cy="549505"/>
          </a:xfrm>
          <a:prstGeom prst="halfFram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3" name="Half Frame 13"/>
          <p:cNvSpPr/>
          <p:nvPr/>
        </p:nvSpPr>
        <p:spPr>
          <a:xfrm rot="8106864">
            <a:off x="3649029" y="2437558"/>
            <a:ext cx="832484" cy="789227"/>
          </a:xfrm>
          <a:prstGeom prst="halfFram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4" name="组合 103"/>
          <p:cNvGrpSpPr/>
          <p:nvPr/>
        </p:nvGrpSpPr>
        <p:grpSpPr>
          <a:xfrm>
            <a:off x="1115616" y="1922884"/>
            <a:ext cx="1979611" cy="1981200"/>
            <a:chOff x="6556158" y="1824136"/>
            <a:chExt cx="1979612" cy="1981200"/>
          </a:xfrm>
          <a:effectLst/>
        </p:grpSpPr>
        <p:sp>
          <p:nvSpPr>
            <p:cNvPr id="105" name="Oval 2"/>
            <p:cNvSpPr>
              <a:spLocks noChangeAspect="1" noChangeArrowheads="1"/>
            </p:cNvSpPr>
            <p:nvPr/>
          </p:nvSpPr>
          <p:spPr bwMode="auto">
            <a:xfrm>
              <a:off x="6556158" y="1824136"/>
              <a:ext cx="1979612" cy="1981200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Text Box 29"/>
            <p:cNvSpPr txBox="1">
              <a:spLocks noChangeArrowheads="1"/>
            </p:cNvSpPr>
            <p:nvPr/>
          </p:nvSpPr>
          <p:spPr bwMode="gray">
            <a:xfrm>
              <a:off x="6780134" y="2431876"/>
              <a:ext cx="1531793" cy="8596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>
                <a:buClr>
                  <a:schemeClr val="tx1"/>
                </a:buClr>
                <a:buSzPct val="120000"/>
                <a:defRPr/>
              </a:pPr>
              <a:r>
                <a:rPr lang="zh-CN" altLang="en-US" sz="2400" spc="300" dirty="0">
                  <a:ln w="1270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2400" spc="300" dirty="0">
                <a:ln w="12700" cmpd="sng">
                  <a:noFill/>
                  <a:prstDash val="solid"/>
                  <a:miter lim="800000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616">
        <p14:gallery dir="l"/>
      </p:transition>
    </mc:Choice>
    <mc:Fallback>
      <p:transition spd="slow" advTm="86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2" grpId="0" animBg="1"/>
      <p:bldP spid="93" grpId="0"/>
      <p:bldP spid="94" grpId="0" animBg="1"/>
      <p:bldP spid="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105"/>
          <p:cNvSpPr/>
          <p:nvPr/>
        </p:nvSpPr>
        <p:spPr bwMode="auto">
          <a:xfrm>
            <a:off x="4599540" y="3150260"/>
            <a:ext cx="918175" cy="985124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6775" tIns="48388" rIns="96775" bIns="48388"/>
          <a:lstStyle/>
          <a:p>
            <a:pPr defTabSz="967740"/>
            <a:endParaRPr lang="zh-CN" altLang="en-US" sz="1900" kern="0">
              <a:solidFill>
                <a:schemeClr val="bg1"/>
              </a:solidFill>
            </a:endParaRPr>
          </a:p>
        </p:txBody>
      </p:sp>
      <p:sp>
        <p:nvSpPr>
          <p:cNvPr id="68" name="Freeform 107"/>
          <p:cNvSpPr/>
          <p:nvPr/>
        </p:nvSpPr>
        <p:spPr bwMode="auto">
          <a:xfrm>
            <a:off x="3529463" y="3150260"/>
            <a:ext cx="921550" cy="985124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16782" y="1116671"/>
            <a:ext cx="3213613" cy="3018713"/>
            <a:chOff x="3249281" y="1495055"/>
            <a:chExt cx="3213613" cy="3018713"/>
          </a:xfrm>
        </p:grpSpPr>
        <p:sp>
          <p:nvSpPr>
            <p:cNvPr id="72" name="Freeform 104"/>
            <p:cNvSpPr/>
            <p:nvPr/>
          </p:nvSpPr>
          <p:spPr bwMode="auto">
            <a:xfrm>
              <a:off x="4932039" y="3528644"/>
              <a:ext cx="918175" cy="985124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3" name="Freeform 106"/>
            <p:cNvSpPr/>
            <p:nvPr/>
          </p:nvSpPr>
          <p:spPr bwMode="auto">
            <a:xfrm>
              <a:off x="3861962" y="3528644"/>
              <a:ext cx="921550" cy="985124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4" name="Freeform 108"/>
            <p:cNvSpPr/>
            <p:nvPr/>
          </p:nvSpPr>
          <p:spPr bwMode="auto">
            <a:xfrm>
              <a:off x="4856088" y="1495055"/>
              <a:ext cx="1606806" cy="18669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5" name="Freeform 109"/>
            <p:cNvSpPr/>
            <p:nvPr/>
          </p:nvSpPr>
          <p:spPr bwMode="auto">
            <a:xfrm>
              <a:off x="3249281" y="1495055"/>
              <a:ext cx="1606806" cy="18669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6" name="Freeform 121"/>
            <p:cNvSpPr/>
            <p:nvPr/>
          </p:nvSpPr>
          <p:spPr bwMode="auto">
            <a:xfrm>
              <a:off x="4616415" y="2941904"/>
              <a:ext cx="202539" cy="198359"/>
            </a:xfrm>
            <a:custGeom>
              <a:avLst/>
              <a:gdLst>
                <a:gd name="T0" fmla="*/ 187748664 w 192"/>
                <a:gd name="T1" fmla="*/ 93092784 h 192"/>
                <a:gd name="T2" fmla="*/ 187748664 w 192"/>
                <a:gd name="T3" fmla="*/ 93092784 h 192"/>
                <a:gd name="T4" fmla="*/ 185793063 w 192"/>
                <a:gd name="T5" fmla="*/ 112486868 h 192"/>
                <a:gd name="T6" fmla="*/ 179926258 w 192"/>
                <a:gd name="T7" fmla="*/ 129941642 h 192"/>
                <a:gd name="T8" fmla="*/ 170147258 w 192"/>
                <a:gd name="T9" fmla="*/ 145457106 h 192"/>
                <a:gd name="T10" fmla="*/ 160368258 w 192"/>
                <a:gd name="T11" fmla="*/ 159032277 h 192"/>
                <a:gd name="T12" fmla="*/ 146679047 w 192"/>
                <a:gd name="T13" fmla="*/ 170669121 h 192"/>
                <a:gd name="T14" fmla="*/ 129077641 w 192"/>
                <a:gd name="T15" fmla="*/ 178427345 h 192"/>
                <a:gd name="T16" fmla="*/ 113431836 w 192"/>
                <a:gd name="T17" fmla="*/ 184245275 h 192"/>
                <a:gd name="T18" fmla="*/ 93874828 w 192"/>
                <a:gd name="T19" fmla="*/ 186184585 h 192"/>
                <a:gd name="T20" fmla="*/ 93874828 w 192"/>
                <a:gd name="T21" fmla="*/ 186184585 h 192"/>
                <a:gd name="T22" fmla="*/ 74316828 w 192"/>
                <a:gd name="T23" fmla="*/ 184245275 h 192"/>
                <a:gd name="T24" fmla="*/ 56715422 w 192"/>
                <a:gd name="T25" fmla="*/ 178427345 h 192"/>
                <a:gd name="T26" fmla="*/ 41069617 w 192"/>
                <a:gd name="T27" fmla="*/ 170669121 h 192"/>
                <a:gd name="T28" fmla="*/ 27380406 w 192"/>
                <a:gd name="T29" fmla="*/ 159032277 h 192"/>
                <a:gd name="T30" fmla="*/ 15645805 w 192"/>
                <a:gd name="T31" fmla="*/ 145457106 h 192"/>
                <a:gd name="T32" fmla="*/ 7822406 w 192"/>
                <a:gd name="T33" fmla="*/ 129941642 h 192"/>
                <a:gd name="T34" fmla="*/ 1955602 w 192"/>
                <a:gd name="T35" fmla="*/ 112486868 h 192"/>
                <a:gd name="T36" fmla="*/ 0 w 192"/>
                <a:gd name="T37" fmla="*/ 93092784 h 192"/>
                <a:gd name="T38" fmla="*/ 0 w 192"/>
                <a:gd name="T39" fmla="*/ 93092784 h 192"/>
                <a:gd name="T40" fmla="*/ 1955602 w 192"/>
                <a:gd name="T41" fmla="*/ 73697716 h 192"/>
                <a:gd name="T42" fmla="*/ 7822406 w 192"/>
                <a:gd name="T43" fmla="*/ 56242942 h 192"/>
                <a:gd name="T44" fmla="*/ 15645805 w 192"/>
                <a:gd name="T45" fmla="*/ 40727478 h 192"/>
                <a:gd name="T46" fmla="*/ 27380406 w 192"/>
                <a:gd name="T47" fmla="*/ 27152308 h 192"/>
                <a:gd name="T48" fmla="*/ 41069617 w 192"/>
                <a:gd name="T49" fmla="*/ 17454774 h 192"/>
                <a:gd name="T50" fmla="*/ 56715422 w 192"/>
                <a:gd name="T51" fmla="*/ 7757240 h 192"/>
                <a:gd name="T52" fmla="*/ 74316828 w 192"/>
                <a:gd name="T53" fmla="*/ 1939310 h 192"/>
                <a:gd name="T54" fmla="*/ 93874828 w 192"/>
                <a:gd name="T55" fmla="*/ 0 h 192"/>
                <a:gd name="T56" fmla="*/ 93874828 w 192"/>
                <a:gd name="T57" fmla="*/ 0 h 192"/>
                <a:gd name="T58" fmla="*/ 113431836 w 192"/>
                <a:gd name="T59" fmla="*/ 1939310 h 192"/>
                <a:gd name="T60" fmla="*/ 129077641 w 192"/>
                <a:gd name="T61" fmla="*/ 7757240 h 192"/>
                <a:gd name="T62" fmla="*/ 146679047 w 192"/>
                <a:gd name="T63" fmla="*/ 17454774 h 192"/>
                <a:gd name="T64" fmla="*/ 160368258 w 192"/>
                <a:gd name="T65" fmla="*/ 27152308 h 192"/>
                <a:gd name="T66" fmla="*/ 170147258 w 192"/>
                <a:gd name="T67" fmla="*/ 40727478 h 192"/>
                <a:gd name="T68" fmla="*/ 179926258 w 192"/>
                <a:gd name="T69" fmla="*/ 56242942 h 192"/>
                <a:gd name="T70" fmla="*/ 185793063 w 192"/>
                <a:gd name="T71" fmla="*/ 73697716 h 192"/>
                <a:gd name="T72" fmla="*/ 187748664 w 192"/>
                <a:gd name="T73" fmla="*/ 93092784 h 192"/>
                <a:gd name="T74" fmla="*/ 187748664 w 192"/>
                <a:gd name="T75" fmla="*/ 93092784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blipFill dpi="0" rotWithShape="1"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7" name="Freeform 122"/>
            <p:cNvSpPr/>
            <p:nvPr/>
          </p:nvSpPr>
          <p:spPr bwMode="auto">
            <a:xfrm>
              <a:off x="4857777" y="2891896"/>
              <a:ext cx="251485" cy="248365"/>
            </a:xfrm>
            <a:custGeom>
              <a:avLst/>
              <a:gdLst>
                <a:gd name="T0" fmla="*/ 233121011 w 240"/>
                <a:gd name="T1" fmla="*/ 116560999 h 240"/>
                <a:gd name="T2" fmla="*/ 233121011 w 240"/>
                <a:gd name="T3" fmla="*/ 116560999 h 240"/>
                <a:gd name="T4" fmla="*/ 231178451 w 240"/>
                <a:gd name="T5" fmla="*/ 128217394 h 240"/>
                <a:gd name="T6" fmla="*/ 231178451 w 240"/>
                <a:gd name="T7" fmla="*/ 139872804 h 240"/>
                <a:gd name="T8" fmla="*/ 223407225 w 240"/>
                <a:gd name="T9" fmla="*/ 161243027 h 240"/>
                <a:gd name="T10" fmla="*/ 211751865 w 240"/>
                <a:gd name="T11" fmla="*/ 180669696 h 240"/>
                <a:gd name="T12" fmla="*/ 198152958 w 240"/>
                <a:gd name="T13" fmla="*/ 198153796 h 240"/>
                <a:gd name="T14" fmla="*/ 180668932 w 240"/>
                <a:gd name="T15" fmla="*/ 211752760 h 240"/>
                <a:gd name="T16" fmla="*/ 161242345 w 240"/>
                <a:gd name="T17" fmla="*/ 223408170 h 240"/>
                <a:gd name="T18" fmla="*/ 139872213 w 240"/>
                <a:gd name="T19" fmla="*/ 229236860 h 240"/>
                <a:gd name="T20" fmla="*/ 128216852 w 240"/>
                <a:gd name="T21" fmla="*/ 231179429 h 240"/>
                <a:gd name="T22" fmla="*/ 116560506 w 240"/>
                <a:gd name="T23" fmla="*/ 233121997 h 240"/>
                <a:gd name="T24" fmla="*/ 116560506 w 240"/>
                <a:gd name="T25" fmla="*/ 233121997 h 240"/>
                <a:gd name="T26" fmla="*/ 104904160 w 240"/>
                <a:gd name="T27" fmla="*/ 231179429 h 240"/>
                <a:gd name="T28" fmla="*/ 93248799 w 240"/>
                <a:gd name="T29" fmla="*/ 229236860 h 240"/>
                <a:gd name="T30" fmla="*/ 69936106 w 240"/>
                <a:gd name="T31" fmla="*/ 223408170 h 240"/>
                <a:gd name="T32" fmla="*/ 50509520 w 240"/>
                <a:gd name="T33" fmla="*/ 211752760 h 240"/>
                <a:gd name="T34" fmla="*/ 33025493 w 240"/>
                <a:gd name="T35" fmla="*/ 198153796 h 240"/>
                <a:gd name="T36" fmla="*/ 19426587 w 240"/>
                <a:gd name="T37" fmla="*/ 180669696 h 240"/>
                <a:gd name="T38" fmla="*/ 7770240 w 240"/>
                <a:gd name="T39" fmla="*/ 161243027 h 240"/>
                <a:gd name="T40" fmla="*/ 1942560 w 240"/>
                <a:gd name="T41" fmla="*/ 139872804 h 240"/>
                <a:gd name="T42" fmla="*/ 0 w 240"/>
                <a:gd name="T43" fmla="*/ 128217394 h 240"/>
                <a:gd name="T44" fmla="*/ 0 w 240"/>
                <a:gd name="T45" fmla="*/ 116560999 h 240"/>
                <a:gd name="T46" fmla="*/ 0 w 240"/>
                <a:gd name="T47" fmla="*/ 116560999 h 240"/>
                <a:gd name="T48" fmla="*/ 0 w 240"/>
                <a:gd name="T49" fmla="*/ 104904603 h 240"/>
                <a:gd name="T50" fmla="*/ 1942560 w 240"/>
                <a:gd name="T51" fmla="*/ 93249193 h 240"/>
                <a:gd name="T52" fmla="*/ 7770240 w 240"/>
                <a:gd name="T53" fmla="*/ 69936402 h 240"/>
                <a:gd name="T54" fmla="*/ 19426587 w 240"/>
                <a:gd name="T55" fmla="*/ 50509733 h 240"/>
                <a:gd name="T56" fmla="*/ 33025493 w 240"/>
                <a:gd name="T57" fmla="*/ 33025633 h 240"/>
                <a:gd name="T58" fmla="*/ 50509520 w 240"/>
                <a:gd name="T59" fmla="*/ 19426669 h 240"/>
                <a:gd name="T60" fmla="*/ 69936106 w 240"/>
                <a:gd name="T61" fmla="*/ 7770273 h 240"/>
                <a:gd name="T62" fmla="*/ 93248799 w 240"/>
                <a:gd name="T63" fmla="*/ 1942568 h 240"/>
                <a:gd name="T64" fmla="*/ 104904160 w 240"/>
                <a:gd name="T65" fmla="*/ 0 h 240"/>
                <a:gd name="T66" fmla="*/ 116560506 w 240"/>
                <a:gd name="T67" fmla="*/ 0 h 240"/>
                <a:gd name="T68" fmla="*/ 116560506 w 240"/>
                <a:gd name="T69" fmla="*/ 0 h 240"/>
                <a:gd name="T70" fmla="*/ 128216852 w 240"/>
                <a:gd name="T71" fmla="*/ 0 h 240"/>
                <a:gd name="T72" fmla="*/ 139872213 w 240"/>
                <a:gd name="T73" fmla="*/ 1942568 h 240"/>
                <a:gd name="T74" fmla="*/ 161242345 w 240"/>
                <a:gd name="T75" fmla="*/ 7770273 h 240"/>
                <a:gd name="T76" fmla="*/ 180668932 w 240"/>
                <a:gd name="T77" fmla="*/ 19426669 h 240"/>
                <a:gd name="T78" fmla="*/ 198152958 w 240"/>
                <a:gd name="T79" fmla="*/ 33025633 h 240"/>
                <a:gd name="T80" fmla="*/ 211751865 w 240"/>
                <a:gd name="T81" fmla="*/ 50509733 h 240"/>
                <a:gd name="T82" fmla="*/ 223407225 w 240"/>
                <a:gd name="T83" fmla="*/ 69936402 h 240"/>
                <a:gd name="T84" fmla="*/ 231178451 w 240"/>
                <a:gd name="T85" fmla="*/ 93249193 h 240"/>
                <a:gd name="T86" fmla="*/ 231178451 w 240"/>
                <a:gd name="T87" fmla="*/ 104904603 h 240"/>
                <a:gd name="T88" fmla="*/ 233121011 w 240"/>
                <a:gd name="T89" fmla="*/ 116560999 h 240"/>
                <a:gd name="T90" fmla="*/ 233121011 w 240"/>
                <a:gd name="T91" fmla="*/ 116560999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blipFill dpi="0" rotWithShape="1"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8" name="Freeform 123"/>
            <p:cNvSpPr/>
            <p:nvPr/>
          </p:nvSpPr>
          <p:spPr bwMode="auto">
            <a:xfrm>
              <a:off x="4616415" y="3181934"/>
              <a:ext cx="202539" cy="195025"/>
            </a:xfrm>
            <a:custGeom>
              <a:avLst/>
              <a:gdLst>
                <a:gd name="T0" fmla="*/ 187748664 w 192"/>
                <a:gd name="T1" fmla="*/ 90563894 h 190"/>
                <a:gd name="T2" fmla="*/ 187748664 w 192"/>
                <a:gd name="T3" fmla="*/ 90563894 h 190"/>
                <a:gd name="T4" fmla="*/ 185793063 w 192"/>
                <a:gd name="T5" fmla="*/ 109833722 h 190"/>
                <a:gd name="T6" fmla="*/ 179926258 w 192"/>
                <a:gd name="T7" fmla="*/ 127175786 h 190"/>
                <a:gd name="T8" fmla="*/ 170147258 w 192"/>
                <a:gd name="T9" fmla="*/ 142591063 h 190"/>
                <a:gd name="T10" fmla="*/ 160368258 w 192"/>
                <a:gd name="T11" fmla="*/ 156078574 h 190"/>
                <a:gd name="T12" fmla="*/ 146679047 w 192"/>
                <a:gd name="T13" fmla="*/ 167640276 h 190"/>
                <a:gd name="T14" fmla="*/ 129077641 w 192"/>
                <a:gd name="T15" fmla="*/ 175348403 h 190"/>
                <a:gd name="T16" fmla="*/ 113431836 w 192"/>
                <a:gd name="T17" fmla="*/ 181128765 h 190"/>
                <a:gd name="T18" fmla="*/ 93874828 w 192"/>
                <a:gd name="T19" fmla="*/ 183055552 h 190"/>
                <a:gd name="T20" fmla="*/ 93874828 w 192"/>
                <a:gd name="T21" fmla="*/ 183055552 h 190"/>
                <a:gd name="T22" fmla="*/ 74316828 w 192"/>
                <a:gd name="T23" fmla="*/ 181128765 h 190"/>
                <a:gd name="T24" fmla="*/ 56715422 w 192"/>
                <a:gd name="T25" fmla="*/ 175348403 h 190"/>
                <a:gd name="T26" fmla="*/ 41069617 w 192"/>
                <a:gd name="T27" fmla="*/ 167640276 h 190"/>
                <a:gd name="T28" fmla="*/ 27380406 w 192"/>
                <a:gd name="T29" fmla="*/ 156078574 h 190"/>
                <a:gd name="T30" fmla="*/ 15645805 w 192"/>
                <a:gd name="T31" fmla="*/ 142591063 h 190"/>
                <a:gd name="T32" fmla="*/ 7822406 w 192"/>
                <a:gd name="T33" fmla="*/ 127175786 h 190"/>
                <a:gd name="T34" fmla="*/ 1955602 w 192"/>
                <a:gd name="T35" fmla="*/ 109833722 h 190"/>
                <a:gd name="T36" fmla="*/ 0 w 192"/>
                <a:gd name="T37" fmla="*/ 90563894 h 190"/>
                <a:gd name="T38" fmla="*/ 0 w 192"/>
                <a:gd name="T39" fmla="*/ 90563894 h 190"/>
                <a:gd name="T40" fmla="*/ 1955602 w 192"/>
                <a:gd name="T41" fmla="*/ 73221830 h 190"/>
                <a:gd name="T42" fmla="*/ 7822406 w 192"/>
                <a:gd name="T43" fmla="*/ 55879766 h 190"/>
                <a:gd name="T44" fmla="*/ 15645805 w 192"/>
                <a:gd name="T45" fmla="*/ 40464490 h 190"/>
                <a:gd name="T46" fmla="*/ 27380406 w 192"/>
                <a:gd name="T47" fmla="*/ 26976978 h 190"/>
                <a:gd name="T48" fmla="*/ 41069617 w 192"/>
                <a:gd name="T49" fmla="*/ 15415276 h 190"/>
                <a:gd name="T50" fmla="*/ 56715422 w 192"/>
                <a:gd name="T51" fmla="*/ 7707149 h 190"/>
                <a:gd name="T52" fmla="*/ 74316828 w 192"/>
                <a:gd name="T53" fmla="*/ 1926787 h 190"/>
                <a:gd name="T54" fmla="*/ 93874828 w 192"/>
                <a:gd name="T55" fmla="*/ 0 h 190"/>
                <a:gd name="T56" fmla="*/ 93874828 w 192"/>
                <a:gd name="T57" fmla="*/ 0 h 190"/>
                <a:gd name="T58" fmla="*/ 113431836 w 192"/>
                <a:gd name="T59" fmla="*/ 1926787 h 190"/>
                <a:gd name="T60" fmla="*/ 129077641 w 192"/>
                <a:gd name="T61" fmla="*/ 7707149 h 190"/>
                <a:gd name="T62" fmla="*/ 146679047 w 192"/>
                <a:gd name="T63" fmla="*/ 15415276 h 190"/>
                <a:gd name="T64" fmla="*/ 160368258 w 192"/>
                <a:gd name="T65" fmla="*/ 26976978 h 190"/>
                <a:gd name="T66" fmla="*/ 170147258 w 192"/>
                <a:gd name="T67" fmla="*/ 40464490 h 190"/>
                <a:gd name="T68" fmla="*/ 179926258 w 192"/>
                <a:gd name="T69" fmla="*/ 55879766 h 190"/>
                <a:gd name="T70" fmla="*/ 185793063 w 192"/>
                <a:gd name="T71" fmla="*/ 73221830 h 190"/>
                <a:gd name="T72" fmla="*/ 187748664 w 192"/>
                <a:gd name="T73" fmla="*/ 90563894 h 190"/>
                <a:gd name="T74" fmla="*/ 187748664 w 192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blipFill dpi="0" rotWithShape="1">
              <a:blip r:embed="rId7" cstate="email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9" name="Freeform 124"/>
            <p:cNvSpPr/>
            <p:nvPr/>
          </p:nvSpPr>
          <p:spPr bwMode="auto">
            <a:xfrm>
              <a:off x="4857777" y="3181934"/>
              <a:ext cx="199163" cy="195025"/>
            </a:xfrm>
            <a:custGeom>
              <a:avLst/>
              <a:gdLst>
                <a:gd name="T0" fmla="*/ 184619633 w 190"/>
                <a:gd name="T1" fmla="*/ 90563894 h 190"/>
                <a:gd name="T2" fmla="*/ 184619633 w 190"/>
                <a:gd name="T3" fmla="*/ 90563894 h 190"/>
                <a:gd name="T4" fmla="*/ 182676382 w 190"/>
                <a:gd name="T5" fmla="*/ 109833722 h 190"/>
                <a:gd name="T6" fmla="*/ 176846631 w 190"/>
                <a:gd name="T7" fmla="*/ 127175786 h 190"/>
                <a:gd name="T8" fmla="*/ 169072644 w 190"/>
                <a:gd name="T9" fmla="*/ 142591063 h 190"/>
                <a:gd name="T10" fmla="*/ 157412155 w 190"/>
                <a:gd name="T11" fmla="*/ 156078574 h 190"/>
                <a:gd name="T12" fmla="*/ 143809403 w 190"/>
                <a:gd name="T13" fmla="*/ 167640276 h 190"/>
                <a:gd name="T14" fmla="*/ 128262413 w 190"/>
                <a:gd name="T15" fmla="*/ 175348403 h 190"/>
                <a:gd name="T16" fmla="*/ 110772174 w 190"/>
                <a:gd name="T17" fmla="*/ 181128765 h 190"/>
                <a:gd name="T18" fmla="*/ 91337698 w 190"/>
                <a:gd name="T19" fmla="*/ 183055552 h 190"/>
                <a:gd name="T20" fmla="*/ 91337698 w 190"/>
                <a:gd name="T21" fmla="*/ 183055552 h 190"/>
                <a:gd name="T22" fmla="*/ 73847459 w 190"/>
                <a:gd name="T23" fmla="*/ 181128765 h 190"/>
                <a:gd name="T24" fmla="*/ 56357219 w 190"/>
                <a:gd name="T25" fmla="*/ 175348403 h 190"/>
                <a:gd name="T26" fmla="*/ 40810230 w 190"/>
                <a:gd name="T27" fmla="*/ 167640276 h 190"/>
                <a:gd name="T28" fmla="*/ 27207477 w 190"/>
                <a:gd name="T29" fmla="*/ 156078574 h 190"/>
                <a:gd name="T30" fmla="*/ 15546989 w 190"/>
                <a:gd name="T31" fmla="*/ 142591063 h 190"/>
                <a:gd name="T32" fmla="*/ 7773002 w 190"/>
                <a:gd name="T33" fmla="*/ 127175786 h 190"/>
                <a:gd name="T34" fmla="*/ 1943250 w 190"/>
                <a:gd name="T35" fmla="*/ 109833722 h 190"/>
                <a:gd name="T36" fmla="*/ 0 w 190"/>
                <a:gd name="T37" fmla="*/ 90563894 h 190"/>
                <a:gd name="T38" fmla="*/ 0 w 190"/>
                <a:gd name="T39" fmla="*/ 90563894 h 190"/>
                <a:gd name="T40" fmla="*/ 1943250 w 190"/>
                <a:gd name="T41" fmla="*/ 73221830 h 190"/>
                <a:gd name="T42" fmla="*/ 7773002 w 190"/>
                <a:gd name="T43" fmla="*/ 55879766 h 190"/>
                <a:gd name="T44" fmla="*/ 15546989 w 190"/>
                <a:gd name="T45" fmla="*/ 40464490 h 190"/>
                <a:gd name="T46" fmla="*/ 27207477 w 190"/>
                <a:gd name="T47" fmla="*/ 26976978 h 190"/>
                <a:gd name="T48" fmla="*/ 40810230 w 190"/>
                <a:gd name="T49" fmla="*/ 15415276 h 190"/>
                <a:gd name="T50" fmla="*/ 56357219 w 190"/>
                <a:gd name="T51" fmla="*/ 7707149 h 190"/>
                <a:gd name="T52" fmla="*/ 73847459 w 190"/>
                <a:gd name="T53" fmla="*/ 1926787 h 190"/>
                <a:gd name="T54" fmla="*/ 91337698 w 190"/>
                <a:gd name="T55" fmla="*/ 0 h 190"/>
                <a:gd name="T56" fmla="*/ 91337698 w 190"/>
                <a:gd name="T57" fmla="*/ 0 h 190"/>
                <a:gd name="T58" fmla="*/ 110772174 w 190"/>
                <a:gd name="T59" fmla="*/ 1926787 h 190"/>
                <a:gd name="T60" fmla="*/ 128262413 w 190"/>
                <a:gd name="T61" fmla="*/ 7707149 h 190"/>
                <a:gd name="T62" fmla="*/ 143809403 w 190"/>
                <a:gd name="T63" fmla="*/ 15415276 h 190"/>
                <a:gd name="T64" fmla="*/ 157412155 w 190"/>
                <a:gd name="T65" fmla="*/ 26976978 h 190"/>
                <a:gd name="T66" fmla="*/ 169072644 w 190"/>
                <a:gd name="T67" fmla="*/ 40464490 h 190"/>
                <a:gd name="T68" fmla="*/ 176846631 w 190"/>
                <a:gd name="T69" fmla="*/ 55879766 h 190"/>
                <a:gd name="T70" fmla="*/ 182676382 w 190"/>
                <a:gd name="T71" fmla="*/ 73221830 h 190"/>
                <a:gd name="T72" fmla="*/ 184619633 w 190"/>
                <a:gd name="T73" fmla="*/ 90563894 h 190"/>
                <a:gd name="T74" fmla="*/ 184619633 w 190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blipFill dpi="0" rotWithShape="1">
              <a:blip r:embed="rId8" cstate="email"/>
              <a:srcRect/>
              <a:stretch>
                <a:fillRect/>
              </a:stretch>
            </a:blipFill>
            <a:ln>
              <a:noFill/>
            </a:ln>
          </p:spPr>
          <p:txBody>
            <a:bodyPr lIns="96775" tIns="48388" rIns="96775" bIns="48388"/>
            <a:lstStyle/>
            <a:p>
              <a:pPr defTabSz="967740"/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506779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4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460193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4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506779" y="2735207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4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1460193" y="2736875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4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19253" y="1541725"/>
            <a:ext cx="7024712" cy="2296955"/>
            <a:chOff x="1451752" y="1920109"/>
            <a:chExt cx="7024712" cy="2296955"/>
          </a:xfrm>
        </p:grpSpPr>
        <p:sp>
          <p:nvSpPr>
            <p:cNvPr id="87" name="任意多边形 86"/>
            <p:cNvSpPr/>
            <p:nvPr/>
          </p:nvSpPr>
          <p:spPr>
            <a:xfrm flipH="1">
              <a:off x="1451752" y="1920109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flipH="1">
              <a:off x="1461881" y="3521977"/>
              <a:ext cx="2587429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544718" y="1930110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591977" y="3521977"/>
              <a:ext cx="2884487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1" name="Oval 54"/>
            <p:cNvSpPr>
              <a:spLocks noChangeArrowheads="1"/>
            </p:cNvSpPr>
            <p:nvPr/>
          </p:nvSpPr>
          <p:spPr bwMode="auto">
            <a:xfrm>
              <a:off x="4315985" y="2528519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2" name="Oval 54"/>
            <p:cNvSpPr>
              <a:spLocks noChangeArrowheads="1"/>
            </p:cNvSpPr>
            <p:nvPr/>
          </p:nvSpPr>
          <p:spPr bwMode="auto">
            <a:xfrm>
              <a:off x="5494084" y="2535185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3" name="Oval 54"/>
            <p:cNvSpPr>
              <a:spLocks noChangeArrowheads="1"/>
            </p:cNvSpPr>
            <p:nvPr/>
          </p:nvSpPr>
          <p:spPr bwMode="auto">
            <a:xfrm>
              <a:off x="5544719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4" name="Oval 54"/>
            <p:cNvSpPr>
              <a:spLocks noChangeArrowheads="1"/>
            </p:cNvSpPr>
            <p:nvPr/>
          </p:nvSpPr>
          <p:spPr bwMode="auto">
            <a:xfrm>
              <a:off x="4013865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40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327">
        <p14:gallery dir="l"/>
      </p:transition>
    </mc:Choice>
    <mc:Fallback>
      <p:transition spd="slow" advTm="4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2" grpId="0"/>
      <p:bldP spid="83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47863" y="771550"/>
            <a:ext cx="5796137" cy="43719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Pentagon 25"/>
          <p:cNvSpPr/>
          <p:nvPr/>
        </p:nvSpPr>
        <p:spPr>
          <a:xfrm>
            <a:off x="345387" y="1767319"/>
            <a:ext cx="455636" cy="273084"/>
          </a:xfrm>
          <a:prstGeom prst="homePlat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01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840763" y="1707654"/>
            <a:ext cx="3637112" cy="468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Pentagon 33"/>
          <p:cNvSpPr/>
          <p:nvPr/>
        </p:nvSpPr>
        <p:spPr>
          <a:xfrm>
            <a:off x="345387" y="2435208"/>
            <a:ext cx="455636" cy="273084"/>
          </a:xfrm>
          <a:prstGeom prst="homePlat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02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2" name="Rectangle 34"/>
          <p:cNvSpPr/>
          <p:nvPr/>
        </p:nvSpPr>
        <p:spPr>
          <a:xfrm>
            <a:off x="840763" y="2375543"/>
            <a:ext cx="2798402" cy="4879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entagon 36"/>
          <p:cNvSpPr/>
          <p:nvPr/>
        </p:nvSpPr>
        <p:spPr>
          <a:xfrm>
            <a:off x="345387" y="3093626"/>
            <a:ext cx="455636" cy="273084"/>
          </a:xfrm>
          <a:prstGeom prst="homePlat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03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4" name="Rectangle 37"/>
          <p:cNvSpPr/>
          <p:nvPr/>
        </p:nvSpPr>
        <p:spPr>
          <a:xfrm>
            <a:off x="840764" y="3033960"/>
            <a:ext cx="2378073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entagon 39"/>
          <p:cNvSpPr/>
          <p:nvPr/>
        </p:nvSpPr>
        <p:spPr>
          <a:xfrm>
            <a:off x="345387" y="3782526"/>
            <a:ext cx="455636" cy="273084"/>
          </a:xfrm>
          <a:prstGeom prst="homePlat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04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6" name="Rectangle 40"/>
          <p:cNvSpPr/>
          <p:nvPr/>
        </p:nvSpPr>
        <p:spPr>
          <a:xfrm>
            <a:off x="840763" y="3722861"/>
            <a:ext cx="2245337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Group 3"/>
          <p:cNvGrpSpPr/>
          <p:nvPr/>
        </p:nvGrpSpPr>
        <p:grpSpPr>
          <a:xfrm>
            <a:off x="4066482" y="2072454"/>
            <a:ext cx="1580622" cy="685800"/>
            <a:chOff x="5621315" y="2514600"/>
            <a:chExt cx="2107496" cy="914400"/>
          </a:xfrm>
        </p:grpSpPr>
        <p:sp>
          <p:nvSpPr>
            <p:cNvPr id="18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9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sym typeface="Gill Sans" charset="0"/>
              </a:endParaRPr>
            </a:p>
          </p:txBody>
        </p:sp>
      </p:grpSp>
      <p:grpSp>
        <p:nvGrpSpPr>
          <p:cNvPr id="20" name="Group 1"/>
          <p:cNvGrpSpPr/>
          <p:nvPr/>
        </p:nvGrpSpPr>
        <p:grpSpPr>
          <a:xfrm>
            <a:off x="4472064" y="1169240"/>
            <a:ext cx="1580622" cy="685800"/>
            <a:chOff x="6162090" y="1310315"/>
            <a:chExt cx="2107496" cy="914400"/>
          </a:xfrm>
        </p:grpSpPr>
        <p:sp>
          <p:nvSpPr>
            <p:cNvPr id="21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3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5" name="Group 5"/>
          <p:cNvGrpSpPr/>
          <p:nvPr/>
        </p:nvGrpSpPr>
        <p:grpSpPr>
          <a:xfrm>
            <a:off x="3191006" y="3878882"/>
            <a:ext cx="1580622" cy="685800"/>
            <a:chOff x="4454013" y="4923170"/>
            <a:chExt cx="2107496" cy="914400"/>
          </a:xfrm>
        </p:grpSpPr>
        <p:sp>
          <p:nvSpPr>
            <p:cNvPr id="26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7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28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29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30" name="Group 4"/>
          <p:cNvGrpSpPr/>
          <p:nvPr/>
        </p:nvGrpSpPr>
        <p:grpSpPr>
          <a:xfrm>
            <a:off x="3632185" y="2975668"/>
            <a:ext cx="1580622" cy="685800"/>
            <a:chOff x="5042252" y="3718885"/>
            <a:chExt cx="2107496" cy="914400"/>
          </a:xfrm>
        </p:grpSpPr>
        <p:sp>
          <p:nvSpPr>
            <p:cNvPr id="31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2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250">
        <p14:gallery dir="l"/>
      </p:transition>
    </mc:Choice>
    <mc:Fallback>
      <p:transition spd="slow" advTm="8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600" b="1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2673364" y="1570566"/>
            <a:ext cx="3558591" cy="394495"/>
          </a:xfrm>
          <a:prstGeom prst="rightArrow">
            <a:avLst>
              <a:gd name="adj1" fmla="val 50000"/>
              <a:gd name="adj2" fmla="val 50092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 flipH="1">
            <a:off x="2804608" y="2162306"/>
            <a:ext cx="3684853" cy="392809"/>
          </a:xfrm>
          <a:prstGeom prst="rightArrow">
            <a:avLst>
              <a:gd name="adj1" fmla="val 50000"/>
              <a:gd name="adj2" fmla="val 50064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928954" y="1078291"/>
            <a:ext cx="1875654" cy="1903351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添加内容</a:t>
            </a:r>
            <a:endParaRPr lang="zh-CN" altLang="en-US" sz="19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6295086" y="1078291"/>
            <a:ext cx="1877314" cy="1903351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添加内容</a:t>
            </a:r>
            <a:endParaRPr lang="zh-CN" altLang="en-US" sz="19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76814" y="1440754"/>
            <a:ext cx="1486900" cy="124586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4025694" y="3020416"/>
            <a:ext cx="842301" cy="590055"/>
          </a:xfrm>
          <a:prstGeom prst="downArrow">
            <a:avLst>
              <a:gd name="adj1" fmla="val 50000"/>
              <a:gd name="adj2" fmla="val 50000"/>
            </a:avLst>
          </a:prstGeom>
          <a:blipFill dpi="0" rotWithShape="1">
            <a:blip r:embed="rId7" cstate="email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1033753" y="3182261"/>
            <a:ext cx="1551692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6458031" y="3246324"/>
            <a:ext cx="1553354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970174" y="3802661"/>
            <a:ext cx="1177890" cy="688077"/>
          </a:xfrm>
          <a:prstGeom prst="rect">
            <a:avLst/>
          </a:prstGeom>
          <a:noFill/>
          <a:ln>
            <a:noFill/>
          </a:ln>
        </p:spPr>
        <p:txBody>
          <a:bodyPr lIns="96209" tIns="48103" rIns="96209" bIns="481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262">
        <p14:gallery dir="l"/>
      </p:transition>
    </mc:Choice>
    <mc:Fallback>
      <p:transition spd="slow" advTm="52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TIMING" val="|2.3|0.9|1.2|0.9|0.6|0.7|0.7|0.6|0.7|0.6|0.6|0.8|0.8|0.6"/>
</p:tagLst>
</file>

<file path=ppt/tags/tag10.xml><?xml version="1.0" encoding="utf-8"?>
<p:tagLst xmlns:p="http://schemas.openxmlformats.org/presentationml/2006/main">
  <p:tag name="TIMING" val="|3.1"/>
</p:tagLst>
</file>

<file path=ppt/tags/tag11.xml><?xml version="1.0" encoding="utf-8"?>
<p:tagLst xmlns:p="http://schemas.openxmlformats.org/presentationml/2006/main">
  <p:tag name="ISPRING_PRESENTATION_TITLE" val="13.pptx"/>
</p:tagLst>
</file>

<file path=ppt/tags/tag2.xml><?xml version="1.0" encoding="utf-8"?>
<p:tagLst xmlns:p="http://schemas.openxmlformats.org/presentationml/2006/main">
  <p:tag name="TIMING" val="|2.6|1.1"/>
</p:tagLst>
</file>

<file path=ppt/tags/tag3.xml><?xml version="1.0" encoding="utf-8"?>
<p:tagLst xmlns:p="http://schemas.openxmlformats.org/presentationml/2006/main">
  <p:tag name="MH" val="20150820163246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50820163246"/>
  <p:tag name="MH_LIBRARY" val="GRAPHIC"/>
  <p:tag name="MH_TYPE" val="Other"/>
  <p:tag name="MH_ORDER" val="7"/>
</p:tagLst>
</file>

<file path=ppt/tags/tag5.xml><?xml version="1.0" encoding="utf-8"?>
<p:tagLst xmlns:p="http://schemas.openxmlformats.org/presentationml/2006/main">
  <p:tag name="MH" val="20150820163246"/>
  <p:tag name="MH_LIBRARY" val="GRAPHIC"/>
  <p:tag name="MH_TYPE" val="Other"/>
  <p:tag name="MH_ORDER" val="10"/>
</p:tagLst>
</file>

<file path=ppt/tags/tag6.xml><?xml version="1.0" encoding="utf-8"?>
<p:tagLst xmlns:p="http://schemas.openxmlformats.org/presentationml/2006/main">
  <p:tag name="MH" val="20150820163246"/>
  <p:tag name="MH_LIBRARY" val="GRAPHIC"/>
  <p:tag name="MH_TYPE" val="Other"/>
  <p:tag name="MH_ORDER" val="13"/>
</p:tagLst>
</file>

<file path=ppt/tags/tag7.xml><?xml version="1.0" encoding="utf-8"?>
<p:tagLst xmlns:p="http://schemas.openxmlformats.org/presentationml/2006/main">
  <p:tag name="TIMING" val="|3"/>
</p:tagLst>
</file>

<file path=ppt/tags/tag8.xml><?xml version="1.0" encoding="utf-8"?>
<p:tagLst xmlns:p="http://schemas.openxmlformats.org/presentationml/2006/main">
  <p:tag name="TIMING" val="|5.1|0.8|0.7"/>
</p:tagLst>
</file>

<file path=ppt/tags/tag9.xml><?xml version="1.0" encoding="utf-8"?>
<p:tagLst xmlns:p="http://schemas.openxmlformats.org/presentationml/2006/main">
  <p:tag name="TIMING" val="|1.9|0.7|1|0.9|0.7|0.7"/>
</p:tagLst>
</file>

<file path=ppt/theme/theme1.xml><?xml version="1.0" encoding="utf-8"?>
<a:theme xmlns:a="http://schemas.openxmlformats.org/drawingml/2006/main" name="教学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4921</Words>
  <Application>WPS 演示</Application>
  <PresentationFormat>自定义</PresentationFormat>
  <Paragraphs>611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方正正大黑简体</vt:lpstr>
      <vt:lpstr>黑体</vt:lpstr>
      <vt:lpstr>Impact</vt:lpstr>
      <vt:lpstr>Calibri</vt:lpstr>
      <vt:lpstr>Calibri</vt:lpstr>
      <vt:lpstr>Roboto Condensed</vt:lpstr>
      <vt:lpstr>★日文毛笔</vt:lpstr>
      <vt:lpstr>Open Sans</vt:lpstr>
      <vt:lpstr>MS PGothic</vt:lpstr>
      <vt:lpstr>Corbel</vt:lpstr>
      <vt:lpstr>Gill Sans</vt:lpstr>
      <vt:lpstr>Arial Unicode MS</vt:lpstr>
      <vt:lpstr>Segoe UI</vt:lpstr>
      <vt:lpstr>Arial Unicode MS</vt:lpstr>
      <vt:lpstr>Helvetica</vt:lpstr>
      <vt:lpstr>Arial</vt:lpstr>
      <vt:lpstr>Lao UI</vt:lpstr>
      <vt:lpstr>Open Sans Light</vt:lpstr>
      <vt:lpstr>Arial Narrow</vt:lpstr>
      <vt:lpstr>华文细黑</vt:lpstr>
      <vt:lpstr>教学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</dc:title>
  <dc:creator/>
  <cp:keywords>第一PPT模板网-WWW.1PPT.COM</cp:keywords>
  <dc:description>www.1ppt.com</dc:description>
  <cp:lastModifiedBy>铭</cp:lastModifiedBy>
  <cp:revision>3</cp:revision>
  <dcterms:created xsi:type="dcterms:W3CDTF">2017-03-26T02:09:00Z</dcterms:created>
  <dcterms:modified xsi:type="dcterms:W3CDTF">2022-03-10T08:07:38Z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E77497CCD02B493F84A86BF1178F3E77</vt:lpwstr>
  </property>
  <property fmtid="{D5CDD505-2E9C-101B-9397-08002B2CF9AE}" pid="3" name="KSOProductBuildVer">
    <vt:lpwstr>2052-11.1.0.11045</vt:lpwstr>
  </property>
</Properties>
</file>