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007E5D"/>
    <a:srgbClr val="0092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6314" autoAdjust="0"/>
  </p:normalViewPr>
  <p:slideViewPr>
    <p:cSldViewPr>
      <p:cViewPr>
        <p:scale>
          <a:sx n="100" d="100"/>
          <a:sy n="100" d="100"/>
        </p:scale>
        <p:origin x="-1944" y="-84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7" Type="http://schemas.openxmlformats.org/officeDocument/2006/relationships/tags" Target="tags/tag17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C5B276FC-40CA-4FE8-B0AB-B83A8F9A0683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BF37141F-B290-4B47-BA90-28DAE3B85FF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37141F-B290-4B47-BA90-28DAE3B85F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xiazai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5164038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下载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http://www.1ppt.com/xiazai/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anose="020B0503020204020204" pitchFamily="34" charset="-122"/>
              </a:defRPr>
            </a:lvl1pPr>
            <a:lvl2pPr>
              <a:defRPr sz="2800">
                <a:ea typeface="微软雅黑" panose="020B0503020204020204" pitchFamily="34" charset="-122"/>
              </a:defRPr>
            </a:lvl2pPr>
            <a:lvl3pPr>
              <a:defRPr sz="2400">
                <a:ea typeface="微软雅黑" panose="020B0503020204020204" pitchFamily="34" charset="-122"/>
              </a:defRPr>
            </a:lvl3pPr>
            <a:lvl4pPr>
              <a:defRPr sz="2000">
                <a:ea typeface="微软雅黑" panose="020B0503020204020204" pitchFamily="34" charset="-122"/>
              </a:defRPr>
            </a:lvl4pPr>
            <a:lvl5pPr>
              <a:defRPr sz="2000"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4B8BB031-C815-43A1-91A4-70C097789F1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90AE0BBD-7060-4CC9-B8AE-40AFCB43D13C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3478"/>
            <a:ext cx="504056" cy="57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em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987574"/>
            <a:ext cx="3270929" cy="3317609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314977" y="1441559"/>
            <a:ext cx="5036974" cy="558490"/>
          </a:xfrm>
          <a:prstGeom prst="rect">
            <a:avLst/>
          </a:prstGeom>
        </p:spPr>
        <p:txBody>
          <a:bodyPr vert="horz" lIns="91417" tIns="45708" rIns="91417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简洁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适用于公司培训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员工入职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1400" spc="30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职场培训等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17757" y="3251979"/>
            <a:ext cx="1761712" cy="307777"/>
          </a:xfrm>
          <a:prstGeom prst="roundRect">
            <a:avLst>
              <a:gd name="adj" fmla="val 50000"/>
            </a:avLst>
          </a:prstGeom>
          <a:solidFill>
            <a:srgbClr val="00926C"/>
          </a:solidFill>
          <a:ln>
            <a:noFill/>
          </a:ln>
        </p:spPr>
        <p:txBody>
          <a:bodyPr lIns="91438" tIns="45719" rIns="91438" bIns="45719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文本框 20"/>
          <p:cNvSpPr txBox="1"/>
          <p:nvPr/>
        </p:nvSpPr>
        <p:spPr>
          <a:xfrm>
            <a:off x="973244" y="3236588"/>
            <a:ext cx="1622805" cy="30543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XXX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279772" y="3236588"/>
            <a:ext cx="1761712" cy="308411"/>
            <a:chOff x="6696860" y="5064787"/>
            <a:chExt cx="1567268" cy="3168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" name="圆角矩形 8"/>
            <p:cNvSpPr/>
            <p:nvPr/>
          </p:nvSpPr>
          <p:spPr>
            <a:xfrm>
              <a:off x="6696860" y="5065438"/>
              <a:ext cx="1567268" cy="3162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23"/>
            <p:cNvSpPr txBox="1"/>
            <p:nvPr/>
          </p:nvSpPr>
          <p:spPr>
            <a:xfrm>
              <a:off x="6734960" y="5064787"/>
              <a:ext cx="1491068" cy="307777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defPPr>
                <a:defRPr lang="zh-CN"/>
              </a:defPPr>
              <a:lvl1pPr>
                <a:defRPr sz="1600"/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年</a:t>
              </a:r>
              <a:r>
                <a:rPr lang="en-US" altLang="zh-CN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PA_文本框 26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>
            <p:custDataLst>
              <p:tags r:id="rId2"/>
            </p:custDataLst>
          </p:nvPr>
        </p:nvSpPr>
        <p:spPr>
          <a:xfrm>
            <a:off x="704241" y="2000049"/>
            <a:ext cx="4339645" cy="64632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zh-CN" altLang="en-US" sz="3600" kern="0" cap="all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新员工入职</a:t>
            </a:r>
            <a:r>
              <a:rPr lang="zh-CN" altLang="en-US" sz="360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培训模板</a:t>
            </a:r>
            <a:endParaRPr lang="en-US" altLang="zh-CN" sz="3600" kern="0" cap="all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31008" y="2841596"/>
            <a:ext cx="747840" cy="457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12222" y="2846831"/>
            <a:ext cx="747840" cy="457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78269" y="2846831"/>
            <a:ext cx="747840" cy="45719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38470" y="2841595"/>
            <a:ext cx="747840" cy="45719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75039" y="2832761"/>
            <a:ext cx="747840" cy="457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发展历程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5"/>
          <p:cNvSpPr/>
          <p:nvPr/>
        </p:nvSpPr>
        <p:spPr bwMode="auto">
          <a:xfrm>
            <a:off x="1265477" y="2729148"/>
            <a:ext cx="968375" cy="850900"/>
          </a:xfrm>
          <a:custGeom>
            <a:avLst/>
            <a:gdLst>
              <a:gd name="T0" fmla="*/ 603 w 610"/>
              <a:gd name="T1" fmla="*/ 536 h 536"/>
              <a:gd name="T2" fmla="*/ 0 w 610"/>
              <a:gd name="T3" fmla="*/ 7 h 536"/>
              <a:gd name="T4" fmla="*/ 8 w 610"/>
              <a:gd name="T5" fmla="*/ 0 h 536"/>
              <a:gd name="T6" fmla="*/ 610 w 610"/>
              <a:gd name="T7" fmla="*/ 529 h 536"/>
              <a:gd name="T8" fmla="*/ 603 w 610"/>
              <a:gd name="T9" fmla="*/ 536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10" h="536">
                <a:moveTo>
                  <a:pt x="603" y="536"/>
                </a:moveTo>
                <a:lnTo>
                  <a:pt x="0" y="7"/>
                </a:lnTo>
                <a:lnTo>
                  <a:pt x="8" y="0"/>
                </a:lnTo>
                <a:lnTo>
                  <a:pt x="610" y="529"/>
                </a:lnTo>
                <a:lnTo>
                  <a:pt x="603" y="5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2222739" y="2297347"/>
            <a:ext cx="847725" cy="1282700"/>
          </a:xfrm>
          <a:custGeom>
            <a:avLst/>
            <a:gdLst>
              <a:gd name="T0" fmla="*/ 7 w 534"/>
              <a:gd name="T1" fmla="*/ 808 h 808"/>
              <a:gd name="T2" fmla="*/ 0 w 534"/>
              <a:gd name="T3" fmla="*/ 803 h 808"/>
              <a:gd name="T4" fmla="*/ 527 w 534"/>
              <a:gd name="T5" fmla="*/ 0 h 808"/>
              <a:gd name="T6" fmla="*/ 534 w 534"/>
              <a:gd name="T7" fmla="*/ 5 h 808"/>
              <a:gd name="T8" fmla="*/ 7 w 534"/>
              <a:gd name="T9" fmla="*/ 808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4" h="808">
                <a:moveTo>
                  <a:pt x="7" y="808"/>
                </a:moveTo>
                <a:lnTo>
                  <a:pt x="0" y="803"/>
                </a:lnTo>
                <a:lnTo>
                  <a:pt x="527" y="0"/>
                </a:lnTo>
                <a:lnTo>
                  <a:pt x="534" y="5"/>
                </a:lnTo>
                <a:lnTo>
                  <a:pt x="7" y="808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" name="Freeform 7"/>
          <p:cNvSpPr/>
          <p:nvPr/>
        </p:nvSpPr>
        <p:spPr bwMode="auto">
          <a:xfrm>
            <a:off x="3059348" y="2297349"/>
            <a:ext cx="700088" cy="915988"/>
          </a:xfrm>
          <a:custGeom>
            <a:avLst/>
            <a:gdLst>
              <a:gd name="T0" fmla="*/ 434 w 441"/>
              <a:gd name="T1" fmla="*/ 577 h 577"/>
              <a:gd name="T2" fmla="*/ 0 w 441"/>
              <a:gd name="T3" fmla="*/ 5 h 577"/>
              <a:gd name="T4" fmla="*/ 7 w 441"/>
              <a:gd name="T5" fmla="*/ 0 h 577"/>
              <a:gd name="T6" fmla="*/ 441 w 441"/>
              <a:gd name="T7" fmla="*/ 572 h 577"/>
              <a:gd name="T8" fmla="*/ 434 w 441"/>
              <a:gd name="T9" fmla="*/ 57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1" h="577">
                <a:moveTo>
                  <a:pt x="434" y="577"/>
                </a:moveTo>
                <a:lnTo>
                  <a:pt x="0" y="5"/>
                </a:lnTo>
                <a:lnTo>
                  <a:pt x="7" y="0"/>
                </a:lnTo>
                <a:lnTo>
                  <a:pt x="441" y="572"/>
                </a:lnTo>
                <a:lnTo>
                  <a:pt x="434" y="57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Freeform 8"/>
          <p:cNvSpPr/>
          <p:nvPr/>
        </p:nvSpPr>
        <p:spPr bwMode="auto">
          <a:xfrm>
            <a:off x="3753085" y="2679935"/>
            <a:ext cx="730250" cy="533400"/>
          </a:xfrm>
          <a:custGeom>
            <a:avLst/>
            <a:gdLst>
              <a:gd name="T0" fmla="*/ 4 w 460"/>
              <a:gd name="T1" fmla="*/ 336 h 336"/>
              <a:gd name="T2" fmla="*/ 0 w 460"/>
              <a:gd name="T3" fmla="*/ 329 h 336"/>
              <a:gd name="T4" fmla="*/ 455 w 460"/>
              <a:gd name="T5" fmla="*/ 0 h 336"/>
              <a:gd name="T6" fmla="*/ 460 w 460"/>
              <a:gd name="T7" fmla="*/ 7 h 336"/>
              <a:gd name="T8" fmla="*/ 4 w 460"/>
              <a:gd name="T9" fmla="*/ 336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0" h="336">
                <a:moveTo>
                  <a:pt x="4" y="336"/>
                </a:moveTo>
                <a:lnTo>
                  <a:pt x="0" y="329"/>
                </a:lnTo>
                <a:lnTo>
                  <a:pt x="455" y="0"/>
                </a:lnTo>
                <a:lnTo>
                  <a:pt x="460" y="7"/>
                </a:lnTo>
                <a:lnTo>
                  <a:pt x="4" y="3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4472226" y="2684697"/>
            <a:ext cx="561975" cy="895350"/>
          </a:xfrm>
          <a:custGeom>
            <a:avLst/>
            <a:gdLst>
              <a:gd name="T0" fmla="*/ 347 w 354"/>
              <a:gd name="T1" fmla="*/ 564 h 564"/>
              <a:gd name="T2" fmla="*/ 0 w 354"/>
              <a:gd name="T3" fmla="*/ 4 h 564"/>
              <a:gd name="T4" fmla="*/ 7 w 354"/>
              <a:gd name="T5" fmla="*/ 0 h 564"/>
              <a:gd name="T6" fmla="*/ 354 w 354"/>
              <a:gd name="T7" fmla="*/ 559 h 564"/>
              <a:gd name="T8" fmla="*/ 347 w 354"/>
              <a:gd name="T9" fmla="*/ 56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4" h="564">
                <a:moveTo>
                  <a:pt x="347" y="564"/>
                </a:moveTo>
                <a:lnTo>
                  <a:pt x="0" y="4"/>
                </a:lnTo>
                <a:lnTo>
                  <a:pt x="7" y="0"/>
                </a:lnTo>
                <a:lnTo>
                  <a:pt x="354" y="559"/>
                </a:lnTo>
                <a:lnTo>
                  <a:pt x="347" y="56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5023085" y="1660762"/>
            <a:ext cx="615950" cy="1916113"/>
          </a:xfrm>
          <a:custGeom>
            <a:avLst/>
            <a:gdLst>
              <a:gd name="T0" fmla="*/ 10 w 388"/>
              <a:gd name="T1" fmla="*/ 1207 h 1207"/>
              <a:gd name="T2" fmla="*/ 0 w 388"/>
              <a:gd name="T3" fmla="*/ 1204 h 1207"/>
              <a:gd name="T4" fmla="*/ 378 w 388"/>
              <a:gd name="T5" fmla="*/ 0 h 1207"/>
              <a:gd name="T6" fmla="*/ 388 w 388"/>
              <a:gd name="T7" fmla="*/ 2 h 1207"/>
              <a:gd name="T8" fmla="*/ 10 w 388"/>
              <a:gd name="T9" fmla="*/ 1207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8" h="1207">
                <a:moveTo>
                  <a:pt x="10" y="1207"/>
                </a:moveTo>
                <a:lnTo>
                  <a:pt x="0" y="1204"/>
                </a:lnTo>
                <a:lnTo>
                  <a:pt x="378" y="0"/>
                </a:lnTo>
                <a:lnTo>
                  <a:pt x="388" y="2"/>
                </a:lnTo>
                <a:lnTo>
                  <a:pt x="10" y="120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5623164" y="1660761"/>
            <a:ext cx="746125" cy="1270000"/>
          </a:xfrm>
          <a:custGeom>
            <a:avLst/>
            <a:gdLst>
              <a:gd name="T0" fmla="*/ 463 w 470"/>
              <a:gd name="T1" fmla="*/ 800 h 800"/>
              <a:gd name="T2" fmla="*/ 0 w 470"/>
              <a:gd name="T3" fmla="*/ 2 h 800"/>
              <a:gd name="T4" fmla="*/ 7 w 470"/>
              <a:gd name="T5" fmla="*/ 0 h 800"/>
              <a:gd name="T6" fmla="*/ 470 w 470"/>
              <a:gd name="T7" fmla="*/ 798 h 800"/>
              <a:gd name="T8" fmla="*/ 463 w 470"/>
              <a:gd name="T9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800">
                <a:moveTo>
                  <a:pt x="463" y="800"/>
                </a:moveTo>
                <a:lnTo>
                  <a:pt x="0" y="2"/>
                </a:lnTo>
                <a:lnTo>
                  <a:pt x="7" y="0"/>
                </a:lnTo>
                <a:lnTo>
                  <a:pt x="470" y="798"/>
                </a:lnTo>
                <a:lnTo>
                  <a:pt x="463" y="80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6358173" y="2170349"/>
            <a:ext cx="1125538" cy="765175"/>
          </a:xfrm>
          <a:custGeom>
            <a:avLst/>
            <a:gdLst>
              <a:gd name="T0" fmla="*/ 5 w 709"/>
              <a:gd name="T1" fmla="*/ 482 h 482"/>
              <a:gd name="T2" fmla="*/ 0 w 709"/>
              <a:gd name="T3" fmla="*/ 475 h 482"/>
              <a:gd name="T4" fmla="*/ 704 w 709"/>
              <a:gd name="T5" fmla="*/ 0 h 482"/>
              <a:gd name="T6" fmla="*/ 709 w 709"/>
              <a:gd name="T7" fmla="*/ 7 h 482"/>
              <a:gd name="T8" fmla="*/ 5 w 709"/>
              <a:gd name="T9" fmla="*/ 482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09" h="482">
                <a:moveTo>
                  <a:pt x="5" y="482"/>
                </a:moveTo>
                <a:lnTo>
                  <a:pt x="0" y="475"/>
                </a:lnTo>
                <a:lnTo>
                  <a:pt x="704" y="0"/>
                </a:lnTo>
                <a:lnTo>
                  <a:pt x="709" y="7"/>
                </a:lnTo>
                <a:lnTo>
                  <a:pt x="5" y="48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7472602" y="2173522"/>
            <a:ext cx="682625" cy="852488"/>
          </a:xfrm>
          <a:custGeom>
            <a:avLst/>
            <a:gdLst>
              <a:gd name="T0" fmla="*/ 425 w 430"/>
              <a:gd name="T1" fmla="*/ 537 h 537"/>
              <a:gd name="T2" fmla="*/ 0 w 430"/>
              <a:gd name="T3" fmla="*/ 5 h 537"/>
              <a:gd name="T4" fmla="*/ 7 w 430"/>
              <a:gd name="T5" fmla="*/ 0 h 537"/>
              <a:gd name="T6" fmla="*/ 430 w 430"/>
              <a:gd name="T7" fmla="*/ 532 h 537"/>
              <a:gd name="T8" fmla="*/ 425 w 430"/>
              <a:gd name="T9" fmla="*/ 537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0" h="537">
                <a:moveTo>
                  <a:pt x="425" y="537"/>
                </a:moveTo>
                <a:lnTo>
                  <a:pt x="0" y="5"/>
                </a:lnTo>
                <a:lnTo>
                  <a:pt x="7" y="0"/>
                </a:lnTo>
                <a:lnTo>
                  <a:pt x="430" y="532"/>
                </a:lnTo>
                <a:lnTo>
                  <a:pt x="425" y="53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Oval 45"/>
          <p:cNvSpPr>
            <a:spLocks noChangeArrowheads="1"/>
          </p:cNvSpPr>
          <p:nvPr/>
        </p:nvSpPr>
        <p:spPr bwMode="auto">
          <a:xfrm>
            <a:off x="2754552" y="1990960"/>
            <a:ext cx="619125" cy="617538"/>
          </a:xfrm>
          <a:prstGeom prst="ellipse">
            <a:avLst/>
          </a:prstGeom>
          <a:solidFill>
            <a:srgbClr val="0E9F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Oval 46"/>
          <p:cNvSpPr>
            <a:spLocks noChangeArrowheads="1"/>
          </p:cNvSpPr>
          <p:nvPr/>
        </p:nvSpPr>
        <p:spPr bwMode="auto">
          <a:xfrm>
            <a:off x="6085123" y="2649772"/>
            <a:ext cx="558800" cy="558800"/>
          </a:xfrm>
          <a:prstGeom prst="ellipse">
            <a:avLst/>
          </a:prstGeom>
          <a:solidFill>
            <a:srgbClr val="007E5D"/>
          </a:solidFill>
          <a:ln>
            <a:noFill/>
          </a:ln>
        </p:spPr>
        <p:txBody>
          <a:bodyPr lIns="0" tIns="0" rIns="0" bIns="0"/>
          <a:lstStyle/>
          <a:p>
            <a:endParaRPr lang="zh-CN" altLang="en-US" dirty="0"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" name="Oval 47"/>
          <p:cNvSpPr>
            <a:spLocks noChangeArrowheads="1"/>
          </p:cNvSpPr>
          <p:nvPr/>
        </p:nvSpPr>
        <p:spPr bwMode="auto">
          <a:xfrm>
            <a:off x="1022585" y="2484672"/>
            <a:ext cx="495300" cy="495300"/>
          </a:xfrm>
          <a:prstGeom prst="ellipse">
            <a:avLst/>
          </a:prstGeom>
          <a:solidFill>
            <a:srgbClr val="FF9999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Oval 48"/>
          <p:cNvSpPr>
            <a:spLocks noChangeArrowheads="1"/>
          </p:cNvSpPr>
          <p:nvPr/>
        </p:nvSpPr>
        <p:spPr bwMode="auto">
          <a:xfrm>
            <a:off x="4813539" y="3359387"/>
            <a:ext cx="434975" cy="434975"/>
          </a:xfrm>
          <a:prstGeom prst="ellipse">
            <a:avLst/>
          </a:prstGeom>
          <a:solidFill>
            <a:schemeClr val="tx2">
              <a:lumMod val="50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Oval 49"/>
          <p:cNvSpPr>
            <a:spLocks noChangeArrowheads="1"/>
          </p:cNvSpPr>
          <p:nvPr/>
        </p:nvSpPr>
        <p:spPr bwMode="auto">
          <a:xfrm>
            <a:off x="7291627" y="1990960"/>
            <a:ext cx="371475" cy="369888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17" name="Oval 50"/>
          <p:cNvSpPr>
            <a:spLocks noChangeArrowheads="1"/>
          </p:cNvSpPr>
          <p:nvPr/>
        </p:nvSpPr>
        <p:spPr bwMode="auto">
          <a:xfrm>
            <a:off x="4322998" y="2533885"/>
            <a:ext cx="311150" cy="311150"/>
          </a:xfrm>
          <a:prstGeom prst="ellipse">
            <a:avLst/>
          </a:prstGeom>
          <a:solidFill>
            <a:schemeClr val="tx2">
              <a:lumMod val="7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51"/>
          <p:cNvSpPr>
            <a:spLocks noChangeArrowheads="1"/>
          </p:cNvSpPr>
          <p:nvPr/>
        </p:nvSpPr>
        <p:spPr bwMode="auto">
          <a:xfrm>
            <a:off x="2106852" y="3453047"/>
            <a:ext cx="246063" cy="247650"/>
          </a:xfrm>
          <a:prstGeom prst="ellipse">
            <a:avLst/>
          </a:prstGeom>
          <a:solidFill>
            <a:srgbClr val="33CCCC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Oval 52"/>
          <p:cNvSpPr>
            <a:spLocks noChangeArrowheads="1"/>
          </p:cNvSpPr>
          <p:nvPr/>
        </p:nvSpPr>
        <p:spPr bwMode="auto">
          <a:xfrm>
            <a:off x="5537439" y="1570272"/>
            <a:ext cx="187325" cy="184150"/>
          </a:xfrm>
          <a:prstGeom prst="ellipse">
            <a:avLst/>
          </a:prstGeom>
          <a:solidFill>
            <a:srgbClr val="00926C"/>
          </a:solidFill>
          <a:ln>
            <a:noFill/>
          </a:ln>
        </p:spPr>
        <p:txBody>
          <a:bodyPr lIns="0" tIns="0" rIns="0" bIns="0"/>
          <a:lstStyle/>
          <a:p>
            <a:endParaRPr lang="zh-CN" altLang="en-US" dirty="0"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0" name="Oval 53"/>
          <p:cNvSpPr>
            <a:spLocks noChangeArrowheads="1"/>
          </p:cNvSpPr>
          <p:nvPr/>
        </p:nvSpPr>
        <p:spPr bwMode="auto">
          <a:xfrm>
            <a:off x="8091723" y="2960924"/>
            <a:ext cx="122238" cy="12382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21" name="Oval 54"/>
          <p:cNvSpPr>
            <a:spLocks noChangeArrowheads="1"/>
          </p:cNvSpPr>
          <p:nvPr/>
        </p:nvSpPr>
        <p:spPr bwMode="auto">
          <a:xfrm>
            <a:off x="3726102" y="3178412"/>
            <a:ext cx="60325" cy="60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TextBox 682"/>
          <p:cNvSpPr txBox="1"/>
          <p:nvPr/>
        </p:nvSpPr>
        <p:spPr>
          <a:xfrm>
            <a:off x="991490" y="2578435"/>
            <a:ext cx="582211" cy="307777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1400" dirty="0"/>
              <a:t>2011</a:t>
            </a:r>
            <a:endParaRPr lang="zh-CN" altLang="en-US" sz="900" dirty="0"/>
          </a:p>
        </p:txBody>
      </p:sp>
      <p:sp>
        <p:nvSpPr>
          <p:cNvPr id="23" name="TextBox 682"/>
          <p:cNvSpPr txBox="1"/>
          <p:nvPr/>
        </p:nvSpPr>
        <p:spPr>
          <a:xfrm>
            <a:off x="2715300" y="2097292"/>
            <a:ext cx="69762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dirty="0"/>
              <a:t>2013</a:t>
            </a:r>
            <a:endParaRPr lang="zh-CN" altLang="en-US" sz="1000" dirty="0"/>
          </a:p>
        </p:txBody>
      </p:sp>
      <p:sp>
        <p:nvSpPr>
          <p:cNvPr id="24" name="TextBox 682"/>
          <p:cNvSpPr txBox="1"/>
          <p:nvPr/>
        </p:nvSpPr>
        <p:spPr>
          <a:xfrm>
            <a:off x="4768774" y="3439089"/>
            <a:ext cx="524503" cy="276999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1200" dirty="0"/>
              <a:t>2018</a:t>
            </a:r>
            <a:endParaRPr lang="zh-CN" altLang="en-US" sz="800" dirty="0"/>
          </a:p>
        </p:txBody>
      </p:sp>
      <p:sp>
        <p:nvSpPr>
          <p:cNvPr id="25" name="TextBox 682"/>
          <p:cNvSpPr txBox="1"/>
          <p:nvPr/>
        </p:nvSpPr>
        <p:spPr>
          <a:xfrm>
            <a:off x="6020473" y="2766244"/>
            <a:ext cx="69762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dirty="0"/>
              <a:t>2018</a:t>
            </a:r>
            <a:endParaRPr lang="zh-CN" altLang="en-US" sz="1000" dirty="0"/>
          </a:p>
        </p:txBody>
      </p:sp>
      <p:sp>
        <p:nvSpPr>
          <p:cNvPr id="26" name="TextBox 682"/>
          <p:cNvSpPr txBox="1"/>
          <p:nvPr/>
        </p:nvSpPr>
        <p:spPr>
          <a:xfrm>
            <a:off x="7229583" y="2039543"/>
            <a:ext cx="486030" cy="253916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1050" dirty="0"/>
              <a:t>2018</a:t>
            </a:r>
            <a:endParaRPr lang="zh-CN" altLang="en-US" sz="900" dirty="0"/>
          </a:p>
        </p:txBody>
      </p:sp>
      <p:sp>
        <p:nvSpPr>
          <p:cNvPr id="27" name="TextBox 682"/>
          <p:cNvSpPr txBox="1"/>
          <p:nvPr/>
        </p:nvSpPr>
        <p:spPr>
          <a:xfrm>
            <a:off x="4264474" y="2576975"/>
            <a:ext cx="415498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800" dirty="0"/>
              <a:t>2014</a:t>
            </a:r>
            <a:endParaRPr lang="zh-CN" altLang="en-US" sz="700" dirty="0"/>
          </a:p>
        </p:txBody>
      </p:sp>
      <p:sp>
        <p:nvSpPr>
          <p:cNvPr id="28" name="TextBox 682"/>
          <p:cNvSpPr txBox="1"/>
          <p:nvPr/>
        </p:nvSpPr>
        <p:spPr>
          <a:xfrm>
            <a:off x="8009213" y="2912629"/>
            <a:ext cx="287258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algn="ctr"/>
            <a:r>
              <a:rPr lang="en-US" altLang="zh-CN" sz="800" dirty="0"/>
              <a:t>8</a:t>
            </a:r>
            <a:r>
              <a:rPr lang="en-US" altLang="zh-CN" sz="400" dirty="0"/>
              <a:t>%</a:t>
            </a:r>
            <a:endParaRPr lang="zh-CN" altLang="en-US" sz="900" dirty="0"/>
          </a:p>
        </p:txBody>
      </p:sp>
      <p:sp>
        <p:nvSpPr>
          <p:cNvPr id="29" name="TextBox 28"/>
          <p:cNvSpPr txBox="1"/>
          <p:nvPr/>
        </p:nvSpPr>
        <p:spPr bwMode="auto">
          <a:xfrm>
            <a:off x="698184" y="2128070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>
                <a:solidFill>
                  <a:srgbClr val="FF9999"/>
                </a:solidFill>
              </a:rPr>
              <a:t>添加标题</a:t>
            </a:r>
            <a:endParaRPr lang="zh-CN" altLang="en-US" dirty="0">
              <a:solidFill>
                <a:srgbClr val="FF9999"/>
              </a:solidFill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797253" y="2110827"/>
            <a:ext cx="939600" cy="0"/>
          </a:xfrm>
          <a:prstGeom prst="line">
            <a:avLst/>
          </a:prstGeom>
          <a:noFill/>
          <a:ln w="5080">
            <a:solidFill>
              <a:srgbClr val="2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矩形 1"/>
          <p:cNvSpPr>
            <a:spLocks noChangeArrowheads="1"/>
          </p:cNvSpPr>
          <p:nvPr/>
        </p:nvSpPr>
        <p:spPr bwMode="auto">
          <a:xfrm>
            <a:off x="707713" y="1517086"/>
            <a:ext cx="114976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 bwMode="auto">
          <a:xfrm>
            <a:off x="2497935" y="1665404"/>
            <a:ext cx="1159292" cy="2612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l">
              <a:lnSpc>
                <a:spcPct val="65000"/>
              </a:lnSpc>
              <a:defRPr/>
            </a:pPr>
            <a:r>
              <a:rPr lang="zh-CN" altLang="en-US" dirty="0">
                <a:solidFill>
                  <a:srgbClr val="0E9FA6"/>
                </a:solidFill>
                <a:cs typeface="+mn-ea"/>
              </a:rPr>
              <a:t>添加标题</a:t>
            </a:r>
            <a:endParaRPr lang="zh-CN" altLang="en-US" dirty="0">
              <a:solidFill>
                <a:srgbClr val="0E9FA6"/>
              </a:solidFill>
              <a:cs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587479" y="1595455"/>
            <a:ext cx="939600" cy="0"/>
          </a:xfrm>
          <a:prstGeom prst="line">
            <a:avLst/>
          </a:prstGeom>
          <a:noFill/>
          <a:ln w="5080">
            <a:solidFill>
              <a:srgbClr val="2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TextBox 33"/>
          <p:cNvSpPr txBox="1"/>
          <p:nvPr/>
        </p:nvSpPr>
        <p:spPr bwMode="auto">
          <a:xfrm>
            <a:off x="4495216" y="3794360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>
                <a:solidFill>
                  <a:schemeClr val="tx2">
                    <a:lumMod val="75000"/>
                  </a:schemeClr>
                </a:solidFill>
              </a:rPr>
              <a:t>添加标题</a:t>
            </a:r>
            <a:endParaRPr lang="zh-CN" alt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594285" y="4132914"/>
            <a:ext cx="939600" cy="0"/>
          </a:xfrm>
          <a:prstGeom prst="line">
            <a:avLst/>
          </a:prstGeom>
          <a:noFill/>
          <a:ln w="5080">
            <a:solidFill>
              <a:srgbClr val="2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6" name="TextBox 35"/>
          <p:cNvSpPr txBox="1"/>
          <p:nvPr/>
        </p:nvSpPr>
        <p:spPr bwMode="auto">
          <a:xfrm>
            <a:off x="5816306" y="3311090"/>
            <a:ext cx="1159292" cy="26122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algn="l">
              <a:lnSpc>
                <a:spcPct val="65000"/>
              </a:lnSpc>
              <a:defRPr/>
            </a:pPr>
            <a:r>
              <a:rPr lang="zh-CN" altLang="en-US" dirty="0">
                <a:solidFill>
                  <a:srgbClr val="007E5D"/>
                </a:solidFill>
                <a:cs typeface="+mn-ea"/>
              </a:rPr>
              <a:t>添加标题</a:t>
            </a:r>
            <a:endParaRPr lang="zh-CN" altLang="en-US" dirty="0">
              <a:solidFill>
                <a:srgbClr val="007E5D"/>
              </a:solidFill>
              <a:cs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5915375" y="3596396"/>
            <a:ext cx="939600" cy="0"/>
          </a:xfrm>
          <a:prstGeom prst="line">
            <a:avLst/>
          </a:prstGeom>
          <a:noFill/>
          <a:ln w="5080">
            <a:solidFill>
              <a:srgbClr val="2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8" name="TextBox 37"/>
          <p:cNvSpPr txBox="1"/>
          <p:nvPr/>
        </p:nvSpPr>
        <p:spPr bwMode="auto">
          <a:xfrm>
            <a:off x="6903403" y="1595455"/>
            <a:ext cx="1159292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>
                <a:solidFill>
                  <a:srgbClr val="00B050"/>
                </a:solidFill>
              </a:rPr>
              <a:t>添加标题</a:t>
            </a:r>
            <a:endParaRPr lang="zh-CN" altLang="en-US" dirty="0">
              <a:solidFill>
                <a:srgbClr val="00B050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7002472" y="1578212"/>
            <a:ext cx="939600" cy="0"/>
          </a:xfrm>
          <a:prstGeom prst="line">
            <a:avLst/>
          </a:prstGeom>
          <a:noFill/>
          <a:ln w="5080">
            <a:solidFill>
              <a:srgbClr val="2848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0" name="矩形 1"/>
          <p:cNvSpPr>
            <a:spLocks noChangeArrowheads="1"/>
          </p:cNvSpPr>
          <p:nvPr/>
        </p:nvSpPr>
        <p:spPr bwMode="auto">
          <a:xfrm>
            <a:off x="2497937" y="942593"/>
            <a:ext cx="114976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1"/>
          <p:cNvSpPr>
            <a:spLocks noChangeArrowheads="1"/>
          </p:cNvSpPr>
          <p:nvPr/>
        </p:nvSpPr>
        <p:spPr bwMode="auto">
          <a:xfrm>
            <a:off x="4505327" y="4165740"/>
            <a:ext cx="114976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1"/>
          <p:cNvSpPr>
            <a:spLocks noChangeArrowheads="1"/>
          </p:cNvSpPr>
          <p:nvPr/>
        </p:nvSpPr>
        <p:spPr bwMode="auto">
          <a:xfrm>
            <a:off x="5852705" y="3663555"/>
            <a:ext cx="114976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1"/>
          <p:cNvSpPr>
            <a:spLocks noChangeArrowheads="1"/>
          </p:cNvSpPr>
          <p:nvPr/>
        </p:nvSpPr>
        <p:spPr bwMode="auto">
          <a:xfrm>
            <a:off x="6902480" y="995291"/>
            <a:ext cx="1149767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8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0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3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4" grpId="0"/>
      <p:bldP spid="36" grpId="0"/>
      <p:bldP spid="38" grpId="0"/>
      <p:bldP spid="40" grpId="0"/>
      <p:bldP spid="41" grpId="0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4418383" y="2746588"/>
            <a:ext cx="2946611" cy="0"/>
          </a:xfrm>
          <a:prstGeom prst="line">
            <a:avLst/>
          </a:prstGeom>
          <a:noFill/>
          <a:ln w="12700" cap="flat" cmpd="sng" algn="ctr">
            <a:solidFill>
              <a:srgbClr val="FF9999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3" name="矩形 2"/>
          <p:cNvSpPr/>
          <p:nvPr/>
        </p:nvSpPr>
        <p:spPr>
          <a:xfrm>
            <a:off x="4418383" y="2129431"/>
            <a:ext cx="3177862" cy="590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800" kern="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组织架构</a:t>
            </a:r>
            <a:endParaRPr lang="zh-CN" altLang="en-US" sz="3800" kern="0" dirty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418383" y="2803352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295" y="2803352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418383" y="3069630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5943295" y="3069630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5191" y="1214887"/>
            <a:ext cx="2722413" cy="2902102"/>
            <a:chOff x="999059" y="1708340"/>
            <a:chExt cx="3828393" cy="4080857"/>
          </a:xfrm>
        </p:grpSpPr>
        <p:grpSp>
          <p:nvGrpSpPr>
            <p:cNvPr id="9" name="组合 8"/>
            <p:cNvGrpSpPr/>
            <p:nvPr/>
          </p:nvGrpSpPr>
          <p:grpSpPr>
            <a:xfrm>
              <a:off x="999059" y="1708340"/>
              <a:ext cx="3828393" cy="4080857"/>
              <a:chOff x="3835400" y="1789113"/>
              <a:chExt cx="1468438" cy="1565275"/>
            </a:xfrm>
          </p:grpSpPr>
          <p:sp>
            <p:nvSpPr>
              <p:cNvPr id="12" name="Freeform 5"/>
              <p:cNvSpPr/>
              <p:nvPr/>
            </p:nvSpPr>
            <p:spPr bwMode="auto">
              <a:xfrm>
                <a:off x="40052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5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5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39671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4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4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4318000" y="2117726"/>
                <a:ext cx="674688" cy="342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3835400" y="18399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3835400" y="1976438"/>
                <a:ext cx="234950" cy="73025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3835400" y="21177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3835400" y="22590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3835400" y="23971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3835400" y="25368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3835400" y="26781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3835400" y="28162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3835400" y="29559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3835400" y="30972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9"/>
              <p:cNvSpPr/>
              <p:nvPr/>
            </p:nvSpPr>
            <p:spPr bwMode="auto">
              <a:xfrm>
                <a:off x="3835400" y="32353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矩形 259"/>
            <p:cNvSpPr>
              <a:spLocks noChangeArrowheads="1"/>
            </p:cNvSpPr>
            <p:nvPr/>
          </p:nvSpPr>
          <p:spPr bwMode="auto">
            <a:xfrm>
              <a:off x="2306379" y="2775471"/>
              <a:ext cx="1656605" cy="562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600" kern="0" dirty="0">
                  <a:solidFill>
                    <a:srgbClr val="4D4D4D"/>
                  </a:solidFill>
                  <a:cs typeface="Arial" panose="020B0604020202020204" pitchFamily="34" charset="0"/>
                </a:rPr>
                <a:t>02</a:t>
              </a:r>
              <a:endParaRPr lang="zh-CN" altLang="en-US" sz="1300" kern="0" dirty="0">
                <a:solidFill>
                  <a:srgbClr val="4D4D4D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矩形 259"/>
            <p:cNvSpPr>
              <a:spLocks noChangeArrowheads="1"/>
            </p:cNvSpPr>
            <p:nvPr/>
          </p:nvSpPr>
          <p:spPr bwMode="auto">
            <a:xfrm>
              <a:off x="2385140" y="3684560"/>
              <a:ext cx="1577843" cy="1263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000" kern="0" dirty="0">
                  <a:solidFill>
                    <a:sysClr val="window" lastClr="FFFFFF"/>
                  </a:solidFill>
                  <a:cs typeface="Arial" panose="020B0604020202020204" pitchFamily="34" charset="0"/>
                </a:rPr>
                <a:t>章节</a:t>
              </a:r>
              <a:endParaRPr lang="en-US" altLang="zh-CN" sz="1000" kern="0" dirty="0">
                <a:solidFill>
                  <a:sysClr val="window" lastClr="FFFFFF"/>
                </a:solidFill>
                <a:cs typeface="Arial" panose="020B0604020202020204" pitchFamily="34" charset="0"/>
              </a:endParaRPr>
            </a:p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kern="0" dirty="0">
                  <a:solidFill>
                    <a:sysClr val="window" lastClr="FFFFFF"/>
                  </a:solidFill>
                  <a:cs typeface="Arial" panose="020B0604020202020204" pitchFamily="34" charset="0"/>
                </a:rPr>
                <a:t>PART</a:t>
              </a:r>
              <a:endParaRPr lang="en-US" altLang="zh-CN" sz="3800" kern="0" dirty="0">
                <a:solidFill>
                  <a:sysClr val="window" lastClr="FFFFFF"/>
                </a:solidFill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组织架构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693078" y="2657502"/>
            <a:ext cx="1789112" cy="541338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6546190" y="2657502"/>
            <a:ext cx="1789113" cy="541338"/>
          </a:xfrm>
          <a:prstGeom prst="rect">
            <a:avLst/>
          </a:prstGeom>
          <a:solidFill>
            <a:srgbClr val="FF9999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4585628" y="2657502"/>
            <a:ext cx="1789112" cy="541338"/>
          </a:xfrm>
          <a:prstGeom prst="rect">
            <a:avLst/>
          </a:prstGeom>
          <a:solidFill>
            <a:srgbClr val="00926C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625066" y="2657502"/>
            <a:ext cx="1787525" cy="541338"/>
          </a:xfrm>
          <a:prstGeom prst="rect">
            <a:avLst/>
          </a:prstGeom>
          <a:solidFill>
            <a:schemeClr val="accent5">
              <a:lumMod val="7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3541053" y="1033490"/>
            <a:ext cx="1984375" cy="541337"/>
          </a:xfrm>
          <a:prstGeom prst="rect">
            <a:avLst/>
          </a:prstGeom>
          <a:solidFill>
            <a:srgbClr val="007E5D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4811" y="3254404"/>
            <a:ext cx="1893888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8703" y="3254404"/>
            <a:ext cx="1893887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79261" y="3254404"/>
            <a:ext cx="1893888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8086" y="3254404"/>
            <a:ext cx="1893888" cy="64633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878955" y="1154141"/>
            <a:ext cx="7270472" cy="1973679"/>
            <a:chOff x="936879" y="1087987"/>
            <a:chExt cx="7270245" cy="1972542"/>
          </a:xfrm>
          <a:solidFill>
            <a:srgbClr val="0070C0"/>
          </a:solidFill>
        </p:grpSpPr>
        <p:grpSp>
          <p:nvGrpSpPr>
            <p:cNvPr id="13" name="组合 12"/>
            <p:cNvGrpSpPr/>
            <p:nvPr/>
          </p:nvGrpSpPr>
          <p:grpSpPr bwMode="auto">
            <a:xfrm>
              <a:off x="1690779" y="1087987"/>
              <a:ext cx="5665610" cy="1502496"/>
              <a:chOff x="1690779" y="1087987"/>
              <a:chExt cx="5665610" cy="1502496"/>
            </a:xfrm>
            <a:grpFill/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箭头连接符 18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箭头连接符 19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箭头连接符 20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箭头连接符 21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grpFill/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35"/>
              <p:cNvSpPr txBox="1"/>
              <p:nvPr/>
            </p:nvSpPr>
            <p:spPr>
              <a:xfrm>
                <a:off x="3614963" y="1087987"/>
                <a:ext cx="1896614" cy="39988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0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</a:t>
                </a:r>
                <a:endParaRPr lang="zh-CN" altLang="en-US" sz="2000" b="1" spc="225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" name="TextBox 36"/>
            <p:cNvSpPr txBox="1"/>
            <p:nvPr/>
          </p:nvSpPr>
          <p:spPr>
            <a:xfrm>
              <a:off x="936879" y="2722170"/>
              <a:ext cx="1415728" cy="338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2868806" y="2722170"/>
              <a:ext cx="1415728" cy="338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4829307" y="2722170"/>
              <a:ext cx="1415728" cy="338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6791396" y="2722170"/>
              <a:ext cx="1415728" cy="338359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1"/>
          <p:cNvSpPr/>
          <p:nvPr/>
        </p:nvSpPr>
        <p:spPr bwMode="auto">
          <a:xfrm>
            <a:off x="3292314" y="2595200"/>
            <a:ext cx="4973241" cy="1133475"/>
          </a:xfrm>
          <a:prstGeom prst="roundRect">
            <a:avLst>
              <a:gd name="adj" fmla="val 6301"/>
            </a:avLst>
          </a:prstGeom>
          <a:noFill/>
          <a:ln w="12700" cap="flat">
            <a:solidFill>
              <a:srgbClr val="5A5A5A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Group 2"/>
          <p:cNvGrpSpPr/>
          <p:nvPr/>
        </p:nvGrpSpPr>
        <p:grpSpPr bwMode="auto">
          <a:xfrm>
            <a:off x="2496977" y="2914287"/>
            <a:ext cx="1152525" cy="476250"/>
            <a:chOff x="0" y="0"/>
            <a:chExt cx="1936" cy="800"/>
          </a:xfrm>
        </p:grpSpPr>
        <p:sp>
          <p:nvSpPr>
            <p:cNvPr id="5" name="AutoShape 3"/>
            <p:cNvSpPr/>
            <p:nvPr/>
          </p:nvSpPr>
          <p:spPr bwMode="auto">
            <a:xfrm>
              <a:off x="0" y="0"/>
              <a:ext cx="1936" cy="800"/>
            </a:xfrm>
            <a:prstGeom prst="roundRect">
              <a:avLst>
                <a:gd name="adj" fmla="val 23056"/>
              </a:avLst>
            </a:prstGeom>
            <a:solidFill>
              <a:srgbClr val="434A54"/>
            </a:solidFill>
            <a:ln w="25400" cap="flat">
              <a:solidFill>
                <a:sysClr val="windowText" lastClr="000000">
                  <a:alpha val="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Rectangle 4"/>
            <p:cNvSpPr/>
            <p:nvPr/>
          </p:nvSpPr>
          <p:spPr bwMode="auto">
            <a:xfrm>
              <a:off x="684" y="242"/>
              <a:ext cx="1128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6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5B9BD5">
                      <a:lumMod val="10000"/>
                      <a:lumOff val="90000"/>
                    </a:srgb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253,120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10000"/>
                    <a:lumOff val="90000"/>
                  </a:srgb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7" name="AutoShape 5"/>
          <p:cNvSpPr/>
          <p:nvPr/>
        </p:nvSpPr>
        <p:spPr bwMode="auto">
          <a:xfrm>
            <a:off x="3292314" y="1061675"/>
            <a:ext cx="4973241" cy="1133475"/>
          </a:xfrm>
          <a:prstGeom prst="roundRect">
            <a:avLst>
              <a:gd name="adj" fmla="val 6301"/>
            </a:avLst>
          </a:prstGeom>
          <a:noFill/>
          <a:ln w="12700" cap="flat">
            <a:solidFill>
              <a:srgbClr val="5A5A5A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Group 6"/>
          <p:cNvGrpSpPr/>
          <p:nvPr/>
        </p:nvGrpSpPr>
        <p:grpSpPr bwMode="auto">
          <a:xfrm>
            <a:off x="2496497" y="1380524"/>
            <a:ext cx="1152872" cy="476393"/>
            <a:chOff x="0" y="0"/>
            <a:chExt cx="1936" cy="800"/>
          </a:xfrm>
          <a:solidFill>
            <a:srgbClr val="434A54"/>
          </a:solidFill>
        </p:grpSpPr>
        <p:sp>
          <p:nvSpPr>
            <p:cNvPr id="9" name="AutoShape 7"/>
            <p:cNvSpPr/>
            <p:nvPr/>
          </p:nvSpPr>
          <p:spPr bwMode="auto">
            <a:xfrm>
              <a:off x="0" y="0"/>
              <a:ext cx="1936" cy="800"/>
            </a:xfrm>
            <a:prstGeom prst="roundRect">
              <a:avLst>
                <a:gd name="adj" fmla="val 23056"/>
              </a:avLst>
            </a:prstGeom>
            <a:grpFill/>
            <a:ln w="25400" cap="flat">
              <a:solidFill>
                <a:sysClr val="windowText" lastClr="000000">
                  <a:alpha val="0"/>
                </a:sys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Rectangle 8"/>
            <p:cNvSpPr/>
            <p:nvPr/>
          </p:nvSpPr>
          <p:spPr bwMode="auto">
            <a:xfrm>
              <a:off x="684" y="226"/>
              <a:ext cx="1128" cy="4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defTabSz="914400" eaLnBrk="1" fontAlgn="auto" latinLnBrk="0" hangingPunct="1">
                <a:lnSpc>
                  <a:spcPct val="6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E6E6E6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253,120</a:t>
              </a: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1" name="Group 11"/>
          <p:cNvGrpSpPr/>
          <p:nvPr/>
        </p:nvGrpSpPr>
        <p:grpSpPr bwMode="auto">
          <a:xfrm>
            <a:off x="1829033" y="1128349"/>
            <a:ext cx="972740" cy="971550"/>
            <a:chOff x="0" y="0"/>
            <a:chExt cx="1632" cy="1632"/>
          </a:xfrm>
          <a:solidFill>
            <a:srgbClr val="FF9999"/>
          </a:solidFill>
        </p:grpSpPr>
        <p:sp>
          <p:nvSpPr>
            <p:cNvPr id="12" name="Oval 12"/>
            <p:cNvSpPr/>
            <p:nvPr/>
          </p:nvSpPr>
          <p:spPr bwMode="auto">
            <a:xfrm>
              <a:off x="0" y="0"/>
              <a:ext cx="1632" cy="16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13" name="Picture 1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" y="184"/>
              <a:ext cx="447" cy="119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14"/>
          <p:cNvGrpSpPr/>
          <p:nvPr/>
        </p:nvGrpSpPr>
        <p:grpSpPr bwMode="auto">
          <a:xfrm>
            <a:off x="3806664" y="1372429"/>
            <a:ext cx="1901429" cy="490538"/>
            <a:chOff x="0" y="0"/>
            <a:chExt cx="3191" cy="824"/>
          </a:xfrm>
        </p:grpSpPr>
        <p:pic>
          <p:nvPicPr>
            <p:cNvPr id="15" name="Picture 1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" y="0"/>
              <a:ext cx="32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4" y="0"/>
              <a:ext cx="32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2" y="0"/>
              <a:ext cx="32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0" y="0"/>
              <a:ext cx="32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0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8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1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4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22"/>
            <p:cNvPicPr>
              <a:picLocks noChangeAspect="1" noChangeArrowheads="1"/>
            </p:cNvPicPr>
            <p:nvPr/>
          </p:nvPicPr>
          <p:blipFill>
            <a:blip r:embed="rId3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2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3" name="Group 23"/>
          <p:cNvGrpSpPr/>
          <p:nvPr/>
        </p:nvGrpSpPr>
        <p:grpSpPr bwMode="auto">
          <a:xfrm>
            <a:off x="3812614" y="1372429"/>
            <a:ext cx="1162050" cy="490538"/>
            <a:chOff x="10" y="0"/>
            <a:chExt cx="1949" cy="824"/>
          </a:xfrm>
        </p:grpSpPr>
        <p:pic>
          <p:nvPicPr>
            <p:cNvPr id="24" name="Picture 24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5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18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26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34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7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42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8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650" y="0"/>
              <a:ext cx="309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Rectangle 29"/>
          <p:cNvSpPr/>
          <p:nvPr/>
        </p:nvSpPr>
        <p:spPr bwMode="auto">
          <a:xfrm>
            <a:off x="5923591" y="1417672"/>
            <a:ext cx="767954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6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0092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60</a:t>
            </a: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926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/90%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926C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Rectangle 30"/>
          <p:cNvSpPr/>
          <p:nvPr/>
        </p:nvSpPr>
        <p:spPr bwMode="auto">
          <a:xfrm>
            <a:off x="6978489" y="1252175"/>
            <a:ext cx="1106091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900" dirty="0">
                <a:solidFill>
                  <a:srgbClr val="32323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900" dirty="0" smtClean="0">
                <a:solidFill>
                  <a:srgbClr val="32323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zh-CN" altLang="en-US" sz="900" dirty="0">
              <a:solidFill>
                <a:srgbClr val="323232"/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Line 31"/>
          <p:cNvSpPr>
            <a:spLocks noChangeShapeType="1"/>
          </p:cNvSpPr>
          <p:nvPr/>
        </p:nvSpPr>
        <p:spPr bwMode="auto">
          <a:xfrm>
            <a:off x="6793939" y="1333139"/>
            <a:ext cx="0" cy="614363"/>
          </a:xfrm>
          <a:prstGeom prst="line">
            <a:avLst/>
          </a:prstGeom>
          <a:noFill/>
          <a:ln w="25400" cap="flat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Group 32"/>
          <p:cNvGrpSpPr/>
          <p:nvPr/>
        </p:nvGrpSpPr>
        <p:grpSpPr bwMode="auto">
          <a:xfrm>
            <a:off x="1062274" y="1342664"/>
            <a:ext cx="542925" cy="542925"/>
            <a:chOff x="0" y="0"/>
            <a:chExt cx="912" cy="912"/>
          </a:xfrm>
          <a:solidFill>
            <a:srgbClr val="FF9999"/>
          </a:solidFill>
        </p:grpSpPr>
        <p:sp>
          <p:nvSpPr>
            <p:cNvPr id="33" name="Oval 33"/>
            <p:cNvSpPr/>
            <p:nvPr/>
          </p:nvSpPr>
          <p:spPr bwMode="auto">
            <a:xfrm>
              <a:off x="0" y="0"/>
              <a:ext cx="912" cy="9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Rectangle 34"/>
            <p:cNvSpPr/>
            <p:nvPr/>
          </p:nvSpPr>
          <p:spPr bwMode="auto">
            <a:xfrm>
              <a:off x="144" y="184"/>
              <a:ext cx="624" cy="632"/>
            </a:xfrm>
            <a:prstGeom prst="rect">
              <a:avLst/>
            </a:prstGeom>
            <a:grpFill/>
            <a:ln w="12700" cap="flat">
              <a:noFill/>
              <a:miter lim="800000"/>
              <a:headEnd type="none" w="med" len="med"/>
              <a:tailEnd type="none" w="med" len="med"/>
            </a:ln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6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5" name="Group 35"/>
          <p:cNvGrpSpPr/>
          <p:nvPr/>
        </p:nvGrpSpPr>
        <p:grpSpPr bwMode="auto">
          <a:xfrm>
            <a:off x="1829033" y="2661874"/>
            <a:ext cx="972740" cy="971550"/>
            <a:chOff x="0" y="0"/>
            <a:chExt cx="1632" cy="1632"/>
          </a:xfrm>
          <a:solidFill>
            <a:schemeClr val="accent1">
              <a:lumMod val="75000"/>
            </a:schemeClr>
          </a:solidFill>
        </p:grpSpPr>
        <p:sp>
          <p:nvSpPr>
            <p:cNvPr id="36" name="Oval 36"/>
            <p:cNvSpPr/>
            <p:nvPr/>
          </p:nvSpPr>
          <p:spPr bwMode="auto">
            <a:xfrm>
              <a:off x="0" y="0"/>
              <a:ext cx="1632" cy="163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pic>
          <p:nvPicPr>
            <p:cNvPr id="37" name="Picture 3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" y="230"/>
              <a:ext cx="509" cy="11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" name="Group 38"/>
          <p:cNvGrpSpPr/>
          <p:nvPr/>
        </p:nvGrpSpPr>
        <p:grpSpPr bwMode="auto">
          <a:xfrm>
            <a:off x="3806660" y="2916668"/>
            <a:ext cx="1843088" cy="466725"/>
            <a:chOff x="0" y="0"/>
            <a:chExt cx="3094" cy="784"/>
          </a:xfrm>
        </p:grpSpPr>
        <p:pic>
          <p:nvPicPr>
            <p:cNvPr id="39" name="Picture 3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65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" name="Picture 4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" y="0"/>
              <a:ext cx="366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4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" y="0"/>
              <a:ext cx="366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4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7" y="0"/>
              <a:ext cx="366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43"/>
            <p:cNvPicPr>
              <a:picLocks noChangeAspect="1" noChangeArrowheads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7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Picture 44"/>
            <p:cNvPicPr>
              <a:picLocks noChangeAspect="1" noChangeArrowheads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0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45"/>
            <p:cNvPicPr>
              <a:picLocks noChangeAspect="1" noChangeArrowheads="1"/>
            </p:cNvPicPr>
            <p:nvPr/>
          </p:nvPicPr>
          <p:blipFill>
            <a:blip r:embed="rId6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41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2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20000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6" name="Group 46"/>
          <p:cNvGrpSpPr/>
          <p:nvPr/>
        </p:nvGrpSpPr>
        <p:grpSpPr bwMode="auto">
          <a:xfrm>
            <a:off x="3810236" y="2916668"/>
            <a:ext cx="1026319" cy="466725"/>
            <a:chOff x="6" y="0"/>
            <a:chExt cx="1721" cy="784"/>
          </a:xfrm>
        </p:grpSpPr>
        <p:pic>
          <p:nvPicPr>
            <p:cNvPr id="47" name="Picture 47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48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59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49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1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50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rgbClr val="E7E6E6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74" y="0"/>
              <a:ext cx="353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59999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59999"/>
                    </a:schemeClr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" name="Rectangle 51"/>
          <p:cNvSpPr/>
          <p:nvPr/>
        </p:nvSpPr>
        <p:spPr bwMode="auto">
          <a:xfrm>
            <a:off x="5923591" y="2951197"/>
            <a:ext cx="767954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65000"/>
              </a:lnSpc>
              <a:defRPr/>
            </a:pPr>
            <a:r>
              <a:rPr lang="en-US" sz="2100" dirty="0">
                <a:solidFill>
                  <a:srgbClr val="00926C"/>
                </a:solidFill>
                <a:latin typeface="+mn-lt"/>
                <a:ea typeface="+mn-ea"/>
                <a:cs typeface="+mn-ea"/>
                <a:sym typeface="+mn-lt"/>
              </a:rPr>
              <a:t>45</a:t>
            </a:r>
            <a:r>
              <a:rPr lang="en-US" sz="1100" dirty="0">
                <a:solidFill>
                  <a:srgbClr val="00926C"/>
                </a:solidFill>
                <a:latin typeface="+mn-lt"/>
                <a:ea typeface="+mn-ea"/>
                <a:cs typeface="+mn-ea"/>
                <a:sym typeface="+mn-lt"/>
              </a:rPr>
              <a:t>/70%</a:t>
            </a:r>
            <a:endParaRPr lang="en-US" sz="1100" dirty="0">
              <a:solidFill>
                <a:srgbClr val="00926C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Rectangle 52"/>
          <p:cNvSpPr/>
          <p:nvPr/>
        </p:nvSpPr>
        <p:spPr bwMode="auto">
          <a:xfrm>
            <a:off x="6978489" y="2785700"/>
            <a:ext cx="1106091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900" dirty="0">
                <a:solidFill>
                  <a:srgbClr val="32323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900" dirty="0" smtClean="0">
                <a:solidFill>
                  <a:srgbClr val="323232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zh-CN" altLang="en-US" sz="900" dirty="0">
              <a:solidFill>
                <a:srgbClr val="323232"/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Line 53"/>
          <p:cNvSpPr>
            <a:spLocks noChangeShapeType="1"/>
          </p:cNvSpPr>
          <p:nvPr/>
        </p:nvSpPr>
        <p:spPr bwMode="auto">
          <a:xfrm>
            <a:off x="6793939" y="2866664"/>
            <a:ext cx="0" cy="614363"/>
          </a:xfrm>
          <a:prstGeom prst="line">
            <a:avLst/>
          </a:prstGeom>
          <a:noFill/>
          <a:ln w="25400" cap="flat">
            <a:solidFill>
              <a:srgbClr val="969696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4" name="Group 54"/>
          <p:cNvGrpSpPr/>
          <p:nvPr/>
        </p:nvGrpSpPr>
        <p:grpSpPr bwMode="auto">
          <a:xfrm>
            <a:off x="1062274" y="2876189"/>
            <a:ext cx="542925" cy="542924"/>
            <a:chOff x="0" y="0"/>
            <a:chExt cx="912" cy="912"/>
          </a:xfrm>
          <a:solidFill>
            <a:schemeClr val="accent1">
              <a:lumMod val="75000"/>
            </a:schemeClr>
          </a:solidFill>
        </p:grpSpPr>
        <p:sp>
          <p:nvSpPr>
            <p:cNvPr id="55" name="Oval 55"/>
            <p:cNvSpPr/>
            <p:nvPr/>
          </p:nvSpPr>
          <p:spPr bwMode="auto">
            <a:xfrm>
              <a:off x="0" y="0"/>
              <a:ext cx="912" cy="91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Rectangle 56"/>
            <p:cNvSpPr/>
            <p:nvPr/>
          </p:nvSpPr>
          <p:spPr bwMode="auto">
            <a:xfrm>
              <a:off x="140" y="164"/>
              <a:ext cx="624" cy="63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marL="0" marR="0" lvl="0" indent="0" algn="ctr" defTabSz="914400" eaLnBrk="1" fontAlgn="auto" latinLnBrk="0" hangingPunct="1">
                <a:lnSpc>
                  <a:spcPct val="6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640879" y="4001976"/>
            <a:ext cx="7799792" cy="509364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0" marR="0" lvl="0" indent="0" defTabSz="6858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  在此录入上述图表的综合描述说明，在此录入上述图表的综合描述说明。在此录入上述图表的综合描述说明，在此录入上述图表的描述说明，在此录入上述图表的综合描述说明，</a:t>
            </a:r>
            <a:endParaRPr kumimoji="0" lang="zh-CN" alt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 animBg="1"/>
      <p:bldP spid="29" grpId="0"/>
      <p:bldP spid="30" grpId="0"/>
      <p:bldP spid="31" grpId="0" animBg="1"/>
      <p:bldP spid="51" grpId="0"/>
      <p:bldP spid="52" grpId="0"/>
      <p:bldP spid="53" grpId="0" animBg="1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4418383" y="2746588"/>
            <a:ext cx="2946611" cy="0"/>
          </a:xfrm>
          <a:prstGeom prst="line">
            <a:avLst/>
          </a:prstGeom>
          <a:noFill/>
          <a:ln w="12700" cap="flat" cmpd="sng" algn="ctr">
            <a:solidFill>
              <a:srgbClr val="FF9999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3" name="矩形 2"/>
          <p:cNvSpPr/>
          <p:nvPr/>
        </p:nvSpPr>
        <p:spPr>
          <a:xfrm>
            <a:off x="4418383" y="2129431"/>
            <a:ext cx="3177862" cy="590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800" kern="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企业文化</a:t>
            </a:r>
            <a:endParaRPr lang="zh-CN" altLang="en-US" sz="3800" kern="0" dirty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418383" y="2803352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295" y="2803352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418383" y="3069630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5943295" y="3069630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5191" y="1214887"/>
            <a:ext cx="2722413" cy="2902102"/>
            <a:chOff x="999059" y="1708340"/>
            <a:chExt cx="3828393" cy="4080857"/>
          </a:xfrm>
        </p:grpSpPr>
        <p:grpSp>
          <p:nvGrpSpPr>
            <p:cNvPr id="9" name="组合 8"/>
            <p:cNvGrpSpPr/>
            <p:nvPr/>
          </p:nvGrpSpPr>
          <p:grpSpPr>
            <a:xfrm>
              <a:off x="999059" y="1708340"/>
              <a:ext cx="3828393" cy="4080857"/>
              <a:chOff x="3835400" y="1789113"/>
              <a:chExt cx="1468438" cy="1565275"/>
            </a:xfrm>
          </p:grpSpPr>
          <p:sp>
            <p:nvSpPr>
              <p:cNvPr id="12" name="Freeform 5"/>
              <p:cNvSpPr/>
              <p:nvPr/>
            </p:nvSpPr>
            <p:spPr bwMode="auto">
              <a:xfrm>
                <a:off x="40052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5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5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39671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4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4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4318000" y="2117726"/>
                <a:ext cx="674688" cy="342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3835400" y="18399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3835400" y="1976438"/>
                <a:ext cx="234950" cy="73025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3835400" y="21177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3835400" y="22590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3835400" y="23971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3835400" y="25368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3835400" y="26781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3835400" y="28162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3835400" y="29559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3835400" y="30972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9"/>
              <p:cNvSpPr/>
              <p:nvPr/>
            </p:nvSpPr>
            <p:spPr bwMode="auto">
              <a:xfrm>
                <a:off x="3835400" y="32353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矩形 259"/>
            <p:cNvSpPr>
              <a:spLocks noChangeArrowheads="1"/>
            </p:cNvSpPr>
            <p:nvPr/>
          </p:nvSpPr>
          <p:spPr bwMode="auto">
            <a:xfrm>
              <a:off x="2306379" y="2775471"/>
              <a:ext cx="1656605" cy="562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600" kern="0" dirty="0">
                  <a:solidFill>
                    <a:srgbClr val="4D4D4D"/>
                  </a:solidFill>
                  <a:cs typeface="Arial" panose="020B0604020202020204" pitchFamily="34" charset="0"/>
                </a:rPr>
                <a:t>03</a:t>
              </a:r>
              <a:endParaRPr lang="zh-CN" altLang="en-US" sz="1300" kern="0" dirty="0">
                <a:solidFill>
                  <a:srgbClr val="4D4D4D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矩形 259"/>
            <p:cNvSpPr>
              <a:spLocks noChangeArrowheads="1"/>
            </p:cNvSpPr>
            <p:nvPr/>
          </p:nvSpPr>
          <p:spPr bwMode="auto">
            <a:xfrm>
              <a:off x="2385140" y="3684560"/>
              <a:ext cx="1577843" cy="1263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000" kern="0" dirty="0">
                  <a:solidFill>
                    <a:sysClr val="window" lastClr="FFFFFF"/>
                  </a:solidFill>
                  <a:cs typeface="Arial" panose="020B0604020202020204" pitchFamily="34" charset="0"/>
                </a:rPr>
                <a:t>章节</a:t>
              </a:r>
              <a:endParaRPr lang="en-US" altLang="zh-CN" sz="1000" kern="0" dirty="0">
                <a:solidFill>
                  <a:sysClr val="window" lastClr="FFFFFF"/>
                </a:solidFill>
                <a:cs typeface="Arial" panose="020B0604020202020204" pitchFamily="34" charset="0"/>
              </a:endParaRPr>
            </a:p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kern="0" dirty="0">
                  <a:solidFill>
                    <a:sysClr val="window" lastClr="FFFFFF"/>
                  </a:solidFill>
                  <a:cs typeface="Arial" panose="020B0604020202020204" pitchFamily="34" charset="0"/>
                </a:rPr>
                <a:t>PART</a:t>
              </a:r>
              <a:endParaRPr lang="en-US" altLang="zh-CN" sz="3800" kern="0" dirty="0">
                <a:solidFill>
                  <a:sysClr val="window" lastClr="FFFFFF"/>
                </a:solidFill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公司文化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21802" y="949444"/>
            <a:ext cx="3549134" cy="352839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048109" y="1101092"/>
            <a:ext cx="2758679" cy="353943"/>
            <a:chOff x="179512" y="2794116"/>
            <a:chExt cx="3240360" cy="354140"/>
          </a:xfrm>
        </p:grpSpPr>
        <p:sp>
          <p:nvSpPr>
            <p:cNvPr id="5" name="矩形 4"/>
            <p:cNvSpPr/>
            <p:nvPr/>
          </p:nvSpPr>
          <p:spPr>
            <a:xfrm>
              <a:off x="179512" y="2796499"/>
              <a:ext cx="3240360" cy="326413"/>
            </a:xfrm>
            <a:prstGeom prst="rect">
              <a:avLst/>
            </a:prstGeom>
            <a:solidFill>
              <a:srgbClr val="007E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6" name="文本框 11"/>
            <p:cNvSpPr txBox="1"/>
            <p:nvPr/>
          </p:nvSpPr>
          <p:spPr>
            <a:xfrm>
              <a:off x="250838" y="2794116"/>
              <a:ext cx="1708163" cy="3541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85800">
                <a:defRPr/>
              </a:pPr>
              <a:r>
                <a:rPr lang="en-US" altLang="zh-CN" sz="1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    </a:t>
              </a:r>
              <a:r>
                <a:rPr lang="zh-CN" altLang="en-US" sz="1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以人为本</a:t>
              </a:r>
              <a:endParaRPr lang="zh-CN" altLang="en-US" sz="1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014773" y="1482084"/>
            <a:ext cx="2908697" cy="62190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14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 bwMode="auto">
          <a:xfrm>
            <a:off x="1048109" y="2348867"/>
            <a:ext cx="2758679" cy="353943"/>
            <a:chOff x="179512" y="2794116"/>
            <a:chExt cx="3240360" cy="354140"/>
          </a:xfrm>
        </p:grpSpPr>
        <p:sp>
          <p:nvSpPr>
            <p:cNvPr id="9" name="矩形 8"/>
            <p:cNvSpPr/>
            <p:nvPr/>
          </p:nvSpPr>
          <p:spPr>
            <a:xfrm>
              <a:off x="179512" y="2796499"/>
              <a:ext cx="3240360" cy="326413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11"/>
            <p:cNvSpPr txBox="1"/>
            <p:nvPr/>
          </p:nvSpPr>
          <p:spPr>
            <a:xfrm>
              <a:off x="250838" y="2794116"/>
              <a:ext cx="1708163" cy="3541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85800">
                <a:defRPr/>
              </a:pPr>
              <a:r>
                <a:rPr lang="en-US" altLang="zh-CN" sz="17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    </a:t>
              </a:r>
              <a:r>
                <a:rPr lang="zh-CN" altLang="en-US" sz="1700" b="1" dirty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勇于创新</a:t>
              </a:r>
              <a:endParaRPr lang="zh-CN" altLang="en-US" sz="17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1014773" y="2729860"/>
            <a:ext cx="2908697" cy="437684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14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在此录入上述图表的综合分析说明，在此录入上述图表的综合分析说明。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 bwMode="auto">
          <a:xfrm>
            <a:off x="1048109" y="3400187"/>
            <a:ext cx="2758679" cy="353943"/>
            <a:chOff x="179512" y="2794116"/>
            <a:chExt cx="3240360" cy="354140"/>
          </a:xfrm>
        </p:grpSpPr>
        <p:sp>
          <p:nvSpPr>
            <p:cNvPr id="13" name="矩形 12"/>
            <p:cNvSpPr/>
            <p:nvPr/>
          </p:nvSpPr>
          <p:spPr>
            <a:xfrm>
              <a:off x="179512" y="2796499"/>
              <a:ext cx="3240360" cy="326413"/>
            </a:xfrm>
            <a:prstGeom prst="rect">
              <a:avLst/>
            </a:prstGeom>
            <a:solidFill>
              <a:srgbClr val="FF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>
                <a:defRPr/>
              </a:pPr>
              <a:endParaRPr lang="zh-CN" altLang="en-US" sz="1800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1"/>
            <p:cNvSpPr txBox="1"/>
            <p:nvPr/>
          </p:nvSpPr>
          <p:spPr>
            <a:xfrm>
              <a:off x="250838" y="2794116"/>
              <a:ext cx="1708163" cy="3541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685800">
                <a:defRPr/>
              </a:pPr>
              <a:r>
                <a:rPr lang="en-US" altLang="zh-CN" sz="1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    </a:t>
              </a:r>
              <a:r>
                <a:rPr lang="zh-CN" altLang="en-US" sz="17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精益求精</a:t>
              </a:r>
              <a:endParaRPr lang="zh-CN" altLang="en-US" sz="1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014773" y="3781181"/>
            <a:ext cx="2908697" cy="62190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defTabSz="685800">
              <a:lnSpc>
                <a:spcPct val="114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在此录入上述图表的综合分析说明，在此录入上述图表的综合分析说明，在此录入上述图表的综合分析说明。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26992" y="1101092"/>
            <a:ext cx="3324321" cy="319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/>
      <p:bldP spid="11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45745" y="1061159"/>
            <a:ext cx="2664296" cy="324036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rgbClr val="007E5D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" name="矩形 27"/>
          <p:cNvSpPr>
            <a:spLocks noChangeArrowheads="1"/>
          </p:cNvSpPr>
          <p:nvPr/>
        </p:nvSpPr>
        <p:spPr bwMode="auto">
          <a:xfrm>
            <a:off x="3986826" y="3225020"/>
            <a:ext cx="4229683" cy="96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请替换文字内容，点击添加相关标题文字，修改文字内容，也可以直接复制你的内容到此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。请替换文字内容，点击添加相关标题文字，修改文字内容，也可以直接复制你的内容到此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27"/>
          <p:cNvSpPr>
            <a:spLocks noChangeArrowheads="1"/>
          </p:cNvSpPr>
          <p:nvPr/>
        </p:nvSpPr>
        <p:spPr bwMode="auto">
          <a:xfrm>
            <a:off x="3964701" y="1471144"/>
            <a:ext cx="4378367" cy="96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     请替换文字内容，点击添加相关标题文字，修改文字内容，也可以直接复制你的内容到此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。请替换文字内容，点击添加相关标题文字，修改文字内容，也可以直接复制你的内容到此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</a:t>
            </a:r>
            <a:r>
              <a:rPr lang="zh-CN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GB" altLang="zh-CN" sz="8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22584" y="1116777"/>
            <a:ext cx="1107996" cy="369332"/>
          </a:xfrm>
          <a:prstGeom prst="rect">
            <a:avLst/>
          </a:prstGeom>
          <a:solidFill>
            <a:srgbClr val="007E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>
            <a:defPPr>
              <a:defRPr lang="zh-CN"/>
            </a:defPPr>
            <a:lvl1pPr algn="ctr">
              <a:defRPr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b="1" dirty="0"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22585" y="2881806"/>
            <a:ext cx="1107996" cy="369332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ctr" defTabSz="914400">
              <a:defRPr>
                <a:solidFill>
                  <a:srgbClr val="FFFFFF"/>
                </a:solidFill>
                <a:latin typeface="宋体" panose="02010600030101010101" pitchFamily="2" charset="-122"/>
              </a:defRPr>
            </a:lvl1pPr>
          </a:lstStyle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6"/>
          <a:stretch>
            <a:fillRect/>
          </a:stretch>
        </p:blipFill>
        <p:spPr bwMode="auto">
          <a:xfrm>
            <a:off x="878773" y="1203598"/>
            <a:ext cx="2465674" cy="298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品牌价值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  <p:bldP spid="6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企业理念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原创作者QQ：598969553                   _1"/>
          <p:cNvSpPr/>
          <p:nvPr/>
        </p:nvSpPr>
        <p:spPr bwMode="auto">
          <a:xfrm>
            <a:off x="3131523" y="2019662"/>
            <a:ext cx="1138396" cy="1387843"/>
          </a:xfrm>
          <a:custGeom>
            <a:avLst/>
            <a:gdLst>
              <a:gd name="T0" fmla="*/ 132 w 132"/>
              <a:gd name="T1" fmla="*/ 15 h 162"/>
              <a:gd name="T2" fmla="*/ 62 w 132"/>
              <a:gd name="T3" fmla="*/ 81 h 162"/>
              <a:gd name="T4" fmla="*/ 46 w 132"/>
              <a:gd name="T5" fmla="*/ 98 h 162"/>
              <a:gd name="T6" fmla="*/ 45 w 132"/>
              <a:gd name="T7" fmla="*/ 120 h 162"/>
              <a:gd name="T8" fmla="*/ 66 w 132"/>
              <a:gd name="T9" fmla="*/ 157 h 162"/>
              <a:gd name="T10" fmla="*/ 11 w 132"/>
              <a:gd name="T11" fmla="*/ 135 h 162"/>
              <a:gd name="T12" fmla="*/ 17 w 132"/>
              <a:gd name="T13" fmla="*/ 76 h 162"/>
              <a:gd name="T14" fmla="*/ 87 w 132"/>
              <a:gd name="T15" fmla="*/ 7 h 162"/>
              <a:gd name="T16" fmla="*/ 128 w 132"/>
              <a:gd name="T17" fmla="*/ 6 h 162"/>
              <a:gd name="T18" fmla="*/ 132 w 132"/>
              <a:gd name="T19" fmla="*/ 15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2" h="162">
                <a:moveTo>
                  <a:pt x="132" y="15"/>
                </a:moveTo>
                <a:cubicBezTo>
                  <a:pt x="109" y="37"/>
                  <a:pt x="85" y="59"/>
                  <a:pt x="62" y="81"/>
                </a:cubicBezTo>
                <a:cubicBezTo>
                  <a:pt x="56" y="86"/>
                  <a:pt x="49" y="91"/>
                  <a:pt x="46" y="98"/>
                </a:cubicBezTo>
                <a:cubicBezTo>
                  <a:pt x="43" y="104"/>
                  <a:pt x="42" y="113"/>
                  <a:pt x="45" y="120"/>
                </a:cubicBezTo>
                <a:cubicBezTo>
                  <a:pt x="50" y="133"/>
                  <a:pt x="59" y="144"/>
                  <a:pt x="66" y="157"/>
                </a:cubicBezTo>
                <a:cubicBezTo>
                  <a:pt x="41" y="162"/>
                  <a:pt x="22" y="153"/>
                  <a:pt x="11" y="135"/>
                </a:cubicBezTo>
                <a:cubicBezTo>
                  <a:pt x="0" y="116"/>
                  <a:pt x="1" y="94"/>
                  <a:pt x="17" y="76"/>
                </a:cubicBezTo>
                <a:cubicBezTo>
                  <a:pt x="39" y="52"/>
                  <a:pt x="62" y="27"/>
                  <a:pt x="87" y="7"/>
                </a:cubicBezTo>
                <a:cubicBezTo>
                  <a:pt x="96" y="0"/>
                  <a:pt x="114" y="6"/>
                  <a:pt x="128" y="6"/>
                </a:cubicBezTo>
                <a:cubicBezTo>
                  <a:pt x="129" y="9"/>
                  <a:pt x="131" y="12"/>
                  <a:pt x="132" y="15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原创作者QQ：598969553                   _2"/>
          <p:cNvSpPr txBox="1"/>
          <p:nvPr/>
        </p:nvSpPr>
        <p:spPr>
          <a:xfrm>
            <a:off x="3323597" y="2932104"/>
            <a:ext cx="42193" cy="120551"/>
          </a:xfrm>
          <a:custGeom>
            <a:avLst/>
            <a:gdLst/>
            <a:ahLst/>
            <a:cxnLst/>
            <a:rect l="l" t="t" r="r" b="b"/>
            <a:pathLst>
              <a:path w="56257" h="160734">
                <a:moveTo>
                  <a:pt x="44649" y="0"/>
                </a:moveTo>
                <a:lnTo>
                  <a:pt x="56257" y="0"/>
                </a:lnTo>
                <a:lnTo>
                  <a:pt x="56257" y="160734"/>
                </a:lnTo>
                <a:lnTo>
                  <a:pt x="41077" y="160734"/>
                </a:lnTo>
                <a:lnTo>
                  <a:pt x="41077" y="41076"/>
                </a:lnTo>
                <a:lnTo>
                  <a:pt x="0" y="41076"/>
                </a:lnTo>
                <a:lnTo>
                  <a:pt x="0" y="31254"/>
                </a:lnTo>
                <a:cubicBezTo>
                  <a:pt x="26789" y="31849"/>
                  <a:pt x="41672" y="21431"/>
                  <a:pt x="44649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原创作者QQ：598969553                   _3"/>
          <p:cNvSpPr/>
          <p:nvPr/>
        </p:nvSpPr>
        <p:spPr bwMode="auto">
          <a:xfrm>
            <a:off x="3390044" y="1597867"/>
            <a:ext cx="1523906" cy="743811"/>
          </a:xfrm>
          <a:custGeom>
            <a:avLst/>
            <a:gdLst>
              <a:gd name="T0" fmla="*/ 13 w 177"/>
              <a:gd name="T1" fmla="*/ 87 h 87"/>
              <a:gd name="T2" fmla="*/ 17 w 177"/>
              <a:gd name="T3" fmla="*/ 19 h 87"/>
              <a:gd name="T4" fmla="*/ 78 w 177"/>
              <a:gd name="T5" fmla="*/ 6 h 87"/>
              <a:gd name="T6" fmla="*/ 142 w 177"/>
              <a:gd name="T7" fmla="*/ 22 h 87"/>
              <a:gd name="T8" fmla="*/ 177 w 177"/>
              <a:gd name="T9" fmla="*/ 66 h 87"/>
              <a:gd name="T10" fmla="*/ 160 w 177"/>
              <a:gd name="T11" fmla="*/ 63 h 87"/>
              <a:gd name="T12" fmla="*/ 69 w 177"/>
              <a:gd name="T13" fmla="*/ 40 h 87"/>
              <a:gd name="T14" fmla="*/ 39 w 177"/>
              <a:gd name="T15" fmla="*/ 55 h 87"/>
              <a:gd name="T16" fmla="*/ 13 w 177"/>
              <a:gd name="T1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7" h="87">
                <a:moveTo>
                  <a:pt x="13" y="87"/>
                </a:moveTo>
                <a:cubicBezTo>
                  <a:pt x="4" y="61"/>
                  <a:pt x="0" y="39"/>
                  <a:pt x="17" y="19"/>
                </a:cubicBezTo>
                <a:cubicBezTo>
                  <a:pt x="34" y="0"/>
                  <a:pt x="55" y="0"/>
                  <a:pt x="78" y="6"/>
                </a:cubicBezTo>
                <a:cubicBezTo>
                  <a:pt x="99" y="12"/>
                  <a:pt x="120" y="17"/>
                  <a:pt x="142" y="22"/>
                </a:cubicBezTo>
                <a:cubicBezTo>
                  <a:pt x="172" y="30"/>
                  <a:pt x="172" y="30"/>
                  <a:pt x="177" y="66"/>
                </a:cubicBezTo>
                <a:cubicBezTo>
                  <a:pt x="171" y="65"/>
                  <a:pt x="165" y="64"/>
                  <a:pt x="160" y="63"/>
                </a:cubicBezTo>
                <a:cubicBezTo>
                  <a:pt x="130" y="56"/>
                  <a:pt x="99" y="48"/>
                  <a:pt x="69" y="40"/>
                </a:cubicBezTo>
                <a:cubicBezTo>
                  <a:pt x="55" y="37"/>
                  <a:pt x="44" y="36"/>
                  <a:pt x="39" y="55"/>
                </a:cubicBezTo>
                <a:cubicBezTo>
                  <a:pt x="37" y="66"/>
                  <a:pt x="24" y="74"/>
                  <a:pt x="13" y="87"/>
                </a:cubicBezTo>
                <a:close/>
              </a:path>
            </a:pathLst>
          </a:custGeom>
          <a:solidFill>
            <a:srgbClr val="FF9999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原创作者QQ：598969553                   _4"/>
          <p:cNvSpPr txBox="1"/>
          <p:nvPr/>
        </p:nvSpPr>
        <p:spPr>
          <a:xfrm>
            <a:off x="3660541" y="1768153"/>
            <a:ext cx="80367" cy="120551"/>
          </a:xfrm>
          <a:custGeom>
            <a:avLst/>
            <a:gdLst/>
            <a:ahLst/>
            <a:cxnLst/>
            <a:rect l="l" t="t" r="r" b="b"/>
            <a:pathLst>
              <a:path w="107156" h="160734">
                <a:moveTo>
                  <a:pt x="57150" y="0"/>
                </a:moveTo>
                <a:cubicBezTo>
                  <a:pt x="88701" y="1190"/>
                  <a:pt x="105370" y="15775"/>
                  <a:pt x="107156" y="43755"/>
                </a:cubicBezTo>
                <a:cubicBezTo>
                  <a:pt x="107156" y="65186"/>
                  <a:pt x="90785" y="84832"/>
                  <a:pt x="58043" y="102691"/>
                </a:cubicBezTo>
                <a:cubicBezTo>
                  <a:pt x="47923" y="108644"/>
                  <a:pt x="40779" y="113109"/>
                  <a:pt x="36612" y="116086"/>
                </a:cubicBezTo>
                <a:cubicBezTo>
                  <a:pt x="22324" y="126206"/>
                  <a:pt x="15478" y="136922"/>
                  <a:pt x="16073" y="148233"/>
                </a:cubicBezTo>
                <a:lnTo>
                  <a:pt x="105370" y="148233"/>
                </a:lnTo>
                <a:lnTo>
                  <a:pt x="105370" y="160734"/>
                </a:lnTo>
                <a:lnTo>
                  <a:pt x="0" y="160734"/>
                </a:lnTo>
                <a:cubicBezTo>
                  <a:pt x="0" y="143470"/>
                  <a:pt x="4167" y="130373"/>
                  <a:pt x="12501" y="121443"/>
                </a:cubicBezTo>
                <a:cubicBezTo>
                  <a:pt x="21431" y="110728"/>
                  <a:pt x="36016" y="99715"/>
                  <a:pt x="56257" y="88404"/>
                </a:cubicBezTo>
                <a:cubicBezTo>
                  <a:pt x="80665" y="75902"/>
                  <a:pt x="92273" y="61317"/>
                  <a:pt x="91083" y="44648"/>
                </a:cubicBezTo>
                <a:cubicBezTo>
                  <a:pt x="89892" y="24408"/>
                  <a:pt x="77986" y="13394"/>
                  <a:pt x="55364" y="11608"/>
                </a:cubicBezTo>
                <a:cubicBezTo>
                  <a:pt x="32742" y="13990"/>
                  <a:pt x="21133" y="27682"/>
                  <a:pt x="20538" y="52685"/>
                </a:cubicBezTo>
                <a:lnTo>
                  <a:pt x="5358" y="52685"/>
                </a:lnTo>
                <a:cubicBezTo>
                  <a:pt x="6548" y="19347"/>
                  <a:pt x="23812" y="1786"/>
                  <a:pt x="5715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原创作者QQ：598969553                   _5"/>
          <p:cNvSpPr/>
          <p:nvPr/>
        </p:nvSpPr>
        <p:spPr bwMode="auto">
          <a:xfrm>
            <a:off x="4328882" y="1312134"/>
            <a:ext cx="1111183" cy="1451339"/>
          </a:xfrm>
          <a:custGeom>
            <a:avLst/>
            <a:gdLst>
              <a:gd name="T0" fmla="*/ 0 w 129"/>
              <a:gd name="T1" fmla="*/ 38 h 169"/>
              <a:gd name="T2" fmla="*/ 62 w 129"/>
              <a:gd name="T3" fmla="*/ 5 h 169"/>
              <a:gd name="T4" fmla="*/ 103 w 129"/>
              <a:gd name="T5" fmla="*/ 50 h 169"/>
              <a:gd name="T6" fmla="*/ 120 w 129"/>
              <a:gd name="T7" fmla="*/ 114 h 169"/>
              <a:gd name="T8" fmla="*/ 97 w 129"/>
              <a:gd name="T9" fmla="*/ 169 h 169"/>
              <a:gd name="T10" fmla="*/ 70 w 129"/>
              <a:gd name="T11" fmla="*/ 65 h 169"/>
              <a:gd name="T12" fmla="*/ 38 w 129"/>
              <a:gd name="T13" fmla="*/ 45 h 169"/>
              <a:gd name="T14" fmla="*/ 0 w 129"/>
              <a:gd name="T15" fmla="*/ 3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9" h="169">
                <a:moveTo>
                  <a:pt x="0" y="38"/>
                </a:moveTo>
                <a:cubicBezTo>
                  <a:pt x="17" y="15"/>
                  <a:pt x="34" y="0"/>
                  <a:pt x="62" y="5"/>
                </a:cubicBezTo>
                <a:cubicBezTo>
                  <a:pt x="87" y="9"/>
                  <a:pt x="98" y="27"/>
                  <a:pt x="103" y="50"/>
                </a:cubicBezTo>
                <a:cubicBezTo>
                  <a:pt x="108" y="71"/>
                  <a:pt x="112" y="93"/>
                  <a:pt x="120" y="114"/>
                </a:cubicBezTo>
                <a:cubicBezTo>
                  <a:pt x="129" y="139"/>
                  <a:pt x="121" y="155"/>
                  <a:pt x="97" y="169"/>
                </a:cubicBezTo>
                <a:cubicBezTo>
                  <a:pt x="88" y="134"/>
                  <a:pt x="79" y="100"/>
                  <a:pt x="70" y="65"/>
                </a:cubicBezTo>
                <a:cubicBezTo>
                  <a:pt x="64" y="40"/>
                  <a:pt x="64" y="42"/>
                  <a:pt x="38" y="45"/>
                </a:cubicBezTo>
                <a:cubicBezTo>
                  <a:pt x="27" y="47"/>
                  <a:pt x="14" y="41"/>
                  <a:pt x="0" y="38"/>
                </a:cubicBezTo>
                <a:close/>
              </a:path>
            </a:pathLst>
          </a:custGeom>
          <a:solidFill>
            <a:srgbClr val="007E5D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原创作者QQ：598969553                   _6"/>
          <p:cNvSpPr txBox="1"/>
          <p:nvPr/>
        </p:nvSpPr>
        <p:spPr>
          <a:xfrm>
            <a:off x="4818639" y="1459496"/>
            <a:ext cx="81707" cy="121990"/>
          </a:xfrm>
          <a:custGeom>
            <a:avLst/>
            <a:gdLst/>
            <a:ahLst/>
            <a:cxnLst/>
            <a:rect l="l" t="t" r="r" b="b"/>
            <a:pathLst>
              <a:path w="108942" h="162653">
                <a:moveTo>
                  <a:pt x="57150" y="0"/>
                </a:moveTo>
                <a:cubicBezTo>
                  <a:pt x="86916" y="1190"/>
                  <a:pt x="102394" y="14287"/>
                  <a:pt x="103584" y="39290"/>
                </a:cubicBezTo>
                <a:cubicBezTo>
                  <a:pt x="102989" y="56554"/>
                  <a:pt x="95250" y="68461"/>
                  <a:pt x="80367" y="75009"/>
                </a:cubicBezTo>
                <a:cubicBezTo>
                  <a:pt x="98822" y="80962"/>
                  <a:pt x="108347" y="94357"/>
                  <a:pt x="108942" y="115193"/>
                </a:cubicBezTo>
                <a:cubicBezTo>
                  <a:pt x="106561" y="145554"/>
                  <a:pt x="89297" y="161329"/>
                  <a:pt x="57150" y="162520"/>
                </a:cubicBezTo>
                <a:cubicBezTo>
                  <a:pt x="20241" y="164306"/>
                  <a:pt x="1191" y="148233"/>
                  <a:pt x="0" y="114300"/>
                </a:cubicBezTo>
                <a:lnTo>
                  <a:pt x="14287" y="114300"/>
                </a:lnTo>
                <a:cubicBezTo>
                  <a:pt x="14883" y="138708"/>
                  <a:pt x="28277" y="151209"/>
                  <a:pt x="54471" y="151804"/>
                </a:cubicBezTo>
                <a:cubicBezTo>
                  <a:pt x="78879" y="150018"/>
                  <a:pt x="92273" y="137815"/>
                  <a:pt x="94655" y="115193"/>
                </a:cubicBezTo>
                <a:cubicBezTo>
                  <a:pt x="92869" y="92571"/>
                  <a:pt x="75605" y="81855"/>
                  <a:pt x="42862" y="83046"/>
                </a:cubicBezTo>
                <a:lnTo>
                  <a:pt x="42862" y="71437"/>
                </a:lnTo>
                <a:cubicBezTo>
                  <a:pt x="73223" y="72628"/>
                  <a:pt x="88404" y="62210"/>
                  <a:pt x="88404" y="40183"/>
                </a:cubicBezTo>
                <a:cubicBezTo>
                  <a:pt x="87213" y="22324"/>
                  <a:pt x="75902" y="12799"/>
                  <a:pt x="54471" y="11608"/>
                </a:cubicBezTo>
                <a:cubicBezTo>
                  <a:pt x="32445" y="13394"/>
                  <a:pt x="20836" y="25003"/>
                  <a:pt x="19645" y="46434"/>
                </a:cubicBezTo>
                <a:lnTo>
                  <a:pt x="5358" y="46434"/>
                </a:lnTo>
                <a:cubicBezTo>
                  <a:pt x="4762" y="32742"/>
                  <a:pt x="9823" y="20836"/>
                  <a:pt x="20538" y="10715"/>
                </a:cubicBezTo>
                <a:cubicBezTo>
                  <a:pt x="28277" y="3572"/>
                  <a:pt x="40481" y="0"/>
                  <a:pt x="5715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endParaRPr lang="zh-CN" altLang="en-US" dirty="0">
              <a:solidFill>
                <a:schemeClr val="bg1"/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原创作者QQ：598969553                   _7"/>
          <p:cNvSpPr/>
          <p:nvPr/>
        </p:nvSpPr>
        <p:spPr bwMode="auto">
          <a:xfrm>
            <a:off x="3616821" y="2645550"/>
            <a:ext cx="1074899" cy="1501230"/>
          </a:xfrm>
          <a:custGeom>
            <a:avLst/>
            <a:gdLst>
              <a:gd name="T0" fmla="*/ 125 w 125"/>
              <a:gd name="T1" fmla="*/ 126 h 175"/>
              <a:gd name="T2" fmla="*/ 39 w 125"/>
              <a:gd name="T3" fmla="*/ 147 h 175"/>
              <a:gd name="T4" fmla="*/ 21 w 125"/>
              <a:gd name="T5" fmla="*/ 108 h 175"/>
              <a:gd name="T6" fmla="*/ 5 w 125"/>
              <a:gd name="T7" fmla="*/ 42 h 175"/>
              <a:gd name="T8" fmla="*/ 30 w 125"/>
              <a:gd name="T9" fmla="*/ 0 h 175"/>
              <a:gd name="T10" fmla="*/ 48 w 125"/>
              <a:gd name="T11" fmla="*/ 63 h 175"/>
              <a:gd name="T12" fmla="*/ 62 w 125"/>
              <a:gd name="T13" fmla="*/ 114 h 175"/>
              <a:gd name="T14" fmla="*/ 81 w 125"/>
              <a:gd name="T15" fmla="*/ 125 h 175"/>
              <a:gd name="T16" fmla="*/ 125 w 125"/>
              <a:gd name="T17" fmla="*/ 126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75">
                <a:moveTo>
                  <a:pt x="125" y="126"/>
                </a:moveTo>
                <a:cubicBezTo>
                  <a:pt x="98" y="169"/>
                  <a:pt x="62" y="175"/>
                  <a:pt x="39" y="147"/>
                </a:cubicBezTo>
                <a:cubicBezTo>
                  <a:pt x="30" y="136"/>
                  <a:pt x="26" y="121"/>
                  <a:pt x="21" y="108"/>
                </a:cubicBezTo>
                <a:cubicBezTo>
                  <a:pt x="15" y="86"/>
                  <a:pt x="10" y="64"/>
                  <a:pt x="5" y="42"/>
                </a:cubicBezTo>
                <a:cubicBezTo>
                  <a:pt x="0" y="21"/>
                  <a:pt x="10" y="10"/>
                  <a:pt x="30" y="0"/>
                </a:cubicBezTo>
                <a:cubicBezTo>
                  <a:pt x="36" y="22"/>
                  <a:pt x="42" y="42"/>
                  <a:pt x="48" y="63"/>
                </a:cubicBezTo>
                <a:cubicBezTo>
                  <a:pt x="53" y="80"/>
                  <a:pt x="56" y="98"/>
                  <a:pt x="62" y="114"/>
                </a:cubicBezTo>
                <a:cubicBezTo>
                  <a:pt x="64" y="120"/>
                  <a:pt x="74" y="124"/>
                  <a:pt x="81" y="125"/>
                </a:cubicBezTo>
                <a:cubicBezTo>
                  <a:pt x="96" y="127"/>
                  <a:pt x="111" y="126"/>
                  <a:pt x="125" y="126"/>
                </a:cubicBezTo>
                <a:close/>
              </a:path>
            </a:pathLst>
          </a:custGeom>
          <a:solidFill>
            <a:srgbClr val="007E5D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原创作者QQ：598969553                   _8"/>
          <p:cNvSpPr txBox="1"/>
          <p:nvPr/>
        </p:nvSpPr>
        <p:spPr>
          <a:xfrm>
            <a:off x="4111147" y="3768350"/>
            <a:ext cx="81707" cy="121890"/>
          </a:xfrm>
          <a:custGeom>
            <a:avLst/>
            <a:gdLst/>
            <a:ahLst/>
            <a:cxnLst/>
            <a:rect l="l" t="t" r="r" b="b"/>
            <a:pathLst>
              <a:path w="108942" h="162520">
                <a:moveTo>
                  <a:pt x="58936" y="0"/>
                </a:moveTo>
                <a:cubicBezTo>
                  <a:pt x="85725" y="1190"/>
                  <a:pt x="101501" y="14287"/>
                  <a:pt x="106263" y="39290"/>
                </a:cubicBezTo>
                <a:lnTo>
                  <a:pt x="91083" y="39290"/>
                </a:lnTo>
                <a:cubicBezTo>
                  <a:pt x="86916" y="21431"/>
                  <a:pt x="76795" y="12204"/>
                  <a:pt x="60722" y="11608"/>
                </a:cubicBezTo>
                <a:cubicBezTo>
                  <a:pt x="30956" y="11013"/>
                  <a:pt x="15776" y="35421"/>
                  <a:pt x="15180" y="84832"/>
                </a:cubicBezTo>
                <a:cubicBezTo>
                  <a:pt x="25896" y="68163"/>
                  <a:pt x="39886" y="59829"/>
                  <a:pt x="57150" y="59829"/>
                </a:cubicBezTo>
                <a:cubicBezTo>
                  <a:pt x="90487" y="61019"/>
                  <a:pt x="107751" y="78283"/>
                  <a:pt x="108942" y="111621"/>
                </a:cubicBezTo>
                <a:cubicBezTo>
                  <a:pt x="107751" y="144363"/>
                  <a:pt x="90487" y="161329"/>
                  <a:pt x="57150" y="162520"/>
                </a:cubicBezTo>
                <a:cubicBezTo>
                  <a:pt x="19050" y="161925"/>
                  <a:pt x="0" y="136624"/>
                  <a:pt x="0" y="86618"/>
                </a:cubicBezTo>
                <a:cubicBezTo>
                  <a:pt x="1191" y="30063"/>
                  <a:pt x="20836" y="1190"/>
                  <a:pt x="58936" y="0"/>
                </a:cubicBezTo>
                <a:close/>
                <a:moveTo>
                  <a:pt x="57150" y="72330"/>
                </a:moveTo>
                <a:cubicBezTo>
                  <a:pt x="33933" y="74116"/>
                  <a:pt x="21729" y="87213"/>
                  <a:pt x="20538" y="111621"/>
                </a:cubicBezTo>
                <a:cubicBezTo>
                  <a:pt x="21729" y="137815"/>
                  <a:pt x="33933" y="151209"/>
                  <a:pt x="57150" y="151804"/>
                </a:cubicBezTo>
                <a:cubicBezTo>
                  <a:pt x="79772" y="151209"/>
                  <a:pt x="91976" y="137517"/>
                  <a:pt x="93762" y="110728"/>
                </a:cubicBezTo>
                <a:cubicBezTo>
                  <a:pt x="93166" y="85725"/>
                  <a:pt x="80962" y="72925"/>
                  <a:pt x="57150" y="7233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原创作者QQ：598969553                   _9"/>
          <p:cNvSpPr/>
          <p:nvPr/>
        </p:nvSpPr>
        <p:spPr bwMode="auto">
          <a:xfrm>
            <a:off x="4777890" y="1992448"/>
            <a:ext cx="1152001" cy="1415055"/>
          </a:xfrm>
          <a:custGeom>
            <a:avLst/>
            <a:gdLst>
              <a:gd name="T0" fmla="*/ 67 w 134"/>
              <a:gd name="T1" fmla="*/ 0 h 165"/>
              <a:gd name="T2" fmla="*/ 124 w 134"/>
              <a:gd name="T3" fmla="*/ 34 h 165"/>
              <a:gd name="T4" fmla="*/ 108 w 134"/>
              <a:gd name="T5" fmla="*/ 94 h 165"/>
              <a:gd name="T6" fmla="*/ 60 w 134"/>
              <a:gd name="T7" fmla="*/ 141 h 165"/>
              <a:gd name="T8" fmla="*/ 0 w 134"/>
              <a:gd name="T9" fmla="*/ 150 h 165"/>
              <a:gd name="T10" fmla="*/ 80 w 134"/>
              <a:gd name="T11" fmla="*/ 71 h 165"/>
              <a:gd name="T12" fmla="*/ 80 w 134"/>
              <a:gd name="T13" fmla="*/ 36 h 165"/>
              <a:gd name="T14" fmla="*/ 67 w 134"/>
              <a:gd name="T15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4" h="165">
                <a:moveTo>
                  <a:pt x="67" y="0"/>
                </a:moveTo>
                <a:cubicBezTo>
                  <a:pt x="95" y="3"/>
                  <a:pt x="115" y="10"/>
                  <a:pt x="124" y="34"/>
                </a:cubicBezTo>
                <a:cubicBezTo>
                  <a:pt x="134" y="58"/>
                  <a:pt x="125" y="77"/>
                  <a:pt x="108" y="94"/>
                </a:cubicBezTo>
                <a:cubicBezTo>
                  <a:pt x="92" y="109"/>
                  <a:pt x="76" y="125"/>
                  <a:pt x="60" y="141"/>
                </a:cubicBezTo>
                <a:cubicBezTo>
                  <a:pt x="36" y="165"/>
                  <a:pt x="35" y="165"/>
                  <a:pt x="0" y="150"/>
                </a:cubicBezTo>
                <a:cubicBezTo>
                  <a:pt x="27" y="123"/>
                  <a:pt x="53" y="97"/>
                  <a:pt x="80" y="71"/>
                </a:cubicBezTo>
                <a:cubicBezTo>
                  <a:pt x="92" y="59"/>
                  <a:pt x="99" y="50"/>
                  <a:pt x="80" y="36"/>
                </a:cubicBezTo>
                <a:cubicBezTo>
                  <a:pt x="72" y="30"/>
                  <a:pt x="72" y="14"/>
                  <a:pt x="67" y="0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原创作者QQ：598969553                   _10"/>
          <p:cNvSpPr txBox="1"/>
          <p:nvPr/>
        </p:nvSpPr>
        <p:spPr>
          <a:xfrm>
            <a:off x="5669100" y="2329430"/>
            <a:ext cx="83046" cy="119881"/>
          </a:xfrm>
          <a:custGeom>
            <a:avLst/>
            <a:gdLst/>
            <a:ahLst/>
            <a:cxnLst/>
            <a:rect l="l" t="t" r="r" b="b"/>
            <a:pathLst>
              <a:path w="110728" h="159841">
                <a:moveTo>
                  <a:pt x="75009" y="0"/>
                </a:moveTo>
                <a:lnTo>
                  <a:pt x="88404" y="0"/>
                </a:lnTo>
                <a:lnTo>
                  <a:pt x="88404" y="108049"/>
                </a:lnTo>
                <a:lnTo>
                  <a:pt x="110728" y="108049"/>
                </a:lnTo>
                <a:lnTo>
                  <a:pt x="110728" y="119657"/>
                </a:lnTo>
                <a:lnTo>
                  <a:pt x="88404" y="119657"/>
                </a:lnTo>
                <a:lnTo>
                  <a:pt x="88404" y="159841"/>
                </a:lnTo>
                <a:lnTo>
                  <a:pt x="74116" y="159841"/>
                </a:lnTo>
                <a:lnTo>
                  <a:pt x="74116" y="119657"/>
                </a:lnTo>
                <a:lnTo>
                  <a:pt x="0" y="119657"/>
                </a:lnTo>
                <a:lnTo>
                  <a:pt x="0" y="107156"/>
                </a:lnTo>
                <a:lnTo>
                  <a:pt x="75009" y="0"/>
                </a:lnTo>
                <a:close/>
                <a:moveTo>
                  <a:pt x="74116" y="22324"/>
                </a:moveTo>
                <a:lnTo>
                  <a:pt x="14287" y="108049"/>
                </a:lnTo>
                <a:lnTo>
                  <a:pt x="74116" y="108049"/>
                </a:lnTo>
                <a:lnTo>
                  <a:pt x="74116" y="22324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原创作者QQ：598969553                   _11"/>
          <p:cNvSpPr/>
          <p:nvPr/>
        </p:nvSpPr>
        <p:spPr bwMode="auto">
          <a:xfrm>
            <a:off x="4142926" y="3040136"/>
            <a:ext cx="1514834" cy="771023"/>
          </a:xfrm>
          <a:custGeom>
            <a:avLst/>
            <a:gdLst>
              <a:gd name="T0" fmla="*/ 0 w 176"/>
              <a:gd name="T1" fmla="*/ 22 h 90"/>
              <a:gd name="T2" fmla="*/ 91 w 176"/>
              <a:gd name="T3" fmla="*/ 44 h 90"/>
              <a:gd name="T4" fmla="*/ 116 w 176"/>
              <a:gd name="T5" fmla="*/ 50 h 90"/>
              <a:gd name="T6" fmla="*/ 135 w 176"/>
              <a:gd name="T7" fmla="*/ 40 h 90"/>
              <a:gd name="T8" fmla="*/ 161 w 176"/>
              <a:gd name="T9" fmla="*/ 0 h 90"/>
              <a:gd name="T10" fmla="*/ 159 w 176"/>
              <a:gd name="T11" fmla="*/ 68 h 90"/>
              <a:gd name="T12" fmla="*/ 99 w 176"/>
              <a:gd name="T13" fmla="*/ 83 h 90"/>
              <a:gd name="T14" fmla="*/ 34 w 176"/>
              <a:gd name="T15" fmla="*/ 66 h 90"/>
              <a:gd name="T16" fmla="*/ 0 w 176"/>
              <a:gd name="T17" fmla="*/ 22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6" h="90">
                <a:moveTo>
                  <a:pt x="0" y="22"/>
                </a:moveTo>
                <a:cubicBezTo>
                  <a:pt x="32" y="30"/>
                  <a:pt x="61" y="37"/>
                  <a:pt x="91" y="44"/>
                </a:cubicBezTo>
                <a:cubicBezTo>
                  <a:pt x="99" y="46"/>
                  <a:pt x="108" y="50"/>
                  <a:pt x="116" y="50"/>
                </a:cubicBezTo>
                <a:cubicBezTo>
                  <a:pt x="122" y="50"/>
                  <a:pt x="130" y="45"/>
                  <a:pt x="135" y="40"/>
                </a:cubicBezTo>
                <a:cubicBezTo>
                  <a:pt x="144" y="29"/>
                  <a:pt x="151" y="16"/>
                  <a:pt x="161" y="0"/>
                </a:cubicBezTo>
                <a:cubicBezTo>
                  <a:pt x="172" y="27"/>
                  <a:pt x="176" y="49"/>
                  <a:pt x="159" y="68"/>
                </a:cubicBezTo>
                <a:cubicBezTo>
                  <a:pt x="143" y="88"/>
                  <a:pt x="123" y="90"/>
                  <a:pt x="99" y="83"/>
                </a:cubicBezTo>
                <a:cubicBezTo>
                  <a:pt x="78" y="77"/>
                  <a:pt x="56" y="72"/>
                  <a:pt x="34" y="66"/>
                </a:cubicBezTo>
                <a:cubicBezTo>
                  <a:pt x="6" y="59"/>
                  <a:pt x="3" y="56"/>
                  <a:pt x="0" y="22"/>
                </a:cubicBezTo>
                <a:close/>
              </a:path>
            </a:pathLst>
          </a:custGeom>
          <a:solidFill>
            <a:srgbClr val="FF9999"/>
          </a:solidFill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原创作者QQ：598969553                   _12"/>
          <p:cNvSpPr txBox="1"/>
          <p:nvPr/>
        </p:nvSpPr>
        <p:spPr>
          <a:xfrm>
            <a:off x="5302664" y="3501408"/>
            <a:ext cx="81037" cy="121220"/>
          </a:xfrm>
          <a:custGeom>
            <a:avLst/>
            <a:gdLst/>
            <a:ahLst/>
            <a:cxnLst/>
            <a:rect l="l" t="t" r="r" b="b"/>
            <a:pathLst>
              <a:path w="108049" h="161627">
                <a:moveTo>
                  <a:pt x="18752" y="0"/>
                </a:moveTo>
                <a:lnTo>
                  <a:pt x="99119" y="0"/>
                </a:lnTo>
                <a:lnTo>
                  <a:pt x="99119" y="12501"/>
                </a:lnTo>
                <a:lnTo>
                  <a:pt x="31254" y="12501"/>
                </a:lnTo>
                <a:lnTo>
                  <a:pt x="21431" y="66972"/>
                </a:lnTo>
                <a:cubicBezTo>
                  <a:pt x="32147" y="59829"/>
                  <a:pt x="43755" y="56257"/>
                  <a:pt x="56257" y="56257"/>
                </a:cubicBezTo>
                <a:cubicBezTo>
                  <a:pt x="88404" y="58638"/>
                  <a:pt x="105668" y="76497"/>
                  <a:pt x="108049" y="109835"/>
                </a:cubicBezTo>
                <a:cubicBezTo>
                  <a:pt x="105668" y="142577"/>
                  <a:pt x="88404" y="159841"/>
                  <a:pt x="56257" y="161627"/>
                </a:cubicBezTo>
                <a:cubicBezTo>
                  <a:pt x="20538" y="161627"/>
                  <a:pt x="1786" y="147042"/>
                  <a:pt x="0" y="117872"/>
                </a:cubicBezTo>
                <a:lnTo>
                  <a:pt x="14287" y="117872"/>
                </a:lnTo>
                <a:cubicBezTo>
                  <a:pt x="17859" y="139898"/>
                  <a:pt x="31254" y="150911"/>
                  <a:pt x="54471" y="150911"/>
                </a:cubicBezTo>
                <a:cubicBezTo>
                  <a:pt x="78284" y="149721"/>
                  <a:pt x="91083" y="136029"/>
                  <a:pt x="92869" y="109835"/>
                </a:cubicBezTo>
                <a:cubicBezTo>
                  <a:pt x="91083" y="84236"/>
                  <a:pt x="77688" y="70544"/>
                  <a:pt x="52685" y="68758"/>
                </a:cubicBezTo>
                <a:cubicBezTo>
                  <a:pt x="37207" y="68758"/>
                  <a:pt x="25598" y="74414"/>
                  <a:pt x="17859" y="85725"/>
                </a:cubicBezTo>
                <a:lnTo>
                  <a:pt x="6251" y="83939"/>
                </a:lnTo>
                <a:lnTo>
                  <a:pt x="18752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noAutofit/>
          </a:bodyPr>
          <a:lstStyle/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692"/>
          <p:cNvSpPr txBox="1"/>
          <p:nvPr/>
        </p:nvSpPr>
        <p:spPr bwMode="auto">
          <a:xfrm>
            <a:off x="1294179" y="1068042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"/>
          <p:cNvSpPr>
            <a:spLocks noChangeArrowheads="1"/>
          </p:cNvSpPr>
          <p:nvPr/>
        </p:nvSpPr>
        <p:spPr bwMode="auto">
          <a:xfrm>
            <a:off x="939267" y="1321968"/>
            <a:ext cx="2012721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点击此处添加文本内容，如关键词、部分简单介绍等。点击此处添加文本内容，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692"/>
          <p:cNvSpPr txBox="1"/>
          <p:nvPr/>
        </p:nvSpPr>
        <p:spPr bwMode="auto">
          <a:xfrm>
            <a:off x="1259633" y="2188778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矩形 1"/>
          <p:cNvSpPr>
            <a:spLocks noChangeArrowheads="1"/>
          </p:cNvSpPr>
          <p:nvPr/>
        </p:nvSpPr>
        <p:spPr bwMode="auto">
          <a:xfrm>
            <a:off x="904721" y="2442704"/>
            <a:ext cx="2012721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点击此处添加文本内容，如关键词、部分简单介绍等。点击此处添加文本内容，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692"/>
          <p:cNvSpPr txBox="1"/>
          <p:nvPr/>
        </p:nvSpPr>
        <p:spPr bwMode="auto">
          <a:xfrm>
            <a:off x="1259632" y="3301486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904720" y="3555412"/>
            <a:ext cx="2012721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点击此处添加文本内容，如关键词、部分简单介绍等。点击此处添加文本内容，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692"/>
          <p:cNvSpPr txBox="1"/>
          <p:nvPr/>
        </p:nvSpPr>
        <p:spPr bwMode="auto">
          <a:xfrm>
            <a:off x="6535959" y="1058208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6181047" y="1312134"/>
            <a:ext cx="2012721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点击此处添加文本内容，如关键词、部分简单介绍等。点击此处添加文本内容，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692"/>
          <p:cNvSpPr txBox="1"/>
          <p:nvPr/>
        </p:nvSpPr>
        <p:spPr bwMode="auto">
          <a:xfrm>
            <a:off x="6535961" y="2195385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6181049" y="2449311"/>
            <a:ext cx="2012721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点击此处添加文本内容，如关键词、部分简单介绍等。点击此处添加文本内容，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692"/>
          <p:cNvSpPr txBox="1"/>
          <p:nvPr/>
        </p:nvSpPr>
        <p:spPr bwMode="auto">
          <a:xfrm>
            <a:off x="6535960" y="3308093"/>
            <a:ext cx="14708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1"/>
          <p:cNvSpPr>
            <a:spLocks noChangeArrowheads="1"/>
          </p:cNvSpPr>
          <p:nvPr/>
        </p:nvSpPr>
        <p:spPr bwMode="auto">
          <a:xfrm>
            <a:off x="6181048" y="3562019"/>
            <a:ext cx="2012721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点击此处添加文本内容，如关键词、部分简单介绍等。点击此处添加文本内容，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管理理念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Freeform 1179"/>
          <p:cNvSpPr>
            <a:spLocks noEditPoints="1"/>
          </p:cNvSpPr>
          <p:nvPr/>
        </p:nvSpPr>
        <p:spPr bwMode="auto">
          <a:xfrm>
            <a:off x="1142206" y="1263158"/>
            <a:ext cx="1004995" cy="631826"/>
          </a:xfrm>
          <a:custGeom>
            <a:avLst/>
            <a:gdLst>
              <a:gd name="T0" fmla="*/ 130 w 140"/>
              <a:gd name="T1" fmla="*/ 28 h 87"/>
              <a:gd name="T2" fmla="*/ 67 w 140"/>
              <a:gd name="T3" fmla="*/ 0 h 87"/>
              <a:gd name="T4" fmla="*/ 0 w 140"/>
              <a:gd name="T5" fmla="*/ 44 h 87"/>
              <a:gd name="T6" fmla="*/ 67 w 140"/>
              <a:gd name="T7" fmla="*/ 87 h 87"/>
              <a:gd name="T8" fmla="*/ 80 w 140"/>
              <a:gd name="T9" fmla="*/ 87 h 87"/>
              <a:gd name="T10" fmla="*/ 83 w 140"/>
              <a:gd name="T11" fmla="*/ 81 h 87"/>
              <a:gd name="T12" fmla="*/ 79 w 140"/>
              <a:gd name="T13" fmla="*/ 62 h 87"/>
              <a:gd name="T14" fmla="*/ 110 w 140"/>
              <a:gd name="T15" fmla="*/ 60 h 87"/>
              <a:gd name="T16" fmla="*/ 130 w 140"/>
              <a:gd name="T17" fmla="*/ 28 h 87"/>
              <a:gd name="T18" fmla="*/ 36 w 140"/>
              <a:gd name="T19" fmla="*/ 55 h 87"/>
              <a:gd name="T20" fmla="*/ 30 w 140"/>
              <a:gd name="T21" fmla="*/ 56 h 87"/>
              <a:gd name="T22" fmla="*/ 15 w 140"/>
              <a:gd name="T23" fmla="*/ 56 h 87"/>
              <a:gd name="T24" fmla="*/ 12 w 140"/>
              <a:gd name="T25" fmla="*/ 53 h 87"/>
              <a:gd name="T26" fmla="*/ 12 w 140"/>
              <a:gd name="T27" fmla="*/ 52 h 87"/>
              <a:gd name="T28" fmla="*/ 12 w 140"/>
              <a:gd name="T29" fmla="*/ 48 h 87"/>
              <a:gd name="T30" fmla="*/ 22 w 140"/>
              <a:gd name="T31" fmla="*/ 45 h 87"/>
              <a:gd name="T32" fmla="*/ 36 w 140"/>
              <a:gd name="T33" fmla="*/ 48 h 87"/>
              <a:gd name="T34" fmla="*/ 36 w 140"/>
              <a:gd name="T35" fmla="*/ 55 h 87"/>
              <a:gd name="T36" fmla="*/ 37 w 140"/>
              <a:gd name="T37" fmla="*/ 33 h 87"/>
              <a:gd name="T38" fmla="*/ 28 w 140"/>
              <a:gd name="T39" fmla="*/ 30 h 87"/>
              <a:gd name="T40" fmla="*/ 22 w 140"/>
              <a:gd name="T41" fmla="*/ 27 h 87"/>
              <a:gd name="T42" fmla="*/ 32 w 140"/>
              <a:gd name="T43" fmla="*/ 18 h 87"/>
              <a:gd name="T44" fmla="*/ 39 w 140"/>
              <a:gd name="T45" fmla="*/ 18 h 87"/>
              <a:gd name="T46" fmla="*/ 49 w 140"/>
              <a:gd name="T47" fmla="*/ 23 h 87"/>
              <a:gd name="T48" fmla="*/ 37 w 140"/>
              <a:gd name="T49" fmla="*/ 33 h 87"/>
              <a:gd name="T50" fmla="*/ 78 w 140"/>
              <a:gd name="T51" fmla="*/ 15 h 87"/>
              <a:gd name="T52" fmla="*/ 76 w 140"/>
              <a:gd name="T53" fmla="*/ 15 h 87"/>
              <a:gd name="T54" fmla="*/ 70 w 140"/>
              <a:gd name="T55" fmla="*/ 17 h 87"/>
              <a:gd name="T56" fmla="*/ 64 w 140"/>
              <a:gd name="T57" fmla="*/ 14 h 87"/>
              <a:gd name="T58" fmla="*/ 57 w 140"/>
              <a:gd name="T59" fmla="*/ 9 h 87"/>
              <a:gd name="T60" fmla="*/ 69 w 140"/>
              <a:gd name="T61" fmla="*/ 4 h 87"/>
              <a:gd name="T62" fmla="*/ 77 w 140"/>
              <a:gd name="T63" fmla="*/ 5 h 87"/>
              <a:gd name="T64" fmla="*/ 78 w 140"/>
              <a:gd name="T65" fmla="*/ 5 h 87"/>
              <a:gd name="T66" fmla="*/ 83 w 140"/>
              <a:gd name="T67" fmla="*/ 10 h 87"/>
              <a:gd name="T68" fmla="*/ 78 w 140"/>
              <a:gd name="T69" fmla="*/ 15 h 87"/>
              <a:gd name="T70" fmla="*/ 97 w 140"/>
              <a:gd name="T71" fmla="*/ 53 h 87"/>
              <a:gd name="T72" fmla="*/ 88 w 140"/>
              <a:gd name="T73" fmla="*/ 48 h 87"/>
              <a:gd name="T74" fmla="*/ 97 w 140"/>
              <a:gd name="T75" fmla="*/ 42 h 87"/>
              <a:gd name="T76" fmla="*/ 106 w 140"/>
              <a:gd name="T77" fmla="*/ 48 h 87"/>
              <a:gd name="T78" fmla="*/ 97 w 140"/>
              <a:gd name="T79" fmla="*/ 53 h 87"/>
              <a:gd name="T80" fmla="*/ 118 w 140"/>
              <a:gd name="T81" fmla="*/ 26 h 87"/>
              <a:gd name="T82" fmla="*/ 106 w 140"/>
              <a:gd name="T83" fmla="*/ 32 h 87"/>
              <a:gd name="T84" fmla="*/ 100 w 140"/>
              <a:gd name="T85" fmla="*/ 31 h 87"/>
              <a:gd name="T86" fmla="*/ 98 w 140"/>
              <a:gd name="T87" fmla="*/ 32 h 87"/>
              <a:gd name="T88" fmla="*/ 92 w 140"/>
              <a:gd name="T89" fmla="*/ 25 h 87"/>
              <a:gd name="T90" fmla="*/ 98 w 140"/>
              <a:gd name="T91" fmla="*/ 19 h 87"/>
              <a:gd name="T92" fmla="*/ 102 w 140"/>
              <a:gd name="T93" fmla="*/ 20 h 87"/>
              <a:gd name="T94" fmla="*/ 103 w 140"/>
              <a:gd name="T95" fmla="*/ 20 h 87"/>
              <a:gd name="T96" fmla="*/ 110 w 140"/>
              <a:gd name="T97" fmla="*/ 17 h 87"/>
              <a:gd name="T98" fmla="*/ 118 w 140"/>
              <a:gd name="T99" fmla="*/ 24 h 87"/>
              <a:gd name="T100" fmla="*/ 118 w 140"/>
              <a:gd name="T101" fmla="*/ 25 h 87"/>
              <a:gd name="T102" fmla="*/ 118 w 140"/>
              <a:gd name="T103" fmla="*/ 26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0" h="87">
                <a:moveTo>
                  <a:pt x="130" y="28"/>
                </a:moveTo>
                <a:cubicBezTo>
                  <a:pt x="121" y="12"/>
                  <a:pt x="96" y="0"/>
                  <a:pt x="67" y="0"/>
                </a:cubicBezTo>
                <a:cubicBezTo>
                  <a:pt x="30" y="0"/>
                  <a:pt x="0" y="19"/>
                  <a:pt x="0" y="44"/>
                </a:cubicBezTo>
                <a:cubicBezTo>
                  <a:pt x="0" y="68"/>
                  <a:pt x="30" y="87"/>
                  <a:pt x="67" y="87"/>
                </a:cubicBezTo>
                <a:cubicBezTo>
                  <a:pt x="72" y="87"/>
                  <a:pt x="76" y="87"/>
                  <a:pt x="80" y="87"/>
                </a:cubicBezTo>
                <a:cubicBezTo>
                  <a:pt x="82" y="85"/>
                  <a:pt x="84" y="84"/>
                  <a:pt x="83" y="81"/>
                </a:cubicBezTo>
                <a:cubicBezTo>
                  <a:pt x="80" y="73"/>
                  <a:pt x="72" y="64"/>
                  <a:pt x="79" y="62"/>
                </a:cubicBezTo>
                <a:cubicBezTo>
                  <a:pt x="85" y="59"/>
                  <a:pt x="102" y="60"/>
                  <a:pt x="110" y="60"/>
                </a:cubicBezTo>
                <a:cubicBezTo>
                  <a:pt x="118" y="60"/>
                  <a:pt x="140" y="56"/>
                  <a:pt x="130" y="28"/>
                </a:cubicBezTo>
                <a:close/>
                <a:moveTo>
                  <a:pt x="36" y="55"/>
                </a:moveTo>
                <a:cubicBezTo>
                  <a:pt x="34" y="56"/>
                  <a:pt x="31" y="57"/>
                  <a:pt x="30" y="56"/>
                </a:cubicBezTo>
                <a:cubicBezTo>
                  <a:pt x="28" y="55"/>
                  <a:pt x="20" y="56"/>
                  <a:pt x="15" y="56"/>
                </a:cubicBezTo>
                <a:cubicBezTo>
                  <a:pt x="11" y="55"/>
                  <a:pt x="12" y="53"/>
                  <a:pt x="12" y="53"/>
                </a:cubicBezTo>
                <a:cubicBezTo>
                  <a:pt x="12" y="53"/>
                  <a:pt x="12" y="52"/>
                  <a:pt x="12" y="52"/>
                </a:cubicBezTo>
                <a:cubicBezTo>
                  <a:pt x="11" y="51"/>
                  <a:pt x="11" y="50"/>
                  <a:pt x="12" y="48"/>
                </a:cubicBezTo>
                <a:cubicBezTo>
                  <a:pt x="13" y="46"/>
                  <a:pt x="19" y="47"/>
                  <a:pt x="22" y="45"/>
                </a:cubicBezTo>
                <a:cubicBezTo>
                  <a:pt x="25" y="42"/>
                  <a:pt x="32" y="45"/>
                  <a:pt x="36" y="48"/>
                </a:cubicBezTo>
                <a:cubicBezTo>
                  <a:pt x="39" y="50"/>
                  <a:pt x="38" y="53"/>
                  <a:pt x="36" y="55"/>
                </a:cubicBezTo>
                <a:close/>
                <a:moveTo>
                  <a:pt x="37" y="33"/>
                </a:moveTo>
                <a:cubicBezTo>
                  <a:pt x="34" y="33"/>
                  <a:pt x="31" y="33"/>
                  <a:pt x="28" y="30"/>
                </a:cubicBezTo>
                <a:cubicBezTo>
                  <a:pt x="26" y="27"/>
                  <a:pt x="22" y="27"/>
                  <a:pt x="22" y="27"/>
                </a:cubicBezTo>
                <a:cubicBezTo>
                  <a:pt x="18" y="18"/>
                  <a:pt x="29" y="21"/>
                  <a:pt x="32" y="18"/>
                </a:cubicBezTo>
                <a:cubicBezTo>
                  <a:pt x="34" y="15"/>
                  <a:pt x="38" y="17"/>
                  <a:pt x="39" y="18"/>
                </a:cubicBezTo>
                <a:cubicBezTo>
                  <a:pt x="40" y="19"/>
                  <a:pt x="45" y="18"/>
                  <a:pt x="49" y="23"/>
                </a:cubicBezTo>
                <a:cubicBezTo>
                  <a:pt x="53" y="28"/>
                  <a:pt x="40" y="32"/>
                  <a:pt x="37" y="33"/>
                </a:cubicBezTo>
                <a:close/>
                <a:moveTo>
                  <a:pt x="78" y="15"/>
                </a:moveTo>
                <a:cubicBezTo>
                  <a:pt x="77" y="15"/>
                  <a:pt x="76" y="15"/>
                  <a:pt x="76" y="15"/>
                </a:cubicBezTo>
                <a:cubicBezTo>
                  <a:pt x="74" y="16"/>
                  <a:pt x="72" y="17"/>
                  <a:pt x="70" y="17"/>
                </a:cubicBezTo>
                <a:cubicBezTo>
                  <a:pt x="67" y="17"/>
                  <a:pt x="65" y="16"/>
                  <a:pt x="64" y="14"/>
                </a:cubicBezTo>
                <a:cubicBezTo>
                  <a:pt x="60" y="13"/>
                  <a:pt x="57" y="12"/>
                  <a:pt x="57" y="9"/>
                </a:cubicBezTo>
                <a:cubicBezTo>
                  <a:pt x="57" y="6"/>
                  <a:pt x="63" y="4"/>
                  <a:pt x="69" y="4"/>
                </a:cubicBezTo>
                <a:cubicBezTo>
                  <a:pt x="72" y="4"/>
                  <a:pt x="75" y="4"/>
                  <a:pt x="77" y="5"/>
                </a:cubicBezTo>
                <a:cubicBezTo>
                  <a:pt x="77" y="5"/>
                  <a:pt x="77" y="5"/>
                  <a:pt x="78" y="5"/>
                </a:cubicBezTo>
                <a:cubicBezTo>
                  <a:pt x="81" y="5"/>
                  <a:pt x="83" y="7"/>
                  <a:pt x="83" y="10"/>
                </a:cubicBezTo>
                <a:cubicBezTo>
                  <a:pt x="83" y="13"/>
                  <a:pt x="81" y="15"/>
                  <a:pt x="78" y="15"/>
                </a:cubicBezTo>
                <a:close/>
                <a:moveTo>
                  <a:pt x="97" y="53"/>
                </a:moveTo>
                <a:cubicBezTo>
                  <a:pt x="92" y="53"/>
                  <a:pt x="88" y="51"/>
                  <a:pt x="88" y="48"/>
                </a:cubicBezTo>
                <a:cubicBezTo>
                  <a:pt x="88" y="45"/>
                  <a:pt x="92" y="42"/>
                  <a:pt x="97" y="42"/>
                </a:cubicBezTo>
                <a:cubicBezTo>
                  <a:pt x="102" y="42"/>
                  <a:pt x="106" y="45"/>
                  <a:pt x="106" y="48"/>
                </a:cubicBezTo>
                <a:cubicBezTo>
                  <a:pt x="106" y="51"/>
                  <a:pt x="102" y="53"/>
                  <a:pt x="97" y="53"/>
                </a:cubicBezTo>
                <a:close/>
                <a:moveTo>
                  <a:pt x="118" y="26"/>
                </a:moveTo>
                <a:cubicBezTo>
                  <a:pt x="118" y="29"/>
                  <a:pt x="113" y="32"/>
                  <a:pt x="106" y="32"/>
                </a:cubicBezTo>
                <a:cubicBezTo>
                  <a:pt x="104" y="32"/>
                  <a:pt x="102" y="31"/>
                  <a:pt x="100" y="31"/>
                </a:cubicBezTo>
                <a:cubicBezTo>
                  <a:pt x="100" y="31"/>
                  <a:pt x="99" y="32"/>
                  <a:pt x="98" y="32"/>
                </a:cubicBezTo>
                <a:cubicBezTo>
                  <a:pt x="95" y="32"/>
                  <a:pt x="92" y="29"/>
                  <a:pt x="92" y="25"/>
                </a:cubicBezTo>
                <a:cubicBezTo>
                  <a:pt x="92" y="22"/>
                  <a:pt x="95" y="19"/>
                  <a:pt x="98" y="19"/>
                </a:cubicBezTo>
                <a:cubicBezTo>
                  <a:pt x="100" y="19"/>
                  <a:pt x="101" y="19"/>
                  <a:pt x="102" y="20"/>
                </a:cubicBezTo>
                <a:cubicBezTo>
                  <a:pt x="102" y="20"/>
                  <a:pt x="103" y="20"/>
                  <a:pt x="103" y="20"/>
                </a:cubicBezTo>
                <a:cubicBezTo>
                  <a:pt x="105" y="18"/>
                  <a:pt x="107" y="17"/>
                  <a:pt x="110" y="17"/>
                </a:cubicBezTo>
                <a:cubicBezTo>
                  <a:pt x="115" y="17"/>
                  <a:pt x="118" y="20"/>
                  <a:pt x="118" y="24"/>
                </a:cubicBezTo>
                <a:cubicBezTo>
                  <a:pt x="118" y="24"/>
                  <a:pt x="118" y="25"/>
                  <a:pt x="118" y="25"/>
                </a:cubicBezTo>
                <a:cubicBezTo>
                  <a:pt x="118" y="25"/>
                  <a:pt x="118" y="25"/>
                  <a:pt x="118" y="26"/>
                </a:cubicBezTo>
                <a:close/>
              </a:path>
            </a:pathLst>
          </a:custGeom>
          <a:solidFill>
            <a:srgbClr val="FF9999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692"/>
          <p:cNvSpPr txBox="1"/>
          <p:nvPr/>
        </p:nvSpPr>
        <p:spPr bwMode="auto">
          <a:xfrm>
            <a:off x="1024685" y="2476068"/>
            <a:ext cx="14708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739511" y="3168529"/>
            <a:ext cx="201272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176"/>
          <p:cNvSpPr/>
          <p:nvPr/>
        </p:nvSpPr>
        <p:spPr bwMode="auto">
          <a:xfrm>
            <a:off x="3193779" y="1736309"/>
            <a:ext cx="588667" cy="369707"/>
          </a:xfrm>
          <a:custGeom>
            <a:avLst/>
            <a:gdLst>
              <a:gd name="T0" fmla="*/ 304 w 304"/>
              <a:gd name="T1" fmla="*/ 189 h 189"/>
              <a:gd name="T2" fmla="*/ 163 w 304"/>
              <a:gd name="T3" fmla="*/ 0 h 189"/>
              <a:gd name="T4" fmla="*/ 155 w 304"/>
              <a:gd name="T5" fmla="*/ 3 h 189"/>
              <a:gd name="T6" fmla="*/ 155 w 304"/>
              <a:gd name="T7" fmla="*/ 3 h 189"/>
              <a:gd name="T8" fmla="*/ 148 w 304"/>
              <a:gd name="T9" fmla="*/ 0 h 189"/>
              <a:gd name="T10" fmla="*/ 0 w 304"/>
              <a:gd name="T11" fmla="*/ 189 h 189"/>
              <a:gd name="T12" fmla="*/ 22 w 304"/>
              <a:gd name="T13" fmla="*/ 189 h 189"/>
              <a:gd name="T14" fmla="*/ 144 w 304"/>
              <a:gd name="T15" fmla="*/ 29 h 189"/>
              <a:gd name="T16" fmla="*/ 144 w 304"/>
              <a:gd name="T17" fmla="*/ 148 h 189"/>
              <a:gd name="T18" fmla="*/ 163 w 304"/>
              <a:gd name="T19" fmla="*/ 148 h 189"/>
              <a:gd name="T20" fmla="*/ 163 w 304"/>
              <a:gd name="T21" fmla="*/ 33 h 189"/>
              <a:gd name="T22" fmla="*/ 282 w 304"/>
              <a:gd name="T23" fmla="*/ 189 h 189"/>
              <a:gd name="T24" fmla="*/ 304 w 304"/>
              <a:gd name="T2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04" h="189">
                <a:moveTo>
                  <a:pt x="304" y="189"/>
                </a:moveTo>
                <a:lnTo>
                  <a:pt x="163" y="0"/>
                </a:lnTo>
                <a:lnTo>
                  <a:pt x="155" y="3"/>
                </a:lnTo>
                <a:lnTo>
                  <a:pt x="155" y="3"/>
                </a:lnTo>
                <a:lnTo>
                  <a:pt x="148" y="0"/>
                </a:lnTo>
                <a:lnTo>
                  <a:pt x="0" y="189"/>
                </a:lnTo>
                <a:lnTo>
                  <a:pt x="22" y="189"/>
                </a:lnTo>
                <a:lnTo>
                  <a:pt x="144" y="29"/>
                </a:lnTo>
                <a:lnTo>
                  <a:pt x="144" y="148"/>
                </a:lnTo>
                <a:lnTo>
                  <a:pt x="163" y="148"/>
                </a:lnTo>
                <a:lnTo>
                  <a:pt x="163" y="33"/>
                </a:lnTo>
                <a:lnTo>
                  <a:pt x="282" y="189"/>
                </a:lnTo>
                <a:lnTo>
                  <a:pt x="304" y="18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177"/>
          <p:cNvSpPr>
            <a:spLocks noEditPoints="1"/>
          </p:cNvSpPr>
          <p:nvPr/>
        </p:nvSpPr>
        <p:spPr bwMode="auto">
          <a:xfrm>
            <a:off x="3168860" y="1272373"/>
            <a:ext cx="652569" cy="537933"/>
          </a:xfrm>
          <a:custGeom>
            <a:avLst/>
            <a:gdLst>
              <a:gd name="T0" fmla="*/ 86 w 91"/>
              <a:gd name="T1" fmla="*/ 74 h 74"/>
              <a:gd name="T2" fmla="*/ 5 w 91"/>
              <a:gd name="T3" fmla="*/ 74 h 74"/>
              <a:gd name="T4" fmla="*/ 0 w 91"/>
              <a:gd name="T5" fmla="*/ 68 h 74"/>
              <a:gd name="T6" fmla="*/ 0 w 91"/>
              <a:gd name="T7" fmla="*/ 5 h 74"/>
              <a:gd name="T8" fmla="*/ 5 w 91"/>
              <a:gd name="T9" fmla="*/ 0 h 74"/>
              <a:gd name="T10" fmla="*/ 86 w 91"/>
              <a:gd name="T11" fmla="*/ 0 h 74"/>
              <a:gd name="T12" fmla="*/ 91 w 91"/>
              <a:gd name="T13" fmla="*/ 5 h 74"/>
              <a:gd name="T14" fmla="*/ 91 w 91"/>
              <a:gd name="T15" fmla="*/ 68 h 74"/>
              <a:gd name="T16" fmla="*/ 86 w 91"/>
              <a:gd name="T17" fmla="*/ 74 h 74"/>
              <a:gd name="T18" fmla="*/ 5 w 91"/>
              <a:gd name="T19" fmla="*/ 3 h 74"/>
              <a:gd name="T20" fmla="*/ 3 w 91"/>
              <a:gd name="T21" fmla="*/ 5 h 74"/>
              <a:gd name="T22" fmla="*/ 3 w 91"/>
              <a:gd name="T23" fmla="*/ 68 h 74"/>
              <a:gd name="T24" fmla="*/ 5 w 91"/>
              <a:gd name="T25" fmla="*/ 70 h 74"/>
              <a:gd name="T26" fmla="*/ 86 w 91"/>
              <a:gd name="T27" fmla="*/ 70 h 74"/>
              <a:gd name="T28" fmla="*/ 88 w 91"/>
              <a:gd name="T29" fmla="*/ 68 h 74"/>
              <a:gd name="T30" fmla="*/ 88 w 91"/>
              <a:gd name="T31" fmla="*/ 5 h 74"/>
              <a:gd name="T32" fmla="*/ 86 w 91"/>
              <a:gd name="T33" fmla="*/ 3 h 74"/>
              <a:gd name="T34" fmla="*/ 5 w 91"/>
              <a:gd name="T35" fmla="*/ 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1" h="74">
                <a:moveTo>
                  <a:pt x="86" y="74"/>
                </a:moveTo>
                <a:cubicBezTo>
                  <a:pt x="5" y="74"/>
                  <a:pt x="5" y="74"/>
                  <a:pt x="5" y="74"/>
                </a:cubicBezTo>
                <a:cubicBezTo>
                  <a:pt x="2" y="74"/>
                  <a:pt x="0" y="71"/>
                  <a:pt x="0" y="68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9" y="0"/>
                  <a:pt x="91" y="2"/>
                  <a:pt x="91" y="5"/>
                </a:cubicBezTo>
                <a:cubicBezTo>
                  <a:pt x="91" y="68"/>
                  <a:pt x="91" y="68"/>
                  <a:pt x="91" y="68"/>
                </a:cubicBezTo>
                <a:cubicBezTo>
                  <a:pt x="91" y="71"/>
                  <a:pt x="89" y="74"/>
                  <a:pt x="86" y="74"/>
                </a:cubicBezTo>
                <a:close/>
                <a:moveTo>
                  <a:pt x="5" y="3"/>
                </a:moveTo>
                <a:cubicBezTo>
                  <a:pt x="4" y="3"/>
                  <a:pt x="3" y="4"/>
                  <a:pt x="3" y="5"/>
                </a:cubicBezTo>
                <a:cubicBezTo>
                  <a:pt x="3" y="68"/>
                  <a:pt x="3" y="68"/>
                  <a:pt x="3" y="68"/>
                </a:cubicBezTo>
                <a:cubicBezTo>
                  <a:pt x="3" y="69"/>
                  <a:pt x="4" y="70"/>
                  <a:pt x="5" y="70"/>
                </a:cubicBezTo>
                <a:cubicBezTo>
                  <a:pt x="86" y="70"/>
                  <a:pt x="86" y="70"/>
                  <a:pt x="86" y="70"/>
                </a:cubicBezTo>
                <a:cubicBezTo>
                  <a:pt x="87" y="70"/>
                  <a:pt x="88" y="69"/>
                  <a:pt x="88" y="68"/>
                </a:cubicBezTo>
                <a:cubicBezTo>
                  <a:pt x="88" y="5"/>
                  <a:pt x="88" y="5"/>
                  <a:pt x="88" y="5"/>
                </a:cubicBezTo>
                <a:cubicBezTo>
                  <a:pt x="88" y="4"/>
                  <a:pt x="87" y="3"/>
                  <a:pt x="86" y="3"/>
                </a:cubicBezTo>
                <a:lnTo>
                  <a:pt x="5" y="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178"/>
          <p:cNvSpPr>
            <a:spLocks noEditPoints="1"/>
          </p:cNvSpPr>
          <p:nvPr/>
        </p:nvSpPr>
        <p:spPr bwMode="auto">
          <a:xfrm>
            <a:off x="3217035" y="1332078"/>
            <a:ext cx="540257" cy="428390"/>
          </a:xfrm>
          <a:custGeom>
            <a:avLst/>
            <a:gdLst>
              <a:gd name="T0" fmla="*/ 72 w 75"/>
              <a:gd name="T1" fmla="*/ 0 h 59"/>
              <a:gd name="T2" fmla="*/ 3 w 75"/>
              <a:gd name="T3" fmla="*/ 0 h 59"/>
              <a:gd name="T4" fmla="*/ 0 w 75"/>
              <a:gd name="T5" fmla="*/ 3 h 59"/>
              <a:gd name="T6" fmla="*/ 0 w 75"/>
              <a:gd name="T7" fmla="*/ 56 h 59"/>
              <a:gd name="T8" fmla="*/ 3 w 75"/>
              <a:gd name="T9" fmla="*/ 59 h 59"/>
              <a:gd name="T10" fmla="*/ 72 w 75"/>
              <a:gd name="T11" fmla="*/ 59 h 59"/>
              <a:gd name="T12" fmla="*/ 75 w 75"/>
              <a:gd name="T13" fmla="*/ 56 h 59"/>
              <a:gd name="T14" fmla="*/ 75 w 75"/>
              <a:gd name="T15" fmla="*/ 3 h 59"/>
              <a:gd name="T16" fmla="*/ 72 w 75"/>
              <a:gd name="T17" fmla="*/ 0 h 59"/>
              <a:gd name="T18" fmla="*/ 39 w 75"/>
              <a:gd name="T19" fmla="*/ 52 h 59"/>
              <a:gd name="T20" fmla="*/ 39 w 75"/>
              <a:gd name="T21" fmla="*/ 52 h 59"/>
              <a:gd name="T22" fmla="*/ 29 w 75"/>
              <a:gd name="T23" fmla="*/ 52 h 59"/>
              <a:gd name="T24" fmla="*/ 29 w 75"/>
              <a:gd name="T25" fmla="*/ 52 h 59"/>
              <a:gd name="T26" fmla="*/ 27 w 75"/>
              <a:gd name="T27" fmla="*/ 52 h 59"/>
              <a:gd name="T28" fmla="*/ 20 w 75"/>
              <a:gd name="T29" fmla="*/ 52 h 59"/>
              <a:gd name="T30" fmla="*/ 18 w 75"/>
              <a:gd name="T31" fmla="*/ 52 h 59"/>
              <a:gd name="T32" fmla="*/ 9 w 75"/>
              <a:gd name="T33" fmla="*/ 52 h 59"/>
              <a:gd name="T34" fmla="*/ 13 w 75"/>
              <a:gd name="T35" fmla="*/ 44 h 59"/>
              <a:gd name="T36" fmla="*/ 18 w 75"/>
              <a:gd name="T37" fmla="*/ 36 h 59"/>
              <a:gd name="T38" fmla="*/ 23 w 75"/>
              <a:gd name="T39" fmla="*/ 44 h 59"/>
              <a:gd name="T40" fmla="*/ 23 w 75"/>
              <a:gd name="T41" fmla="*/ 45 h 59"/>
              <a:gd name="T42" fmla="*/ 25 w 75"/>
              <a:gd name="T43" fmla="*/ 40 h 59"/>
              <a:gd name="T44" fmla="*/ 29 w 75"/>
              <a:gd name="T45" fmla="*/ 28 h 59"/>
              <a:gd name="T46" fmla="*/ 34 w 75"/>
              <a:gd name="T47" fmla="*/ 40 h 59"/>
              <a:gd name="T48" fmla="*/ 35 w 75"/>
              <a:gd name="T49" fmla="*/ 42 h 59"/>
              <a:gd name="T50" fmla="*/ 39 w 75"/>
              <a:gd name="T51" fmla="*/ 34 h 59"/>
              <a:gd name="T52" fmla="*/ 43 w 75"/>
              <a:gd name="T53" fmla="*/ 43 h 59"/>
              <a:gd name="T54" fmla="*/ 48 w 75"/>
              <a:gd name="T55" fmla="*/ 52 h 59"/>
              <a:gd name="T56" fmla="*/ 39 w 75"/>
              <a:gd name="T57" fmla="*/ 52 h 59"/>
              <a:gd name="T58" fmla="*/ 58 w 75"/>
              <a:gd name="T59" fmla="*/ 21 h 59"/>
              <a:gd name="T60" fmla="*/ 51 w 75"/>
              <a:gd name="T61" fmla="*/ 14 h 59"/>
              <a:gd name="T62" fmla="*/ 58 w 75"/>
              <a:gd name="T63" fmla="*/ 8 h 59"/>
              <a:gd name="T64" fmla="*/ 64 w 75"/>
              <a:gd name="T65" fmla="*/ 14 h 59"/>
              <a:gd name="T66" fmla="*/ 58 w 75"/>
              <a:gd name="T67" fmla="*/ 2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5" h="59">
                <a:moveTo>
                  <a:pt x="72" y="0"/>
                </a:move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8"/>
                  <a:pt x="2" y="59"/>
                  <a:pt x="3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4" y="59"/>
                  <a:pt x="75" y="58"/>
                  <a:pt x="75" y="56"/>
                </a:cubicBezTo>
                <a:cubicBezTo>
                  <a:pt x="75" y="3"/>
                  <a:pt x="75" y="3"/>
                  <a:pt x="75" y="3"/>
                </a:cubicBezTo>
                <a:cubicBezTo>
                  <a:pt x="75" y="1"/>
                  <a:pt x="74" y="0"/>
                  <a:pt x="72" y="0"/>
                </a:cubicBezTo>
                <a:close/>
                <a:moveTo>
                  <a:pt x="39" y="52"/>
                </a:moveTo>
                <a:cubicBezTo>
                  <a:pt x="39" y="52"/>
                  <a:pt x="39" y="52"/>
                  <a:pt x="39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9" y="52"/>
                  <a:pt x="29" y="52"/>
                  <a:pt x="29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13" y="44"/>
                  <a:pt x="13" y="44"/>
                  <a:pt x="13" y="44"/>
                </a:cubicBezTo>
                <a:cubicBezTo>
                  <a:pt x="18" y="36"/>
                  <a:pt x="18" y="36"/>
                  <a:pt x="18" y="36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5"/>
                  <a:pt x="23" y="45"/>
                  <a:pt x="23" y="45"/>
                </a:cubicBezTo>
                <a:cubicBezTo>
                  <a:pt x="25" y="40"/>
                  <a:pt x="25" y="40"/>
                  <a:pt x="25" y="40"/>
                </a:cubicBezTo>
                <a:cubicBezTo>
                  <a:pt x="29" y="28"/>
                  <a:pt x="29" y="28"/>
                  <a:pt x="29" y="28"/>
                </a:cubicBezTo>
                <a:cubicBezTo>
                  <a:pt x="34" y="40"/>
                  <a:pt x="34" y="40"/>
                  <a:pt x="34" y="40"/>
                </a:cubicBezTo>
                <a:cubicBezTo>
                  <a:pt x="35" y="42"/>
                  <a:pt x="35" y="42"/>
                  <a:pt x="35" y="42"/>
                </a:cubicBezTo>
                <a:cubicBezTo>
                  <a:pt x="39" y="34"/>
                  <a:pt x="39" y="34"/>
                  <a:pt x="39" y="34"/>
                </a:cubicBezTo>
                <a:cubicBezTo>
                  <a:pt x="43" y="43"/>
                  <a:pt x="43" y="43"/>
                  <a:pt x="43" y="43"/>
                </a:cubicBezTo>
                <a:cubicBezTo>
                  <a:pt x="48" y="52"/>
                  <a:pt x="48" y="52"/>
                  <a:pt x="48" y="52"/>
                </a:cubicBezTo>
                <a:lnTo>
                  <a:pt x="39" y="52"/>
                </a:lnTo>
                <a:close/>
                <a:moveTo>
                  <a:pt x="58" y="21"/>
                </a:moveTo>
                <a:cubicBezTo>
                  <a:pt x="54" y="21"/>
                  <a:pt x="51" y="18"/>
                  <a:pt x="51" y="14"/>
                </a:cubicBezTo>
                <a:cubicBezTo>
                  <a:pt x="51" y="11"/>
                  <a:pt x="54" y="8"/>
                  <a:pt x="58" y="8"/>
                </a:cubicBezTo>
                <a:cubicBezTo>
                  <a:pt x="61" y="8"/>
                  <a:pt x="64" y="11"/>
                  <a:pt x="64" y="14"/>
                </a:cubicBezTo>
                <a:cubicBezTo>
                  <a:pt x="64" y="18"/>
                  <a:pt x="61" y="21"/>
                  <a:pt x="58" y="21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692"/>
          <p:cNvSpPr txBox="1"/>
          <p:nvPr/>
        </p:nvSpPr>
        <p:spPr bwMode="auto">
          <a:xfrm>
            <a:off x="2921761" y="2476068"/>
            <a:ext cx="14708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Oval 1169"/>
          <p:cNvSpPr>
            <a:spLocks noChangeArrowheads="1"/>
          </p:cNvSpPr>
          <p:nvPr/>
        </p:nvSpPr>
        <p:spPr bwMode="auto">
          <a:xfrm>
            <a:off x="5334914" y="1498137"/>
            <a:ext cx="336934" cy="340364"/>
          </a:xfrm>
          <a:prstGeom prst="ellipse">
            <a:avLst/>
          </a:prstGeom>
          <a:solidFill>
            <a:srgbClr val="007E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Freeform 1170"/>
          <p:cNvSpPr>
            <a:spLocks noEditPoints="1"/>
          </p:cNvSpPr>
          <p:nvPr/>
        </p:nvSpPr>
        <p:spPr bwMode="auto">
          <a:xfrm>
            <a:off x="5028114" y="1245041"/>
            <a:ext cx="790053" cy="674860"/>
          </a:xfrm>
          <a:custGeom>
            <a:avLst/>
            <a:gdLst>
              <a:gd name="T0" fmla="*/ 98 w 110"/>
              <a:gd name="T1" fmla="*/ 19 h 93"/>
              <a:gd name="T2" fmla="*/ 89 w 110"/>
              <a:gd name="T3" fmla="*/ 19 h 93"/>
              <a:gd name="T4" fmla="*/ 77 w 110"/>
              <a:gd name="T5" fmla="*/ 0 h 93"/>
              <a:gd name="T6" fmla="*/ 56 w 110"/>
              <a:gd name="T7" fmla="*/ 0 h 93"/>
              <a:gd name="T8" fmla="*/ 44 w 110"/>
              <a:gd name="T9" fmla="*/ 19 h 93"/>
              <a:gd name="T10" fmla="*/ 37 w 110"/>
              <a:gd name="T11" fmla="*/ 19 h 93"/>
              <a:gd name="T12" fmla="*/ 31 w 110"/>
              <a:gd name="T13" fmla="*/ 15 h 93"/>
              <a:gd name="T14" fmla="*/ 19 w 110"/>
              <a:gd name="T15" fmla="*/ 15 h 93"/>
              <a:gd name="T16" fmla="*/ 14 w 110"/>
              <a:gd name="T17" fmla="*/ 19 h 93"/>
              <a:gd name="T18" fmla="*/ 13 w 110"/>
              <a:gd name="T19" fmla="*/ 19 h 93"/>
              <a:gd name="T20" fmla="*/ 0 w 110"/>
              <a:gd name="T21" fmla="*/ 32 h 93"/>
              <a:gd name="T22" fmla="*/ 0 w 110"/>
              <a:gd name="T23" fmla="*/ 81 h 93"/>
              <a:gd name="T24" fmla="*/ 13 w 110"/>
              <a:gd name="T25" fmla="*/ 93 h 93"/>
              <a:gd name="T26" fmla="*/ 98 w 110"/>
              <a:gd name="T27" fmla="*/ 93 h 93"/>
              <a:gd name="T28" fmla="*/ 110 w 110"/>
              <a:gd name="T29" fmla="*/ 81 h 93"/>
              <a:gd name="T30" fmla="*/ 110 w 110"/>
              <a:gd name="T31" fmla="*/ 32 h 93"/>
              <a:gd name="T32" fmla="*/ 98 w 110"/>
              <a:gd name="T33" fmla="*/ 19 h 93"/>
              <a:gd name="T34" fmla="*/ 58 w 110"/>
              <a:gd name="T35" fmla="*/ 7 h 93"/>
              <a:gd name="T36" fmla="*/ 74 w 110"/>
              <a:gd name="T37" fmla="*/ 7 h 93"/>
              <a:gd name="T38" fmla="*/ 74 w 110"/>
              <a:gd name="T39" fmla="*/ 15 h 93"/>
              <a:gd name="T40" fmla="*/ 58 w 110"/>
              <a:gd name="T41" fmla="*/ 15 h 93"/>
              <a:gd name="T42" fmla="*/ 58 w 110"/>
              <a:gd name="T43" fmla="*/ 7 h 93"/>
              <a:gd name="T44" fmla="*/ 31 w 110"/>
              <a:gd name="T45" fmla="*/ 31 h 93"/>
              <a:gd name="T46" fmla="*/ 34 w 110"/>
              <a:gd name="T47" fmla="*/ 28 h 93"/>
              <a:gd name="T48" fmla="*/ 38 w 110"/>
              <a:gd name="T49" fmla="*/ 31 h 93"/>
              <a:gd name="T50" fmla="*/ 34 w 110"/>
              <a:gd name="T51" fmla="*/ 35 h 93"/>
              <a:gd name="T52" fmla="*/ 31 w 110"/>
              <a:gd name="T53" fmla="*/ 31 h 93"/>
              <a:gd name="T54" fmla="*/ 66 w 110"/>
              <a:gd name="T55" fmla="*/ 86 h 93"/>
              <a:gd name="T56" fmla="*/ 36 w 110"/>
              <a:gd name="T57" fmla="*/ 56 h 93"/>
              <a:gd name="T58" fmla="*/ 66 w 110"/>
              <a:gd name="T59" fmla="*/ 26 h 93"/>
              <a:gd name="T60" fmla="*/ 96 w 110"/>
              <a:gd name="T61" fmla="*/ 56 h 93"/>
              <a:gd name="T62" fmla="*/ 66 w 110"/>
              <a:gd name="T63" fmla="*/ 86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0" h="93">
                <a:moveTo>
                  <a:pt x="98" y="19"/>
                </a:moveTo>
                <a:cubicBezTo>
                  <a:pt x="89" y="19"/>
                  <a:pt x="89" y="19"/>
                  <a:pt x="89" y="19"/>
                </a:cubicBezTo>
                <a:cubicBezTo>
                  <a:pt x="77" y="0"/>
                  <a:pt x="77" y="0"/>
                  <a:pt x="77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44" y="19"/>
                  <a:pt x="44" y="19"/>
                  <a:pt x="44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6" y="17"/>
                  <a:pt x="34" y="15"/>
                  <a:pt x="31" y="15"/>
                </a:cubicBezTo>
                <a:cubicBezTo>
                  <a:pt x="19" y="15"/>
                  <a:pt x="19" y="15"/>
                  <a:pt x="19" y="15"/>
                </a:cubicBezTo>
                <a:cubicBezTo>
                  <a:pt x="16" y="15"/>
                  <a:pt x="14" y="17"/>
                  <a:pt x="14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6" y="19"/>
                  <a:pt x="0" y="25"/>
                  <a:pt x="0" y="32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8"/>
                  <a:pt x="6" y="93"/>
                  <a:pt x="13" y="93"/>
                </a:cubicBezTo>
                <a:cubicBezTo>
                  <a:pt x="98" y="93"/>
                  <a:pt x="98" y="93"/>
                  <a:pt x="98" y="93"/>
                </a:cubicBezTo>
                <a:cubicBezTo>
                  <a:pt x="105" y="93"/>
                  <a:pt x="110" y="88"/>
                  <a:pt x="110" y="81"/>
                </a:cubicBezTo>
                <a:cubicBezTo>
                  <a:pt x="110" y="32"/>
                  <a:pt x="110" y="32"/>
                  <a:pt x="110" y="32"/>
                </a:cubicBezTo>
                <a:cubicBezTo>
                  <a:pt x="110" y="25"/>
                  <a:pt x="105" y="19"/>
                  <a:pt x="98" y="19"/>
                </a:cubicBezTo>
                <a:close/>
                <a:moveTo>
                  <a:pt x="58" y="7"/>
                </a:moveTo>
                <a:cubicBezTo>
                  <a:pt x="74" y="7"/>
                  <a:pt x="74" y="7"/>
                  <a:pt x="74" y="7"/>
                </a:cubicBezTo>
                <a:cubicBezTo>
                  <a:pt x="74" y="15"/>
                  <a:pt x="74" y="15"/>
                  <a:pt x="74" y="15"/>
                </a:cubicBezTo>
                <a:cubicBezTo>
                  <a:pt x="58" y="15"/>
                  <a:pt x="58" y="15"/>
                  <a:pt x="58" y="15"/>
                </a:cubicBezTo>
                <a:lnTo>
                  <a:pt x="58" y="7"/>
                </a:lnTo>
                <a:close/>
                <a:moveTo>
                  <a:pt x="31" y="31"/>
                </a:moveTo>
                <a:cubicBezTo>
                  <a:pt x="31" y="29"/>
                  <a:pt x="33" y="28"/>
                  <a:pt x="34" y="28"/>
                </a:cubicBezTo>
                <a:cubicBezTo>
                  <a:pt x="36" y="28"/>
                  <a:pt x="38" y="29"/>
                  <a:pt x="38" y="31"/>
                </a:cubicBezTo>
                <a:cubicBezTo>
                  <a:pt x="38" y="33"/>
                  <a:pt x="36" y="35"/>
                  <a:pt x="34" y="35"/>
                </a:cubicBezTo>
                <a:cubicBezTo>
                  <a:pt x="33" y="35"/>
                  <a:pt x="31" y="33"/>
                  <a:pt x="31" y="31"/>
                </a:cubicBezTo>
                <a:close/>
                <a:moveTo>
                  <a:pt x="66" y="86"/>
                </a:moveTo>
                <a:cubicBezTo>
                  <a:pt x="50" y="86"/>
                  <a:pt x="36" y="73"/>
                  <a:pt x="36" y="56"/>
                </a:cubicBezTo>
                <a:cubicBezTo>
                  <a:pt x="36" y="40"/>
                  <a:pt x="50" y="26"/>
                  <a:pt x="66" y="26"/>
                </a:cubicBezTo>
                <a:cubicBezTo>
                  <a:pt x="83" y="26"/>
                  <a:pt x="96" y="40"/>
                  <a:pt x="96" y="56"/>
                </a:cubicBezTo>
                <a:cubicBezTo>
                  <a:pt x="96" y="73"/>
                  <a:pt x="83" y="86"/>
                  <a:pt x="66" y="86"/>
                </a:cubicBezTo>
                <a:close/>
              </a:path>
            </a:pathLst>
          </a:custGeom>
          <a:solidFill>
            <a:srgbClr val="007E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TextBox 692"/>
          <p:cNvSpPr txBox="1"/>
          <p:nvPr/>
        </p:nvSpPr>
        <p:spPr bwMode="auto">
          <a:xfrm>
            <a:off x="4895420" y="2476068"/>
            <a:ext cx="14708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Freeform 1171"/>
          <p:cNvSpPr>
            <a:spLocks noEditPoints="1"/>
          </p:cNvSpPr>
          <p:nvPr/>
        </p:nvSpPr>
        <p:spPr bwMode="auto">
          <a:xfrm>
            <a:off x="7105455" y="1272004"/>
            <a:ext cx="710661" cy="573143"/>
          </a:xfrm>
          <a:custGeom>
            <a:avLst/>
            <a:gdLst>
              <a:gd name="T0" fmla="*/ 89 w 99"/>
              <a:gd name="T1" fmla="*/ 79 h 79"/>
              <a:gd name="T2" fmla="*/ 10 w 99"/>
              <a:gd name="T3" fmla="*/ 79 h 79"/>
              <a:gd name="T4" fmla="*/ 0 w 99"/>
              <a:gd name="T5" fmla="*/ 69 h 79"/>
              <a:gd name="T6" fmla="*/ 0 w 99"/>
              <a:gd name="T7" fmla="*/ 9 h 79"/>
              <a:gd name="T8" fmla="*/ 10 w 99"/>
              <a:gd name="T9" fmla="*/ 0 h 79"/>
              <a:gd name="T10" fmla="*/ 89 w 99"/>
              <a:gd name="T11" fmla="*/ 0 h 79"/>
              <a:gd name="T12" fmla="*/ 99 w 99"/>
              <a:gd name="T13" fmla="*/ 9 h 79"/>
              <a:gd name="T14" fmla="*/ 99 w 99"/>
              <a:gd name="T15" fmla="*/ 69 h 79"/>
              <a:gd name="T16" fmla="*/ 89 w 99"/>
              <a:gd name="T17" fmla="*/ 79 h 79"/>
              <a:gd name="T18" fmla="*/ 10 w 99"/>
              <a:gd name="T19" fmla="*/ 5 h 79"/>
              <a:gd name="T20" fmla="*/ 5 w 99"/>
              <a:gd name="T21" fmla="*/ 9 h 79"/>
              <a:gd name="T22" fmla="*/ 5 w 99"/>
              <a:gd name="T23" fmla="*/ 69 h 79"/>
              <a:gd name="T24" fmla="*/ 10 w 99"/>
              <a:gd name="T25" fmla="*/ 74 h 79"/>
              <a:gd name="T26" fmla="*/ 89 w 99"/>
              <a:gd name="T27" fmla="*/ 74 h 79"/>
              <a:gd name="T28" fmla="*/ 94 w 99"/>
              <a:gd name="T29" fmla="*/ 69 h 79"/>
              <a:gd name="T30" fmla="*/ 94 w 99"/>
              <a:gd name="T31" fmla="*/ 9 h 79"/>
              <a:gd name="T32" fmla="*/ 89 w 99"/>
              <a:gd name="T33" fmla="*/ 5 h 79"/>
              <a:gd name="T34" fmla="*/ 10 w 99"/>
              <a:gd name="T35" fmla="*/ 5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9" h="79">
                <a:moveTo>
                  <a:pt x="89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4" y="79"/>
                  <a:pt x="0" y="74"/>
                  <a:pt x="0" y="69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4" y="0"/>
                  <a:pt x="10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95" y="0"/>
                  <a:pt x="99" y="4"/>
                  <a:pt x="99" y="9"/>
                </a:cubicBezTo>
                <a:cubicBezTo>
                  <a:pt x="99" y="69"/>
                  <a:pt x="99" y="69"/>
                  <a:pt x="99" y="69"/>
                </a:cubicBezTo>
                <a:cubicBezTo>
                  <a:pt x="99" y="74"/>
                  <a:pt x="95" y="79"/>
                  <a:pt x="89" y="79"/>
                </a:cubicBezTo>
                <a:close/>
                <a:moveTo>
                  <a:pt x="10" y="5"/>
                </a:moveTo>
                <a:cubicBezTo>
                  <a:pt x="7" y="5"/>
                  <a:pt x="5" y="7"/>
                  <a:pt x="5" y="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72"/>
                  <a:pt x="7" y="74"/>
                  <a:pt x="10" y="74"/>
                </a:cubicBezTo>
                <a:cubicBezTo>
                  <a:pt x="89" y="74"/>
                  <a:pt x="89" y="74"/>
                  <a:pt x="89" y="74"/>
                </a:cubicBezTo>
                <a:cubicBezTo>
                  <a:pt x="92" y="74"/>
                  <a:pt x="94" y="72"/>
                  <a:pt x="94" y="6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7"/>
                  <a:pt x="92" y="5"/>
                  <a:pt x="89" y="5"/>
                </a:cubicBezTo>
                <a:lnTo>
                  <a:pt x="10" y="5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1172"/>
          <p:cNvSpPr/>
          <p:nvPr/>
        </p:nvSpPr>
        <p:spPr bwMode="auto">
          <a:xfrm>
            <a:off x="7178552" y="1374181"/>
            <a:ext cx="546067" cy="391223"/>
          </a:xfrm>
          <a:custGeom>
            <a:avLst/>
            <a:gdLst>
              <a:gd name="T0" fmla="*/ 76 w 76"/>
              <a:gd name="T1" fmla="*/ 49 h 54"/>
              <a:gd name="T2" fmla="*/ 70 w 76"/>
              <a:gd name="T3" fmla="*/ 54 h 54"/>
              <a:gd name="T4" fmla="*/ 6 w 76"/>
              <a:gd name="T5" fmla="*/ 54 h 54"/>
              <a:gd name="T6" fmla="*/ 0 w 76"/>
              <a:gd name="T7" fmla="*/ 49 h 54"/>
              <a:gd name="T8" fmla="*/ 0 w 76"/>
              <a:gd name="T9" fmla="*/ 6 h 54"/>
              <a:gd name="T10" fmla="*/ 6 w 76"/>
              <a:gd name="T11" fmla="*/ 0 h 54"/>
              <a:gd name="T12" fmla="*/ 70 w 76"/>
              <a:gd name="T13" fmla="*/ 0 h 54"/>
              <a:gd name="T14" fmla="*/ 76 w 76"/>
              <a:gd name="T15" fmla="*/ 6 h 54"/>
              <a:gd name="T16" fmla="*/ 76 w 76"/>
              <a:gd name="T17" fmla="*/ 49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" h="54">
                <a:moveTo>
                  <a:pt x="76" y="49"/>
                </a:moveTo>
                <a:cubicBezTo>
                  <a:pt x="76" y="52"/>
                  <a:pt x="73" y="54"/>
                  <a:pt x="70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2" y="54"/>
                  <a:pt x="0" y="52"/>
                  <a:pt x="0" y="49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2" y="0"/>
                  <a:pt x="6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3" y="0"/>
                  <a:pt x="76" y="3"/>
                  <a:pt x="76" y="6"/>
                </a:cubicBezTo>
                <a:lnTo>
                  <a:pt x="76" y="49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Freeform 1173"/>
          <p:cNvSpPr/>
          <p:nvPr/>
        </p:nvSpPr>
        <p:spPr bwMode="auto">
          <a:xfrm>
            <a:off x="7308129" y="1969526"/>
            <a:ext cx="259478" cy="45719"/>
          </a:xfrm>
          <a:custGeom>
            <a:avLst/>
            <a:gdLst>
              <a:gd name="T0" fmla="*/ 36 w 36"/>
              <a:gd name="T1" fmla="*/ 3 h 6"/>
              <a:gd name="T2" fmla="*/ 33 w 36"/>
              <a:gd name="T3" fmla="*/ 6 h 6"/>
              <a:gd name="T4" fmla="*/ 3 w 36"/>
              <a:gd name="T5" fmla="*/ 6 h 6"/>
              <a:gd name="T6" fmla="*/ 0 w 36"/>
              <a:gd name="T7" fmla="*/ 3 h 6"/>
              <a:gd name="T8" fmla="*/ 0 w 36"/>
              <a:gd name="T9" fmla="*/ 3 h 6"/>
              <a:gd name="T10" fmla="*/ 3 w 36"/>
              <a:gd name="T11" fmla="*/ 0 h 6"/>
              <a:gd name="T12" fmla="*/ 33 w 36"/>
              <a:gd name="T13" fmla="*/ 0 h 6"/>
              <a:gd name="T14" fmla="*/ 36 w 36"/>
              <a:gd name="T15" fmla="*/ 3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" h="6">
                <a:moveTo>
                  <a:pt x="36" y="3"/>
                </a:moveTo>
                <a:cubicBezTo>
                  <a:pt x="36" y="4"/>
                  <a:pt x="35" y="6"/>
                  <a:pt x="33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5" y="0"/>
                  <a:pt x="36" y="1"/>
                  <a:pt x="36" y="3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1174"/>
          <p:cNvSpPr>
            <a:spLocks noEditPoints="1"/>
          </p:cNvSpPr>
          <p:nvPr/>
        </p:nvSpPr>
        <p:spPr bwMode="auto">
          <a:xfrm>
            <a:off x="6809744" y="1726651"/>
            <a:ext cx="294334" cy="179963"/>
          </a:xfrm>
          <a:custGeom>
            <a:avLst/>
            <a:gdLst>
              <a:gd name="T0" fmla="*/ 0 w 41"/>
              <a:gd name="T1" fmla="*/ 17 h 25"/>
              <a:gd name="T2" fmla="*/ 8 w 41"/>
              <a:gd name="T3" fmla="*/ 25 h 25"/>
              <a:gd name="T4" fmla="*/ 34 w 41"/>
              <a:gd name="T5" fmla="*/ 25 h 25"/>
              <a:gd name="T6" fmla="*/ 41 w 41"/>
              <a:gd name="T7" fmla="*/ 17 h 25"/>
              <a:gd name="T8" fmla="*/ 41 w 41"/>
              <a:gd name="T9" fmla="*/ 0 h 25"/>
              <a:gd name="T10" fmla="*/ 0 w 41"/>
              <a:gd name="T11" fmla="*/ 0 h 25"/>
              <a:gd name="T12" fmla="*/ 0 w 41"/>
              <a:gd name="T13" fmla="*/ 17 h 25"/>
              <a:gd name="T14" fmla="*/ 21 w 41"/>
              <a:gd name="T15" fmla="*/ 11 h 25"/>
              <a:gd name="T16" fmla="*/ 24 w 41"/>
              <a:gd name="T17" fmla="*/ 15 h 25"/>
              <a:gd name="T18" fmla="*/ 21 w 41"/>
              <a:gd name="T19" fmla="*/ 18 h 25"/>
              <a:gd name="T20" fmla="*/ 17 w 41"/>
              <a:gd name="T21" fmla="*/ 15 h 25"/>
              <a:gd name="T22" fmla="*/ 21 w 41"/>
              <a:gd name="T23" fmla="*/ 11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" h="25">
                <a:moveTo>
                  <a:pt x="0" y="17"/>
                </a:moveTo>
                <a:cubicBezTo>
                  <a:pt x="0" y="22"/>
                  <a:pt x="3" y="25"/>
                  <a:pt x="8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8" y="25"/>
                  <a:pt x="41" y="22"/>
                  <a:pt x="41" y="17"/>
                </a:cubicBezTo>
                <a:cubicBezTo>
                  <a:pt x="41" y="0"/>
                  <a:pt x="41" y="0"/>
                  <a:pt x="41" y="0"/>
                </a:cubicBezTo>
                <a:cubicBezTo>
                  <a:pt x="0" y="0"/>
                  <a:pt x="0" y="0"/>
                  <a:pt x="0" y="0"/>
                </a:cubicBezTo>
                <a:lnTo>
                  <a:pt x="0" y="17"/>
                </a:lnTo>
                <a:close/>
                <a:moveTo>
                  <a:pt x="21" y="11"/>
                </a:moveTo>
                <a:cubicBezTo>
                  <a:pt x="22" y="11"/>
                  <a:pt x="24" y="13"/>
                  <a:pt x="24" y="15"/>
                </a:cubicBezTo>
                <a:cubicBezTo>
                  <a:pt x="24" y="17"/>
                  <a:pt x="22" y="18"/>
                  <a:pt x="21" y="18"/>
                </a:cubicBezTo>
                <a:cubicBezTo>
                  <a:pt x="19" y="18"/>
                  <a:pt x="17" y="17"/>
                  <a:pt x="17" y="15"/>
                </a:cubicBezTo>
                <a:cubicBezTo>
                  <a:pt x="17" y="13"/>
                  <a:pt x="19" y="11"/>
                  <a:pt x="21" y="11"/>
                </a:cubicBez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Freeform 1175"/>
          <p:cNvSpPr>
            <a:spLocks noEditPoints="1"/>
          </p:cNvSpPr>
          <p:nvPr/>
        </p:nvSpPr>
        <p:spPr bwMode="auto">
          <a:xfrm>
            <a:off x="6809744" y="1298403"/>
            <a:ext cx="294334" cy="442082"/>
          </a:xfrm>
          <a:custGeom>
            <a:avLst/>
            <a:gdLst>
              <a:gd name="T0" fmla="*/ 34 w 41"/>
              <a:gd name="T1" fmla="*/ 0 h 61"/>
              <a:gd name="T2" fmla="*/ 8 w 41"/>
              <a:gd name="T3" fmla="*/ 0 h 61"/>
              <a:gd name="T4" fmla="*/ 0 w 41"/>
              <a:gd name="T5" fmla="*/ 7 h 61"/>
              <a:gd name="T6" fmla="*/ 0 w 41"/>
              <a:gd name="T7" fmla="*/ 61 h 61"/>
              <a:gd name="T8" fmla="*/ 41 w 41"/>
              <a:gd name="T9" fmla="*/ 61 h 61"/>
              <a:gd name="T10" fmla="*/ 41 w 41"/>
              <a:gd name="T11" fmla="*/ 7 h 61"/>
              <a:gd name="T12" fmla="*/ 34 w 41"/>
              <a:gd name="T13" fmla="*/ 0 h 61"/>
              <a:gd name="T14" fmla="*/ 35 w 41"/>
              <a:gd name="T15" fmla="*/ 26 h 61"/>
              <a:gd name="T16" fmla="*/ 5 w 41"/>
              <a:gd name="T17" fmla="*/ 26 h 61"/>
              <a:gd name="T18" fmla="*/ 5 w 41"/>
              <a:gd name="T19" fmla="*/ 19 h 61"/>
              <a:gd name="T20" fmla="*/ 35 w 41"/>
              <a:gd name="T21" fmla="*/ 19 h 61"/>
              <a:gd name="T22" fmla="*/ 35 w 41"/>
              <a:gd name="T23" fmla="*/ 26 h 61"/>
              <a:gd name="T24" fmla="*/ 35 w 41"/>
              <a:gd name="T25" fmla="*/ 13 h 61"/>
              <a:gd name="T26" fmla="*/ 5 w 41"/>
              <a:gd name="T27" fmla="*/ 13 h 61"/>
              <a:gd name="T28" fmla="*/ 5 w 41"/>
              <a:gd name="T29" fmla="*/ 6 h 61"/>
              <a:gd name="T30" fmla="*/ 35 w 41"/>
              <a:gd name="T31" fmla="*/ 6 h 61"/>
              <a:gd name="T32" fmla="*/ 35 w 41"/>
              <a:gd name="T33" fmla="*/ 13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1" h="61">
                <a:moveTo>
                  <a:pt x="3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61"/>
                  <a:pt x="0" y="61"/>
                  <a:pt x="0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38" y="0"/>
                  <a:pt x="34" y="0"/>
                </a:cubicBezTo>
                <a:close/>
                <a:moveTo>
                  <a:pt x="35" y="26"/>
                </a:moveTo>
                <a:cubicBezTo>
                  <a:pt x="5" y="26"/>
                  <a:pt x="5" y="26"/>
                  <a:pt x="5" y="26"/>
                </a:cubicBezTo>
                <a:cubicBezTo>
                  <a:pt x="5" y="19"/>
                  <a:pt x="5" y="19"/>
                  <a:pt x="5" y="19"/>
                </a:cubicBezTo>
                <a:cubicBezTo>
                  <a:pt x="35" y="19"/>
                  <a:pt x="35" y="19"/>
                  <a:pt x="35" y="19"/>
                </a:cubicBezTo>
                <a:lnTo>
                  <a:pt x="35" y="26"/>
                </a:lnTo>
                <a:close/>
                <a:moveTo>
                  <a:pt x="35" y="13"/>
                </a:moveTo>
                <a:cubicBezTo>
                  <a:pt x="5" y="13"/>
                  <a:pt x="5" y="13"/>
                  <a:pt x="5" y="13"/>
                </a:cubicBezTo>
                <a:cubicBezTo>
                  <a:pt x="5" y="6"/>
                  <a:pt x="5" y="6"/>
                  <a:pt x="5" y="6"/>
                </a:cubicBezTo>
                <a:cubicBezTo>
                  <a:pt x="35" y="6"/>
                  <a:pt x="35" y="6"/>
                  <a:pt x="35" y="6"/>
                </a:cubicBezTo>
                <a:lnTo>
                  <a:pt x="35" y="1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692"/>
          <p:cNvSpPr txBox="1"/>
          <p:nvPr/>
        </p:nvSpPr>
        <p:spPr bwMode="auto">
          <a:xfrm>
            <a:off x="6792111" y="2476068"/>
            <a:ext cx="147086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2719080" y="3152211"/>
            <a:ext cx="201272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4624492" y="3121770"/>
            <a:ext cx="201272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点击此处添加文本内容，如关键词、部分简单介绍等。点击此处添加文本内容，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6553271" y="3135892"/>
            <a:ext cx="2012721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点击此处添加文本内容，如关键词、部分简单介绍等。点击此处添加文本内容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 animBg="1"/>
      <p:bldP spid="7" grpId="0" animBg="1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246422" y="1188886"/>
            <a:ext cx="3516312" cy="3100301"/>
            <a:chOff x="839089" y="1335615"/>
            <a:chExt cx="4688114" cy="4557741"/>
          </a:xfrm>
          <a:noFill/>
        </p:grpSpPr>
        <p:grpSp>
          <p:nvGrpSpPr>
            <p:cNvPr id="4" name="组合 3"/>
            <p:cNvGrpSpPr/>
            <p:nvPr/>
          </p:nvGrpSpPr>
          <p:grpSpPr bwMode="auto">
            <a:xfrm rot="-297887">
              <a:off x="2464998" y="1335615"/>
              <a:ext cx="1246069" cy="1162675"/>
              <a:chOff x="3291496" y="1520180"/>
              <a:chExt cx="1458832" cy="1361201"/>
            </a:xfrm>
            <a:grpFill/>
          </p:grpSpPr>
          <p:cxnSp>
            <p:nvCxnSpPr>
              <p:cNvPr id="6" name="直接连接符 5"/>
              <p:cNvCxnSpPr>
                <a:endCxn id="8" idx="3"/>
              </p:cNvCxnSpPr>
              <p:nvPr/>
            </p:nvCxnSpPr>
            <p:spPr>
              <a:xfrm rot="297887" flipV="1">
                <a:off x="3291496" y="2251656"/>
                <a:ext cx="637966" cy="550949"/>
              </a:xfrm>
              <a:prstGeom prst="line">
                <a:avLst/>
              </a:prstGeom>
              <a:grpFill/>
              <a:ln>
                <a:solidFill>
                  <a:schemeClr val="tx2">
                    <a:lumMod val="75000"/>
                  </a:schemeClr>
                </a:solidFill>
              </a:ln>
            </p:spPr>
          </p:cxnSp>
          <p:cxnSp>
            <p:nvCxnSpPr>
              <p:cNvPr id="7" name="直接连接符 6"/>
              <p:cNvCxnSpPr>
                <a:stCxn id="8" idx="5"/>
              </p:cNvCxnSpPr>
              <p:nvPr/>
            </p:nvCxnSpPr>
            <p:spPr>
              <a:xfrm rot="297887">
                <a:off x="4131366" y="2311593"/>
                <a:ext cx="618962" cy="569778"/>
              </a:xfrm>
              <a:prstGeom prst="line">
                <a:avLst/>
              </a:prstGeom>
              <a:grpFill/>
              <a:ln>
                <a:solidFill>
                  <a:schemeClr val="tx2">
                    <a:lumMod val="75000"/>
                  </a:schemeClr>
                </a:solidFill>
              </a:ln>
            </p:spPr>
          </p:cxnSp>
          <p:sp>
            <p:nvSpPr>
              <p:cNvPr id="8" name="椭圆 7"/>
              <p:cNvSpPr/>
              <p:nvPr/>
            </p:nvSpPr>
            <p:spPr>
              <a:xfrm>
                <a:off x="3907429" y="1520180"/>
                <a:ext cx="289916" cy="893862"/>
              </a:xfrm>
              <a:prstGeom prst="ellipse">
                <a:avLst/>
              </a:prstGeom>
              <a:grpFill/>
              <a:ln>
                <a:solidFill>
                  <a:schemeClr val="tx2">
                    <a:lumMod val="75000"/>
                  </a:schemeClr>
                </a:solidFill>
              </a:ln>
            </p:spPr>
            <p:txBody>
              <a:bodyPr anchor="ctr"/>
              <a:lstStyle/>
              <a:p>
                <a:pPr algn="ctr" defTabSz="914400"/>
                <a:endPara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839089" y="2463214"/>
              <a:ext cx="4688114" cy="3430142"/>
            </a:xfrm>
            <a:prstGeom prst="rect">
              <a:avLst/>
            </a:prstGeom>
            <a:grpFill/>
            <a:ln>
              <a:solidFill>
                <a:schemeClr val="tx2">
                  <a:lumMod val="75000"/>
                </a:schemeClr>
              </a:solidFill>
            </a:ln>
          </p:spPr>
          <p:txBody>
            <a:bodyPr anchor="ctr"/>
            <a:lstStyle/>
            <a:p>
              <a:pPr algn="ctr" defTabSz="914400"/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444863" y="2491838"/>
            <a:ext cx="3119437" cy="10295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44863" y="3456614"/>
            <a:ext cx="3119437" cy="525978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</a:t>
            </a:r>
            <a:endParaRPr lang="en-US" altLang="zh-CN" sz="12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5201977" y="1156206"/>
            <a:ext cx="2601913" cy="2857762"/>
            <a:chOff x="6502470" y="1190549"/>
            <a:chExt cx="3467440" cy="3809947"/>
          </a:xfrm>
          <a:solidFill>
            <a:srgbClr val="FF9999"/>
          </a:solidFill>
        </p:grpSpPr>
        <p:grpSp>
          <p:nvGrpSpPr>
            <p:cNvPr id="12" name="组合 11"/>
            <p:cNvGrpSpPr/>
            <p:nvPr/>
          </p:nvGrpSpPr>
          <p:grpSpPr bwMode="auto">
            <a:xfrm rot="-297887">
              <a:off x="7515488" y="1190549"/>
              <a:ext cx="1250622" cy="1303564"/>
              <a:chOff x="3107187" y="992862"/>
              <a:chExt cx="1790898" cy="1866713"/>
            </a:xfrm>
            <a:grpFill/>
          </p:grpSpPr>
          <p:cxnSp>
            <p:nvCxnSpPr>
              <p:cNvPr id="14" name="直接连接符 13"/>
              <p:cNvCxnSpPr>
                <a:endCxn id="16" idx="3"/>
              </p:cNvCxnSpPr>
              <p:nvPr/>
            </p:nvCxnSpPr>
            <p:spPr>
              <a:xfrm rot="297887" flipV="1">
                <a:off x="3107187" y="2330956"/>
                <a:ext cx="839341" cy="439118"/>
              </a:xfrm>
              <a:prstGeom prst="line">
                <a:avLst/>
              </a:prstGeom>
              <a:grpFill/>
              <a:ln w="9525" cap="flat">
                <a:solidFill>
                  <a:srgbClr val="FF9999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5" name="直接连接符 14"/>
              <p:cNvCxnSpPr>
                <a:stCxn id="16" idx="5"/>
              </p:cNvCxnSpPr>
              <p:nvPr/>
            </p:nvCxnSpPr>
            <p:spPr>
              <a:xfrm rot="297887">
                <a:off x="4146159" y="2399802"/>
                <a:ext cx="751926" cy="459773"/>
              </a:xfrm>
              <a:prstGeom prst="line">
                <a:avLst/>
              </a:prstGeom>
              <a:grpFill/>
              <a:ln w="9525" cap="flat">
                <a:solidFill>
                  <a:srgbClr val="FF9999"/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921798" y="992862"/>
                <a:ext cx="287806" cy="1611209"/>
              </a:xfrm>
              <a:prstGeom prst="ellipse">
                <a:avLst/>
              </a:prstGeom>
              <a:grpFill/>
              <a:ln w="12700">
                <a:solidFill>
                  <a:srgbClr val="FF9999"/>
                </a:solidFill>
              </a:ln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3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6502470" y="2464998"/>
              <a:ext cx="3467440" cy="2535498"/>
            </a:xfrm>
            <a:prstGeom prst="rect">
              <a:avLst/>
            </a:prstGeom>
            <a:grpFill/>
            <a:ln>
              <a:solidFill>
                <a:srgbClr val="FF9999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5354675" y="2595769"/>
            <a:ext cx="2300287" cy="126957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44008" y="207277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48935" y="2205498"/>
            <a:ext cx="1005403" cy="33855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 rot="2575115">
            <a:off x="623370" y="1401906"/>
            <a:ext cx="2474497" cy="2449008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2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MH_SubTitle_1"/>
          <p:cNvSpPr/>
          <p:nvPr>
            <p:custDataLst>
              <p:tags r:id="rId1"/>
            </p:custDataLst>
          </p:nvPr>
        </p:nvSpPr>
        <p:spPr>
          <a:xfrm>
            <a:off x="4655246" y="1309174"/>
            <a:ext cx="2908538" cy="572690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公司简介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900" kern="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COMPANY PROFILE</a:t>
            </a:r>
            <a:endParaRPr lang="zh-CN" altLang="en-US" sz="900" kern="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MH_Other_1"/>
          <p:cNvSpPr/>
          <p:nvPr>
            <p:custDataLst>
              <p:tags r:id="rId2"/>
            </p:custDataLst>
          </p:nvPr>
        </p:nvSpPr>
        <p:spPr>
          <a:xfrm>
            <a:off x="4154019" y="1309174"/>
            <a:ext cx="571469" cy="57269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tx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kumimoji="0" lang="en-US" altLang="zh-CN" sz="30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MH_SubTitle_2"/>
          <p:cNvSpPr/>
          <p:nvPr>
            <p:custDataLst>
              <p:tags r:id="rId3"/>
            </p:custDataLst>
          </p:nvPr>
        </p:nvSpPr>
        <p:spPr>
          <a:xfrm>
            <a:off x="4655246" y="2021167"/>
            <a:ext cx="2908538" cy="572690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noFill/>
          <a:ln w="25400" cap="flat" cmpd="sng" algn="ctr">
            <a:solidFill>
              <a:srgbClr val="007E5D"/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kern="0" noProof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组织架构</a:t>
            </a:r>
            <a:endParaRPr lang="zh-CN" altLang="en-US" sz="2000" kern="0" noProof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en-US" altLang="zh-CN" sz="9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ORGANIZATIONAL</a:t>
            </a:r>
            <a:r>
              <a:rPr lang="en-US" altLang="zh-CN" sz="900" dirty="0">
                <a:solidFill>
                  <a:srgbClr val="007E5D"/>
                </a:solidFill>
                <a:latin typeface="方正大标宋简体" pitchFamily="2" charset="-122"/>
                <a:ea typeface="方正大标宋简体" pitchFamily="2" charset="-122"/>
              </a:rPr>
              <a:t> </a:t>
            </a:r>
            <a:r>
              <a:rPr lang="en-US" altLang="zh-CN" sz="9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STRUCTURE</a:t>
            </a:r>
            <a:endParaRPr lang="zh-CN" altLang="en-US" sz="9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MH_Other_2"/>
          <p:cNvSpPr/>
          <p:nvPr>
            <p:custDataLst>
              <p:tags r:id="rId4"/>
            </p:custDataLst>
          </p:nvPr>
        </p:nvSpPr>
        <p:spPr>
          <a:xfrm>
            <a:off x="4154019" y="2021167"/>
            <a:ext cx="571469" cy="57269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007E5D"/>
            </a:solidFill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rgbClr val="007E5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kumimoji="0" lang="en-US" altLang="zh-CN" sz="3000" b="0" i="0" u="none" strike="noStrike" kern="0" cap="none" spc="0" normalizeH="0" baseline="0" noProof="0" dirty="0">
              <a:ln>
                <a:noFill/>
              </a:ln>
              <a:solidFill>
                <a:srgbClr val="007E5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MH_SubTitle_3"/>
          <p:cNvSpPr/>
          <p:nvPr>
            <p:custDataLst>
              <p:tags r:id="rId5"/>
            </p:custDataLst>
          </p:nvPr>
        </p:nvSpPr>
        <p:spPr>
          <a:xfrm>
            <a:off x="4655246" y="2733161"/>
            <a:ext cx="2908538" cy="572690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noFill/>
          <a:ln w="25400" cap="flat" cmpd="sng" algn="ctr">
            <a:solidFill>
              <a:srgbClr val="FF9999"/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kern="0" dirty="0">
                <a:solidFill>
                  <a:srgbClr val="FF999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企业文化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FF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 algn="ctr">
              <a:defRPr/>
            </a:pPr>
            <a:r>
              <a:rPr lang="en-US" altLang="zh-CN" sz="900" kern="0" dirty="0">
                <a:solidFill>
                  <a:srgbClr val="FF999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CORPORATE CULTURE</a:t>
            </a:r>
            <a:endParaRPr lang="zh-CN" altLang="en-US" sz="900" kern="0" dirty="0">
              <a:solidFill>
                <a:srgbClr val="FF999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MH_Other_3"/>
          <p:cNvSpPr/>
          <p:nvPr>
            <p:custDataLst>
              <p:tags r:id="rId6"/>
            </p:custDataLst>
          </p:nvPr>
        </p:nvSpPr>
        <p:spPr>
          <a:xfrm>
            <a:off x="4154019" y="2733161"/>
            <a:ext cx="571469" cy="57269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rgbClr val="FF9999"/>
            </a:solidFill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rgbClr val="FF99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kumimoji="0" lang="en-US" altLang="zh-CN" sz="3000" b="0" i="0" u="none" strike="noStrike" kern="0" cap="none" spc="0" normalizeH="0" baseline="0" noProof="0" dirty="0">
              <a:ln>
                <a:noFill/>
              </a:ln>
              <a:solidFill>
                <a:srgbClr val="FF9999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SubTitle_4"/>
          <p:cNvSpPr/>
          <p:nvPr>
            <p:custDataLst>
              <p:tags r:id="rId7"/>
            </p:custDataLst>
          </p:nvPr>
        </p:nvSpPr>
        <p:spPr>
          <a:xfrm>
            <a:off x="4655246" y="3445154"/>
            <a:ext cx="2908538" cy="572690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noFill/>
          <a:ln w="25400" cap="flat" cmpd="sng" algn="ctr">
            <a:solidFill>
              <a:schemeClr val="accent5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管理制度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900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MANAGEMENT SYSTEM</a:t>
            </a:r>
            <a:endParaRPr lang="zh-CN" altLang="en-US" sz="900" kern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MH_Other_4"/>
          <p:cNvSpPr/>
          <p:nvPr>
            <p:custDataLst>
              <p:tags r:id="rId8"/>
            </p:custDataLst>
          </p:nvPr>
        </p:nvSpPr>
        <p:spPr>
          <a:xfrm>
            <a:off x="4154019" y="3445154"/>
            <a:ext cx="571469" cy="57269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5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0" i="0" u="none" strike="noStrike" kern="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kumimoji="0" lang="en-US" altLang="zh-CN" sz="3000" b="0" i="0" u="none" strike="noStrike" kern="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Others_1"/>
          <p:cNvSpPr txBox="1"/>
          <p:nvPr>
            <p:custDataLst>
              <p:tags r:id="rId9"/>
            </p:custDataLst>
          </p:nvPr>
        </p:nvSpPr>
        <p:spPr>
          <a:xfrm>
            <a:off x="838786" y="2101715"/>
            <a:ext cx="2043664" cy="72228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7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kumimoji="0" lang="zh-CN" altLang="en-US" sz="4700" b="1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Others_2"/>
          <p:cNvSpPr txBox="1"/>
          <p:nvPr>
            <p:custDataLst>
              <p:tags r:id="rId10"/>
            </p:custDataLst>
          </p:nvPr>
        </p:nvSpPr>
        <p:spPr>
          <a:xfrm>
            <a:off x="849108" y="2824003"/>
            <a:ext cx="2023020" cy="30642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7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8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0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" presetID="5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3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4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6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9" fill="hold">
                          <p:stCondLst>
                            <p:cond delay="indefinite"/>
                          </p:stCondLst>
                          <p:childTnLst>
                            <p:par>
                              <p:cTn id="6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1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/>
          <p:bldP spid="1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4418383" y="2746588"/>
            <a:ext cx="2946611" cy="0"/>
          </a:xfrm>
          <a:prstGeom prst="line">
            <a:avLst/>
          </a:prstGeom>
          <a:noFill/>
          <a:ln w="12700" cap="flat" cmpd="sng" algn="ctr">
            <a:solidFill>
              <a:srgbClr val="FF9999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3" name="矩形 2"/>
          <p:cNvSpPr/>
          <p:nvPr/>
        </p:nvSpPr>
        <p:spPr>
          <a:xfrm>
            <a:off x="4418383" y="2129431"/>
            <a:ext cx="3177862" cy="590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3800" kern="0" dirty="0">
                <a:solidFill>
                  <a:srgbClr val="1F497D">
                    <a:lumMod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管理制度</a:t>
            </a:r>
            <a:endParaRPr lang="zh-CN" altLang="en-US" sz="3800" kern="0" dirty="0">
              <a:solidFill>
                <a:srgbClr val="1F497D">
                  <a:lumMod val="7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418383" y="2803352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295" y="2803352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418383" y="3069630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5943295" y="3069630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lvl="1" indent="-121920">
              <a:buFont typeface="Arial" panose="020B0604020202020204" pitchFamily="34" charset="0"/>
              <a:buChar char="•"/>
              <a:defRPr/>
            </a:pPr>
            <a:r>
              <a:rPr lang="zh-CN" altLang="en-US" sz="1100" kern="0" dirty="0">
                <a:solidFill>
                  <a:srgbClr val="007E5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kern="0" dirty="0">
              <a:solidFill>
                <a:srgbClr val="007E5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5191" y="1214887"/>
            <a:ext cx="2722413" cy="2902102"/>
            <a:chOff x="999059" y="1708340"/>
            <a:chExt cx="3828393" cy="4080857"/>
          </a:xfrm>
        </p:grpSpPr>
        <p:grpSp>
          <p:nvGrpSpPr>
            <p:cNvPr id="9" name="组合 8"/>
            <p:cNvGrpSpPr/>
            <p:nvPr/>
          </p:nvGrpSpPr>
          <p:grpSpPr>
            <a:xfrm>
              <a:off x="999059" y="1708340"/>
              <a:ext cx="3828393" cy="4080857"/>
              <a:chOff x="3835400" y="1789113"/>
              <a:chExt cx="1468438" cy="1565275"/>
            </a:xfrm>
          </p:grpSpPr>
          <p:sp>
            <p:nvSpPr>
              <p:cNvPr id="12" name="Freeform 5"/>
              <p:cNvSpPr/>
              <p:nvPr/>
            </p:nvSpPr>
            <p:spPr bwMode="auto">
              <a:xfrm>
                <a:off x="40052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5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5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39671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4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4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4318000" y="2117726"/>
                <a:ext cx="674688" cy="342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3835400" y="18399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3835400" y="1976438"/>
                <a:ext cx="234950" cy="73025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3835400" y="21177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3835400" y="22590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3835400" y="23971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3835400" y="25368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3835400" y="26781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3835400" y="28162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3835400" y="29559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3835400" y="30972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9"/>
              <p:cNvSpPr/>
              <p:nvPr/>
            </p:nvSpPr>
            <p:spPr bwMode="auto">
              <a:xfrm>
                <a:off x="3835400" y="32353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矩形 259"/>
            <p:cNvSpPr>
              <a:spLocks noChangeArrowheads="1"/>
            </p:cNvSpPr>
            <p:nvPr/>
          </p:nvSpPr>
          <p:spPr bwMode="auto">
            <a:xfrm>
              <a:off x="2306379" y="2775471"/>
              <a:ext cx="1656605" cy="562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sz="2600" kern="0" dirty="0">
                  <a:solidFill>
                    <a:srgbClr val="4D4D4D"/>
                  </a:solidFill>
                  <a:cs typeface="Arial" panose="020B0604020202020204" pitchFamily="34" charset="0"/>
                </a:rPr>
                <a:t>04</a:t>
              </a:r>
              <a:endParaRPr lang="zh-CN" altLang="en-US" sz="1300" kern="0" dirty="0">
                <a:solidFill>
                  <a:srgbClr val="4D4D4D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矩形 259"/>
            <p:cNvSpPr>
              <a:spLocks noChangeArrowheads="1"/>
            </p:cNvSpPr>
            <p:nvPr/>
          </p:nvSpPr>
          <p:spPr bwMode="auto">
            <a:xfrm>
              <a:off x="2385140" y="3684560"/>
              <a:ext cx="1577843" cy="1263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zh-CN" altLang="en-US" sz="2000" kern="0" dirty="0">
                  <a:solidFill>
                    <a:sysClr val="window" lastClr="FFFFFF"/>
                  </a:solidFill>
                  <a:cs typeface="Arial" panose="020B0604020202020204" pitchFamily="34" charset="0"/>
                </a:rPr>
                <a:t>章节</a:t>
              </a:r>
              <a:endParaRPr lang="en-US" altLang="zh-CN" sz="1000" kern="0" dirty="0">
                <a:solidFill>
                  <a:sysClr val="window" lastClr="FFFFFF"/>
                </a:solidFill>
                <a:cs typeface="Arial" panose="020B0604020202020204" pitchFamily="34" charset="0"/>
              </a:endParaRPr>
            </a:p>
            <a:p>
              <a:pPr algn="ctr">
                <a:buFont typeface="Arial" panose="020B0604020202020204" pitchFamily="34" charset="0"/>
                <a:buNone/>
                <a:defRPr/>
              </a:pPr>
              <a:r>
                <a:rPr lang="en-US" altLang="zh-CN" kern="0" dirty="0">
                  <a:solidFill>
                    <a:sysClr val="window" lastClr="FFFFFF"/>
                  </a:solidFill>
                  <a:cs typeface="Arial" panose="020B0604020202020204" pitchFamily="34" charset="0"/>
                </a:rPr>
                <a:t>PART</a:t>
              </a:r>
              <a:endParaRPr lang="en-US" altLang="zh-CN" sz="3800" kern="0" dirty="0">
                <a:solidFill>
                  <a:sysClr val="window" lastClr="FFFFFF"/>
                </a:solidFill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6051197" y="1292707"/>
            <a:ext cx="2197012" cy="2724462"/>
            <a:chOff x="4833020" y="1671938"/>
            <a:chExt cx="1888044" cy="2339972"/>
          </a:xfrm>
        </p:grpSpPr>
        <p:sp>
          <p:nvSpPr>
            <p:cNvPr id="3" name="矩形 2"/>
            <p:cNvSpPr/>
            <p:nvPr/>
          </p:nvSpPr>
          <p:spPr>
            <a:xfrm>
              <a:off x="4833020" y="1671938"/>
              <a:ext cx="1728192" cy="2339972"/>
            </a:xfrm>
            <a:prstGeom prst="rect">
              <a:avLst/>
            </a:prstGeom>
            <a:noFill/>
            <a:ln w="6350">
              <a:solidFill>
                <a:srgbClr val="FF9999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" name="矩形 13"/>
            <p:cNvSpPr>
              <a:spLocks noChangeArrowheads="1"/>
            </p:cNvSpPr>
            <p:nvPr/>
          </p:nvSpPr>
          <p:spPr bwMode="auto">
            <a:xfrm>
              <a:off x="5029064" y="2322248"/>
              <a:ext cx="1692000" cy="11895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、提交转正申请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、评估转正申请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、转正员工面谈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、签订劳动合同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 bwMode="auto">
          <a:xfrm>
            <a:off x="3432112" y="1292706"/>
            <a:ext cx="2502661" cy="2724463"/>
            <a:chOff x="2681780" y="1671938"/>
            <a:chExt cx="2150728" cy="2339972"/>
          </a:xfrm>
        </p:grpSpPr>
        <p:sp>
          <p:nvSpPr>
            <p:cNvPr id="6" name="矩形 5"/>
            <p:cNvSpPr/>
            <p:nvPr/>
          </p:nvSpPr>
          <p:spPr>
            <a:xfrm>
              <a:off x="2681780" y="1671938"/>
              <a:ext cx="1728207" cy="2339972"/>
            </a:xfrm>
            <a:prstGeom prst="rect">
              <a:avLst/>
            </a:prstGeom>
            <a:noFill/>
            <a:ln w="6350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矩形 12"/>
            <p:cNvSpPr>
              <a:spLocks noChangeArrowheads="1"/>
            </p:cNvSpPr>
            <p:nvPr/>
          </p:nvSpPr>
          <p:spPr bwMode="auto">
            <a:xfrm>
              <a:off x="2817033" y="2461028"/>
              <a:ext cx="1728000" cy="911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、签订试用期合同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、进入试用期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、办理社保五险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燕尾形 19"/>
            <p:cNvSpPr/>
            <p:nvPr/>
          </p:nvSpPr>
          <p:spPr>
            <a:xfrm>
              <a:off x="4463993" y="2684762"/>
              <a:ext cx="216026" cy="431799"/>
            </a:xfrm>
            <a:prstGeom prst="chevron">
              <a:avLst/>
            </a:prstGeom>
            <a:solidFill>
              <a:schemeClr val="tx2">
                <a:lumMod val="75000"/>
              </a:schemeClr>
            </a:solidFill>
            <a:ln w="317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燕尾形 20"/>
            <p:cNvSpPr/>
            <p:nvPr/>
          </p:nvSpPr>
          <p:spPr>
            <a:xfrm>
              <a:off x="4616482" y="2684762"/>
              <a:ext cx="216026" cy="431799"/>
            </a:xfrm>
            <a:prstGeom prst="chevron">
              <a:avLst/>
            </a:prstGeom>
            <a:solidFill>
              <a:srgbClr val="FF9999"/>
            </a:solidFill>
            <a:ln w="317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 bwMode="auto">
          <a:xfrm>
            <a:off x="811158" y="1292706"/>
            <a:ext cx="2558111" cy="2724463"/>
            <a:chOff x="395536" y="1671938"/>
            <a:chExt cx="2196340" cy="2339972"/>
          </a:xfrm>
        </p:grpSpPr>
        <p:grpSp>
          <p:nvGrpSpPr>
            <p:cNvPr id="11" name="组合 23"/>
            <p:cNvGrpSpPr/>
            <p:nvPr/>
          </p:nvGrpSpPr>
          <p:grpSpPr bwMode="auto">
            <a:xfrm>
              <a:off x="395536" y="1671938"/>
              <a:ext cx="1728189" cy="2339972"/>
              <a:chOff x="395536" y="1671938"/>
              <a:chExt cx="1728189" cy="2339972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395536" y="1671938"/>
                <a:ext cx="1728189" cy="2339972"/>
              </a:xfrm>
              <a:prstGeom prst="rect">
                <a:avLst/>
              </a:prstGeom>
              <a:noFill/>
              <a:ln w="6350">
                <a:solidFill>
                  <a:srgbClr val="007E5D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solidFill>
                    <a:schemeClr val="tx1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矩形 11"/>
              <p:cNvSpPr>
                <a:spLocks noChangeArrowheads="1"/>
              </p:cNvSpPr>
              <p:nvPr/>
            </p:nvSpPr>
            <p:spPr bwMode="auto">
              <a:xfrm>
                <a:off x="596254" y="2277334"/>
                <a:ext cx="1402908" cy="14670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、提交入职资料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、办理入职手续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、录入指纹考勤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、提交体检报告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eaLnBrk="1" hangingPunct="1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、参加入职培训</a:t>
                </a:r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燕尾形 21"/>
            <p:cNvSpPr/>
            <p:nvPr/>
          </p:nvSpPr>
          <p:spPr>
            <a:xfrm>
              <a:off x="2223703" y="2684762"/>
              <a:ext cx="215825" cy="431799"/>
            </a:xfrm>
            <a:prstGeom prst="chevron">
              <a:avLst/>
            </a:prstGeom>
            <a:solidFill>
              <a:srgbClr val="007E5D"/>
            </a:solidFill>
            <a:ln w="317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3" name="燕尾形 22"/>
            <p:cNvSpPr/>
            <p:nvPr/>
          </p:nvSpPr>
          <p:spPr>
            <a:xfrm>
              <a:off x="2376051" y="2684762"/>
              <a:ext cx="215825" cy="431799"/>
            </a:xfrm>
            <a:prstGeom prst="chevron">
              <a:avLst/>
            </a:prstGeom>
            <a:solidFill>
              <a:schemeClr val="tx2">
                <a:lumMod val="75000"/>
              </a:schemeClr>
            </a:solidFill>
            <a:ln w="3175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 15"/>
          <p:cNvSpPr/>
          <p:nvPr/>
        </p:nvSpPr>
        <p:spPr bwMode="auto">
          <a:xfrm>
            <a:off x="811270" y="1290857"/>
            <a:ext cx="2012628" cy="419153"/>
          </a:xfrm>
          <a:prstGeom prst="rect">
            <a:avLst/>
          </a:prstGeom>
          <a:solidFill>
            <a:srgbClr val="007E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试用期满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3432224" y="1290857"/>
            <a:ext cx="2010760" cy="419153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入职培训</a:t>
            </a:r>
            <a:endParaRPr lang="zh-CN" altLang="en-US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6051309" y="1290858"/>
            <a:ext cx="2010778" cy="419153"/>
          </a:xfrm>
          <a:prstGeom prst="rect">
            <a:avLst/>
          </a:prstGeom>
          <a:solidFill>
            <a:srgbClr val="FF9999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666750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进入试用期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入职流程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劳务合同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3"/>
          <p:cNvSpPr/>
          <p:nvPr/>
        </p:nvSpPr>
        <p:spPr bwMode="auto">
          <a:xfrm>
            <a:off x="871762" y="3598663"/>
            <a:ext cx="1181680" cy="610790"/>
          </a:xfrm>
          <a:prstGeom prst="round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854110" y="1201159"/>
            <a:ext cx="7395472" cy="688118"/>
            <a:chOff x="485404" y="1354528"/>
            <a:chExt cx="7650836" cy="713166"/>
          </a:xfrm>
        </p:grpSpPr>
        <p:sp>
          <p:nvSpPr>
            <p:cNvPr id="5" name="圆角矩形 6"/>
            <p:cNvSpPr/>
            <p:nvPr/>
          </p:nvSpPr>
          <p:spPr>
            <a:xfrm>
              <a:off x="485404" y="1436260"/>
              <a:ext cx="1222483" cy="631433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Rectangle 177"/>
            <p:cNvSpPr>
              <a:spLocks noChangeArrowheads="1"/>
            </p:cNvSpPr>
            <p:nvPr/>
          </p:nvSpPr>
          <p:spPr bwMode="white">
            <a:xfrm>
              <a:off x="603065" y="1554346"/>
              <a:ext cx="987052" cy="33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资料准备</a:t>
              </a:r>
              <a:endParaRPr lang="en-US" altLang="zh-CN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180"/>
            <p:cNvSpPr>
              <a:spLocks noChangeArrowheads="1"/>
            </p:cNvSpPr>
            <p:nvPr/>
          </p:nvSpPr>
          <p:spPr bwMode="auto">
            <a:xfrm>
              <a:off x="1801558" y="1354528"/>
              <a:ext cx="6334682" cy="66985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Clr>
                  <a:schemeClr val="tx1"/>
                </a:buClr>
                <a:buSzPct val="85000"/>
                <a:buNone/>
                <a:defRPr/>
              </a:pPr>
              <a:r>
                <a:rPr lang="zh-CN" altLang="en-US" sz="12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身份证、学历证书、学位证书、专业技术证书、个人简历、离职证明、照片</a:t>
              </a: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办理社保用，需电子版），填写并提交</a:t>
              </a:r>
              <a:r>
                <a:rPr lang="en-US" altLang="zh-CN" sz="12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sz="12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员工入职登记表</a:t>
              </a:r>
              <a:r>
                <a:rPr lang="en-US" altLang="zh-CN" sz="12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2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</a:t>
              </a:r>
              <a:r>
                <a:rPr lang="en-US" altLang="zh-CN" sz="12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《</a:t>
              </a:r>
              <a:r>
                <a:rPr lang="en-US" altLang="zh-CN" sz="12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XXXX</a:t>
              </a:r>
              <a:r>
                <a:rPr lang="zh-CN" altLang="en-US" sz="12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公司入职职业规划表</a:t>
              </a:r>
              <a:r>
                <a:rPr lang="en-US" altLang="zh-CN" sz="1200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，保证其真实性，如有虚假，将予以辞退，并不作任何经济补偿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V="1">
              <a:off x="504456" y="2067694"/>
              <a:ext cx="7631784" cy="0"/>
            </a:xfrm>
            <a:prstGeom prst="line">
              <a:avLst/>
            </a:prstGeom>
            <a:ln w="3175">
              <a:solidFill>
                <a:schemeClr val="accent5">
                  <a:lumMod val="75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 bwMode="auto">
          <a:xfrm>
            <a:off x="842208" y="2046039"/>
            <a:ext cx="7375517" cy="609256"/>
            <a:chOff x="469306" y="2139702"/>
            <a:chExt cx="7629824" cy="631230"/>
          </a:xfrm>
        </p:grpSpPr>
        <p:sp>
          <p:nvSpPr>
            <p:cNvPr id="10" name="圆角矩形 5"/>
            <p:cNvSpPr/>
            <p:nvPr/>
          </p:nvSpPr>
          <p:spPr>
            <a:xfrm>
              <a:off x="469306" y="2139702"/>
              <a:ext cx="1222423" cy="631230"/>
            </a:xfrm>
            <a:prstGeom prst="roundRect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78"/>
            <p:cNvSpPr>
              <a:spLocks noChangeArrowheads="1"/>
            </p:cNvSpPr>
            <p:nvPr/>
          </p:nvSpPr>
          <p:spPr bwMode="white">
            <a:xfrm>
              <a:off x="604677" y="2266876"/>
              <a:ext cx="987005" cy="334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500" b="1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合同签订</a:t>
              </a:r>
              <a:endParaRPr lang="en-US" altLang="zh-CN" sz="15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81"/>
            <p:cNvSpPr>
              <a:spLocks noChangeArrowheads="1"/>
            </p:cNvSpPr>
            <p:nvPr/>
          </p:nvSpPr>
          <p:spPr bwMode="auto">
            <a:xfrm>
              <a:off x="1829518" y="2266876"/>
              <a:ext cx="4823014" cy="28699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  <a:defRPr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一个月内签订劳动合同，试用期</a:t>
              </a:r>
              <a:r>
                <a:rPr lang="en-US" altLang="zh-CN" sz="1200" b="1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b="1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个月</a:t>
              </a:r>
              <a:r>
                <a:rPr lang="zh-CN" altLang="en-US" sz="1200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，合同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有效期</a:t>
              </a:r>
              <a:r>
                <a:rPr lang="en-US" altLang="zh-CN" sz="1200" b="1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200" b="1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endParaRPr lang="en-US" altLang="zh-CN" sz="12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04232" y="2770932"/>
              <a:ext cx="7594898" cy="0"/>
            </a:xfrm>
            <a:prstGeom prst="line">
              <a:avLst/>
            </a:prstGeom>
            <a:ln w="3175">
              <a:solidFill>
                <a:schemeClr val="tx2">
                  <a:lumMod val="75000"/>
                </a:schemeClr>
              </a:solidFill>
              <a:prstDash val="sysDot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 bwMode="auto">
          <a:xfrm>
            <a:off x="854110" y="2821585"/>
            <a:ext cx="7412354" cy="610790"/>
            <a:chOff x="467544" y="2846708"/>
            <a:chExt cx="7668056" cy="631230"/>
          </a:xfrm>
        </p:grpSpPr>
        <p:sp>
          <p:nvSpPr>
            <p:cNvPr id="15" name="Rectangle 182"/>
            <p:cNvSpPr>
              <a:spLocks noChangeArrowheads="1"/>
            </p:cNvSpPr>
            <p:nvPr/>
          </p:nvSpPr>
          <p:spPr bwMode="auto">
            <a:xfrm>
              <a:off x="1783656" y="2979587"/>
              <a:ext cx="5759774" cy="286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  <a:defRPr/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试用期内表现优秀可向部门主管</a:t>
              </a:r>
              <a:r>
                <a:rPr lang="zh-CN" altLang="en-US" sz="1200" b="1" dirty="0">
                  <a:solidFill>
                    <a:srgbClr val="007E5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申请提前转正</a:t>
              </a:r>
              <a:endParaRPr lang="en-US" altLang="zh-CN" sz="1200" b="1" dirty="0">
                <a:solidFill>
                  <a:srgbClr val="007E5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6" name="组合 25"/>
            <p:cNvGrpSpPr/>
            <p:nvPr/>
          </p:nvGrpSpPr>
          <p:grpSpPr bwMode="auto">
            <a:xfrm>
              <a:off x="467544" y="2846708"/>
              <a:ext cx="7668056" cy="631230"/>
              <a:chOff x="467544" y="2846708"/>
              <a:chExt cx="7668056" cy="631230"/>
            </a:xfrm>
          </p:grpSpPr>
          <p:sp>
            <p:nvSpPr>
              <p:cNvPr id="17" name="圆角矩形 4"/>
              <p:cNvSpPr/>
              <p:nvPr/>
            </p:nvSpPr>
            <p:spPr>
              <a:xfrm>
                <a:off x="467544" y="2846708"/>
                <a:ext cx="1222444" cy="631230"/>
              </a:xfrm>
              <a:prstGeom prst="roundRect">
                <a:avLst/>
              </a:prstGeom>
              <a:solidFill>
                <a:srgbClr val="007E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179"/>
              <p:cNvSpPr>
                <a:spLocks noChangeArrowheads="1"/>
              </p:cNvSpPr>
              <p:nvPr/>
            </p:nvSpPr>
            <p:spPr bwMode="white">
              <a:xfrm>
                <a:off x="565726" y="2969655"/>
                <a:ext cx="987021" cy="3339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5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提交转正</a:t>
                </a:r>
                <a:endPara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19" name="直接连接符 18"/>
              <p:cNvCxnSpPr/>
              <p:nvPr/>
            </p:nvCxnSpPr>
            <p:spPr>
              <a:xfrm>
                <a:off x="504058" y="3476351"/>
                <a:ext cx="7631542" cy="0"/>
              </a:xfrm>
              <a:prstGeom prst="line">
                <a:avLst/>
              </a:prstGeom>
              <a:ln w="3175">
                <a:solidFill>
                  <a:srgbClr val="007E5D"/>
                </a:solidFill>
                <a:prstDash val="sysDot"/>
                <a:headEnd type="diamond" w="med" len="med"/>
                <a:tailEnd type="diamond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组合 19"/>
          <p:cNvGrpSpPr/>
          <p:nvPr/>
        </p:nvGrpSpPr>
        <p:grpSpPr bwMode="auto">
          <a:xfrm>
            <a:off x="955993" y="3678499"/>
            <a:ext cx="7293592" cy="461665"/>
            <a:chOff x="554682" y="3624035"/>
            <a:chExt cx="7545279" cy="477115"/>
          </a:xfrm>
        </p:grpSpPr>
        <p:sp>
          <p:nvSpPr>
            <p:cNvPr id="21" name="Rectangle 179"/>
            <p:cNvSpPr>
              <a:spLocks noChangeArrowheads="1"/>
            </p:cNvSpPr>
            <p:nvPr/>
          </p:nvSpPr>
          <p:spPr bwMode="white">
            <a:xfrm>
              <a:off x="554682" y="3668698"/>
              <a:ext cx="987031" cy="33398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zh-CN" altLang="en-US" sz="15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离职程序</a:t>
              </a:r>
              <a:endPara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82"/>
            <p:cNvSpPr>
              <a:spLocks noChangeArrowheads="1"/>
            </p:cNvSpPr>
            <p:nvPr/>
          </p:nvSpPr>
          <p:spPr bwMode="auto">
            <a:xfrm>
              <a:off x="1797218" y="3624035"/>
              <a:ext cx="6302743" cy="47711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/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试用期内离职须</a:t>
              </a:r>
              <a:r>
                <a:rPr lang="zh-CN" altLang="en-US" sz="1200" b="1" dirty="0">
                  <a:solidFill>
                    <a:srgbClr val="FF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提前三天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提交离职申请；正式员工离职须</a:t>
              </a:r>
              <a:r>
                <a:rPr lang="zh-CN" altLang="en-US" sz="1200" b="1" dirty="0">
                  <a:solidFill>
                    <a:srgbClr val="FF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提前一个月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提出书面申请，方可办理离职手续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 bwMode="auto">
          <a:xfrm>
            <a:off x="907831" y="4206173"/>
            <a:ext cx="7341755" cy="0"/>
          </a:xfrm>
          <a:prstGeom prst="line">
            <a:avLst/>
          </a:prstGeom>
          <a:ln w="3175">
            <a:solidFill>
              <a:srgbClr val="FF9999"/>
            </a:solidFill>
            <a:prstDash val="sys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考勤制度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5"/>
          <p:cNvSpPr/>
          <p:nvPr/>
        </p:nvSpPr>
        <p:spPr bwMode="auto">
          <a:xfrm>
            <a:off x="2755691" y="1145278"/>
            <a:ext cx="1918097" cy="681038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FF9999">
              <a:alpha val="79999"/>
            </a:srgbClr>
          </a:solidFill>
          <a:ln>
            <a:solidFill>
              <a:srgbClr val="FF9999"/>
            </a:solidFill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 bwMode="auto">
          <a:xfrm>
            <a:off x="1081673" y="1145278"/>
            <a:ext cx="1918097" cy="681038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007E5D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7"/>
          <p:cNvSpPr/>
          <p:nvPr/>
        </p:nvSpPr>
        <p:spPr bwMode="auto">
          <a:xfrm>
            <a:off x="6104919" y="1145278"/>
            <a:ext cx="1918097" cy="681038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schemeClr val="tx2">
                  <a:lumMod val="7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4438044" y="1145278"/>
            <a:ext cx="1918097" cy="681038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chemeClr val="accent5">
              <a:lumMod val="7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24140" y="2028479"/>
            <a:ext cx="1010519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800">
              <a:defRPr/>
            </a:pPr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上班规定</a:t>
            </a:r>
            <a:endParaRPr lang="en-US" altLang="zh-CN" sz="17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47"/>
          <p:cNvSpPr>
            <a:spLocks noChangeArrowheads="1"/>
          </p:cNvSpPr>
          <p:nvPr/>
        </p:nvSpPr>
        <p:spPr bwMode="auto">
          <a:xfrm>
            <a:off x="868318" y="2394246"/>
            <a:ext cx="2036713" cy="1546571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5天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小时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工作制   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上午：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09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-1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：00  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下午：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4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0-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18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00     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指纹刷卡记录考勤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漏打卡、无故不打卡均视为旷工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  <a:p>
            <a:pPr>
              <a:buClr>
                <a:schemeClr val="bg1"/>
              </a:buClr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严禁代打卡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27484" y="2034676"/>
            <a:ext cx="574502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800">
              <a:defRPr/>
            </a:pPr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迟到</a:t>
            </a:r>
            <a:endParaRPr lang="en-US" altLang="zh-CN" sz="17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7"/>
          <p:cNvSpPr>
            <a:spLocks noChangeArrowheads="1"/>
          </p:cNvSpPr>
          <p:nvPr/>
        </p:nvSpPr>
        <p:spPr bwMode="auto">
          <a:xfrm>
            <a:off x="2875672" y="2401939"/>
            <a:ext cx="1718939" cy="1214172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buClr>
                <a:schemeClr val="bg1"/>
              </a:buClr>
              <a:buSzPct val="80000"/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员工晚于规定上班时间到岗、且未超过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30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分钟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(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含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)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的；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  <a:p>
            <a:pPr algn="just">
              <a:buClr>
                <a:schemeClr val="bg1"/>
              </a:buClr>
              <a:buSzPct val="80000"/>
              <a:buNone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公司原则上允许每月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次的迟到情况，超过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2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次即按迟到处理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45309" y="2071085"/>
            <a:ext cx="574502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800">
              <a:defRPr/>
            </a:pPr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早退</a:t>
            </a:r>
            <a:endParaRPr lang="en-US" altLang="zh-CN" sz="17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47"/>
          <p:cNvSpPr>
            <a:spLocks noChangeArrowheads="1"/>
          </p:cNvSpPr>
          <p:nvPr/>
        </p:nvSpPr>
        <p:spPr bwMode="auto">
          <a:xfrm>
            <a:off x="4804157" y="2401939"/>
            <a:ext cx="1416248" cy="900240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员工早于规定下班时间离岗，且未超过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30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分钟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(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含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)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的；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713610" y="2034676"/>
            <a:ext cx="574502" cy="330854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800">
              <a:defRPr/>
            </a:pPr>
            <a:r>
              <a:rPr lang="zh-CN" altLang="en-US" sz="1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旷工</a:t>
            </a:r>
            <a:endParaRPr lang="en-US" altLang="zh-CN" sz="17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6356140" y="2394244"/>
            <a:ext cx="1991173" cy="1931292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员工未办理请假手续，或请假手续尚未获批即擅自离岗的；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  <a:p>
            <a:pPr algn="just"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假期届满且无续假仍未到岗的；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  <a:p>
            <a:pPr algn="just"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晚于规定的上班时间或早于规定的下班时间超过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30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分钟的；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  <a:p>
            <a:pPr algn="just"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上、下班未打卡的；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  <a:p>
            <a:pPr algn="just"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违法乱纪被公安机关拘留、甚至逮捕的；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  <a:p>
            <a:pPr algn="just"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用不正当手段，骗取、涂改、伪造休息休假证明的。 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</p:txBody>
      </p:sp>
      <p:sp>
        <p:nvSpPr>
          <p:cNvPr id="15" name="文本框 97"/>
          <p:cNvSpPr txBox="1"/>
          <p:nvPr/>
        </p:nvSpPr>
        <p:spPr bwMode="auto">
          <a:xfrm>
            <a:off x="1236964" y="1270870"/>
            <a:ext cx="1668065" cy="429861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3000" b="1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上班规定</a:t>
            </a:r>
            <a:endParaRPr lang="zh-CN" altLang="en-US" sz="3000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文本框 94"/>
          <p:cNvSpPr txBox="1"/>
          <p:nvPr/>
        </p:nvSpPr>
        <p:spPr bwMode="auto">
          <a:xfrm>
            <a:off x="2977144" y="1278049"/>
            <a:ext cx="1622822" cy="41549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800">
              <a:defRPr/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迟 到</a:t>
            </a:r>
            <a:endParaRPr lang="zh-CN" altLang="en-US" sz="2100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" name="文本框 103"/>
          <p:cNvSpPr txBox="1"/>
          <p:nvPr/>
        </p:nvSpPr>
        <p:spPr bwMode="auto">
          <a:xfrm>
            <a:off x="4594611" y="1262180"/>
            <a:ext cx="1604963" cy="44723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早 退</a:t>
            </a:r>
            <a:endParaRPr lang="zh-CN" altLang="en-US" sz="2100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8" name="文本框 100"/>
          <p:cNvSpPr txBox="1"/>
          <p:nvPr/>
        </p:nvSpPr>
        <p:spPr bwMode="auto">
          <a:xfrm>
            <a:off x="6220405" y="1278049"/>
            <a:ext cx="1622822" cy="41549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800">
              <a:defRPr/>
            </a:pPr>
            <a:r>
              <a:rPr lang="zh-CN" altLang="en-US" sz="21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旷 工</a:t>
            </a:r>
            <a:endParaRPr lang="zh-CN" altLang="en-US" sz="2100" baseline="-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8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4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4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考勤制度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任意多边形 5"/>
          <p:cNvSpPr/>
          <p:nvPr/>
        </p:nvSpPr>
        <p:spPr bwMode="auto">
          <a:xfrm>
            <a:off x="3072447" y="1055704"/>
            <a:ext cx="2770585" cy="88847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007E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 bwMode="auto">
          <a:xfrm>
            <a:off x="707795" y="1055704"/>
            <a:ext cx="2770585" cy="88847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/>
        </p:nvSpPr>
        <p:spPr bwMode="auto">
          <a:xfrm>
            <a:off x="5442383" y="1055704"/>
            <a:ext cx="2770584" cy="888471"/>
          </a:xfrm>
          <a:custGeom>
            <a:avLst/>
            <a:gdLst>
              <a:gd name="connsiteX0" fmla="*/ 0 w 2636520"/>
              <a:gd name="connsiteY0" fmla="*/ 0 h 1447800"/>
              <a:gd name="connsiteX1" fmla="*/ 2103122 w 2636520"/>
              <a:gd name="connsiteY1" fmla="*/ 0 h 1447800"/>
              <a:gd name="connsiteX2" fmla="*/ 2636520 w 2636520"/>
              <a:gd name="connsiteY2" fmla="*/ 723900 h 1447800"/>
              <a:gd name="connsiteX3" fmla="*/ 2103122 w 2636520"/>
              <a:gd name="connsiteY3" fmla="*/ 1447800 h 1447800"/>
              <a:gd name="connsiteX4" fmla="*/ 0 w 2636520"/>
              <a:gd name="connsiteY4" fmla="*/ 1447800 h 1447800"/>
              <a:gd name="connsiteX5" fmla="*/ 0 w 2636520"/>
              <a:gd name="connsiteY5" fmla="*/ 1442632 h 1447800"/>
              <a:gd name="connsiteX6" fmla="*/ 529590 w 2636520"/>
              <a:gd name="connsiteY6" fmla="*/ 723900 h 1447800"/>
              <a:gd name="connsiteX7" fmla="*/ 0 w 2636520"/>
              <a:gd name="connsiteY7" fmla="*/ 5168 h 144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36520" h="1447800">
                <a:moveTo>
                  <a:pt x="0" y="0"/>
                </a:moveTo>
                <a:lnTo>
                  <a:pt x="2103122" y="0"/>
                </a:lnTo>
                <a:lnTo>
                  <a:pt x="2636520" y="723900"/>
                </a:lnTo>
                <a:lnTo>
                  <a:pt x="2103122" y="1447800"/>
                </a:lnTo>
                <a:lnTo>
                  <a:pt x="0" y="1447800"/>
                </a:lnTo>
                <a:lnTo>
                  <a:pt x="0" y="1442632"/>
                </a:lnTo>
                <a:lnTo>
                  <a:pt x="529590" y="723900"/>
                </a:lnTo>
                <a:lnTo>
                  <a:pt x="0" y="5168"/>
                </a:lnTo>
                <a:close/>
              </a:path>
            </a:pathLst>
          </a:custGeom>
          <a:solidFill>
            <a:srgbClr val="FF9999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5243" y="2122506"/>
            <a:ext cx="1485008" cy="322775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全勤与</a:t>
            </a: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/>
              </a:rPr>
              <a:t>全勤奖励</a:t>
            </a:r>
            <a:endParaRPr lang="zh-CN" altLang="en-US" sz="1500" baseline="-3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945243" y="2482074"/>
            <a:ext cx="1485008" cy="623241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just">
              <a:buClr>
                <a:schemeClr val="bg1"/>
              </a:buClr>
              <a:buSzPct val="80000"/>
              <a:buNone/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全勤：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楷体_GB2312"/>
              </a:rPr>
              <a:t>全月无请假、迟到、早退、旷工情况的；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楷体_GB231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35543" y="2123568"/>
            <a:ext cx="1376004" cy="322775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违规处理</a:t>
            </a:r>
            <a:r>
              <a:rPr lang="en-US" altLang="zh-C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迟到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47"/>
          <p:cNvSpPr>
            <a:spLocks noChangeArrowheads="1"/>
          </p:cNvSpPr>
          <p:nvPr/>
        </p:nvSpPr>
        <p:spPr bwMode="auto">
          <a:xfrm>
            <a:off x="3255396" y="2495400"/>
            <a:ext cx="1984947" cy="1805103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eaLnBrk="0" fontAlgn="base" hangingPunct="0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迟到或早退时长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0" fontAlgn="base" hangingPunct="0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处理办法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0" fontAlgn="base" hangingPunct="0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5≤T≤15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0" fontAlgn="base" hangingPunct="0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扣款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元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次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0" fontAlgn="base" hangingPunct="0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15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＜T≤30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0" fontAlgn="base" hangingPunct="0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扣款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20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元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次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0" fontAlgn="base" hangingPunct="0"/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T＞30</a:t>
            </a:r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分钟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eaLnBrk="0" fontAlgn="base" hangingPunct="0"/>
            <a:r>
              <a:rPr lang="zh-CN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视作旷工半天处理</a:t>
            </a:r>
            <a:endParaRPr lang="zh-CN" altLang="zh-CN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9433" y="2122506"/>
            <a:ext cx="1376004" cy="322775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违规处理</a:t>
            </a:r>
            <a:r>
              <a:rPr lang="en-US" altLang="zh-CN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旷工</a:t>
            </a:r>
            <a:endParaRPr lang="zh-CN" altLang="en-US" sz="15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47"/>
          <p:cNvSpPr>
            <a:spLocks noChangeArrowheads="1"/>
          </p:cNvSpPr>
          <p:nvPr/>
        </p:nvSpPr>
        <p:spPr bwMode="auto">
          <a:xfrm>
            <a:off x="5736406" y="2468749"/>
            <a:ext cx="2821781" cy="1941551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ts val="1350"/>
              </a:lnSpc>
              <a:spcBef>
                <a:spcPts val="750"/>
              </a:spcBef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员工旷工，根据旷工时长，按日工资标准的双倍扣罚。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350"/>
              </a:lnSpc>
              <a:spcBef>
                <a:spcPts val="750"/>
              </a:spcBef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旷工半天的，另予全公司内通报并警告一次。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350"/>
              </a:lnSpc>
              <a:spcBef>
                <a:spcPts val="750"/>
              </a:spcBef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旷工一天的，另予全公司通报并记过一次。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spcBef>
                <a:spcPts val="750"/>
              </a:spcBef>
              <a:buClr>
                <a:schemeClr val="bg1"/>
              </a:buClr>
              <a:buSzPct val="80000"/>
              <a:buNone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连续旷工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天以上或月累计旷工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天或年累计旷工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天以上者，公司除按上述标准罚考勤款外，还将与其解约，且不予支付任何可能存在的经济补偿金或赔偿金等，并保留向其追索赔偿的权利。</a:t>
            </a:r>
            <a:endParaRPr lang="en-US" altLang="zh-CN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5247" y="3119024"/>
            <a:ext cx="155879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buClr>
                <a:schemeClr val="bg1"/>
              </a:buClr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/>
                <a:sym typeface="Calibri" panose="020F0502020204030204" pitchFamily="34" charset="0"/>
              </a:rPr>
              <a:t>全勤奖励：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/>
                <a:sym typeface="Calibri" panose="020F0502020204030204" pitchFamily="34" charset="0"/>
              </a:rPr>
              <a:t>员工全勤，当月奖励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/>
                <a:sym typeface="Calibri" panose="020F0502020204030204" pitchFamily="34" charset="0"/>
              </a:rPr>
              <a:t>100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/>
                <a:sym typeface="Calibri" panose="020F0502020204030204" pitchFamily="34" charset="0"/>
              </a:rPr>
              <a:t>元全勤奖金。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/>
              <a:sym typeface="Calibri" panose="020F0502020204030204" pitchFamily="34" charset="0"/>
            </a:endParaRPr>
          </a:p>
        </p:txBody>
      </p:sp>
      <p:sp>
        <p:nvSpPr>
          <p:cNvPr id="13" name="文本框 73"/>
          <p:cNvSpPr txBox="1"/>
          <p:nvPr/>
        </p:nvSpPr>
        <p:spPr bwMode="auto">
          <a:xfrm>
            <a:off x="3392329" y="1296806"/>
            <a:ext cx="2344077" cy="41549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>
              <a:defRPr lang="zh-CN"/>
            </a:defPPr>
            <a:lvl1pPr>
              <a:defRPr>
                <a:cs typeface="+mn-ea"/>
              </a:defRPr>
            </a:lvl1pPr>
          </a:lstStyle>
          <a:p>
            <a:pPr algn="ctr" defTabSz="685800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违规处理</a:t>
            </a: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-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迟到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82"/>
          <p:cNvSpPr txBox="1"/>
          <p:nvPr/>
        </p:nvSpPr>
        <p:spPr bwMode="auto">
          <a:xfrm>
            <a:off x="5789781" y="1301646"/>
            <a:ext cx="2318280" cy="39658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违规处理</a:t>
            </a:r>
            <a:r>
              <a:rPr lang="en-US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旷工</a:t>
            </a:r>
            <a:endParaRPr lang="zh-CN" altLang="en-US" sz="1800" baseline="-3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文本框 76"/>
          <p:cNvSpPr txBox="1"/>
          <p:nvPr/>
        </p:nvSpPr>
        <p:spPr bwMode="auto">
          <a:xfrm>
            <a:off x="995001" y="1301646"/>
            <a:ext cx="2409428" cy="396583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18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全勤与</a:t>
            </a:r>
            <a:r>
              <a:rPr lang="zh-CN" altLang="en-US" sz="1800" b="1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/>
              </a:rPr>
              <a:t>全勤奖励</a:t>
            </a:r>
            <a:endParaRPr lang="zh-CN" altLang="en-US" sz="1800" baseline="-30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4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4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假期管理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82" y="1611713"/>
            <a:ext cx="3539412" cy="2198821"/>
          </a:xfrm>
          <a:prstGeom prst="rect">
            <a:avLst/>
          </a:prstGeom>
        </p:spPr>
      </p:pic>
      <p:sp>
        <p:nvSpPr>
          <p:cNvPr id="4" name="Rectangle 2"/>
          <p:cNvSpPr/>
          <p:nvPr/>
        </p:nvSpPr>
        <p:spPr>
          <a:xfrm>
            <a:off x="4515908" y="1491647"/>
            <a:ext cx="342945" cy="342945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00" dirty="0">
                <a:latin typeface="Impact" panose="020B0806030902050204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1</a:t>
            </a:r>
            <a:endParaRPr lang="en-US" sz="2400" dirty="0">
              <a:latin typeface="Impact" panose="020B0806030902050204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4515908" y="2477288"/>
            <a:ext cx="342945" cy="342945"/>
          </a:xfrm>
          <a:prstGeom prst="rect">
            <a:avLst/>
          </a:prstGeom>
          <a:solidFill>
            <a:srgbClr val="007E5D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00" dirty="0">
                <a:latin typeface="Impact" panose="020B0806030902050204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2</a:t>
            </a:r>
            <a:endParaRPr lang="en-US" sz="2400" dirty="0">
              <a:latin typeface="Impact" panose="020B0806030902050204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5330" y="2241888"/>
            <a:ext cx="3516253" cy="920242"/>
          </a:xfrm>
          <a:prstGeom prst="rect">
            <a:avLst/>
          </a:prstGeom>
          <a:noFill/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单击此处添加文字阐述，添加简短问题说明文字，具体说明文字在此处添加此处单击此处添加文字阐述，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/>
          <p:nvPr/>
        </p:nvSpPr>
        <p:spPr>
          <a:xfrm>
            <a:off x="4515908" y="3467587"/>
            <a:ext cx="342945" cy="342945"/>
          </a:xfrm>
          <a:prstGeom prst="rect">
            <a:avLst/>
          </a:prstGeom>
          <a:solidFill>
            <a:srgbClr val="FF9999"/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400" dirty="0">
                <a:latin typeface="Impact" panose="020B0806030902050204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t>3</a:t>
            </a:r>
            <a:endParaRPr lang="en-US" sz="2400" dirty="0">
              <a:latin typeface="Impact" panose="020B0806030902050204" pitchFamily="34" charset="0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75330" y="3232189"/>
            <a:ext cx="3516253" cy="920242"/>
          </a:xfrm>
          <a:prstGeom prst="rect">
            <a:avLst/>
          </a:prstGeom>
          <a:noFill/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单击此处添加文字阐述，添加简短问题说明文字，具体说明文字在此处添加此处单击此处添加文字阐述，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54"/>
          <p:cNvSpPr txBox="1"/>
          <p:nvPr/>
        </p:nvSpPr>
        <p:spPr>
          <a:xfrm rot="21328593">
            <a:off x="1535812" y="2426607"/>
            <a:ext cx="2446805" cy="623237"/>
          </a:xfrm>
          <a:prstGeom prst="rect">
            <a:avLst/>
          </a:prstGeom>
          <a:noFill/>
        </p:spPr>
        <p:txBody>
          <a:bodyPr wrap="none" lIns="68571" tIns="34285" rIns="68571" bIns="34285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法定节假日</a:t>
            </a:r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75330" y="1256247"/>
            <a:ext cx="3516253" cy="920242"/>
          </a:xfrm>
          <a:prstGeom prst="rect">
            <a:avLst/>
          </a:prstGeom>
          <a:noFill/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20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en-US" altLang="zh-CN" sz="5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单击此处添加文字阐述，添加简短问题说明文字，具体说明文字在此处添加此处单击此处添加文字阐述，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/>
      <p:bldP spid="7" grpId="0" animBg="1"/>
      <p:bldP spid="8" grpId="0"/>
      <p:bldP spid="9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财务制度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流程图: 决策 2"/>
          <p:cNvSpPr/>
          <p:nvPr/>
        </p:nvSpPr>
        <p:spPr>
          <a:xfrm>
            <a:off x="1237408" y="1356197"/>
            <a:ext cx="1785000" cy="2748787"/>
          </a:xfrm>
          <a:prstGeom prst="flowChartDecision">
            <a:avLst/>
          </a:prstGeom>
          <a:solidFill>
            <a:srgbClr val="FF9999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决策 36"/>
          <p:cNvSpPr/>
          <p:nvPr/>
        </p:nvSpPr>
        <p:spPr>
          <a:xfrm flipH="1" flipV="1">
            <a:off x="2088071" y="1371481"/>
            <a:ext cx="2638228" cy="1374413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-1" fmla="*/ 0 w 14373"/>
              <a:gd name="connsiteY0-2" fmla="*/ 587 h 10000"/>
              <a:gd name="connsiteX1-3" fmla="*/ 9373 w 14373"/>
              <a:gd name="connsiteY1-4" fmla="*/ 0 h 10000"/>
              <a:gd name="connsiteX2-5" fmla="*/ 14373 w 14373"/>
              <a:gd name="connsiteY2-6" fmla="*/ 5000 h 10000"/>
              <a:gd name="connsiteX3-7" fmla="*/ 9373 w 14373"/>
              <a:gd name="connsiteY3-8" fmla="*/ 10000 h 10000"/>
              <a:gd name="connsiteX4-9" fmla="*/ 0 w 14373"/>
              <a:gd name="connsiteY4-10" fmla="*/ 587 h 10000"/>
              <a:gd name="connsiteX0-11" fmla="*/ 0 w 14780"/>
              <a:gd name="connsiteY0-12" fmla="*/ 72 h 10000"/>
              <a:gd name="connsiteX1-13" fmla="*/ 9780 w 14780"/>
              <a:gd name="connsiteY1-14" fmla="*/ 0 h 10000"/>
              <a:gd name="connsiteX2-15" fmla="*/ 14780 w 14780"/>
              <a:gd name="connsiteY2-16" fmla="*/ 5000 h 10000"/>
              <a:gd name="connsiteX3-17" fmla="*/ 9780 w 14780"/>
              <a:gd name="connsiteY3-18" fmla="*/ 10000 h 10000"/>
              <a:gd name="connsiteX4-19" fmla="*/ 0 w 14780"/>
              <a:gd name="connsiteY4-20" fmla="*/ 72 h 10000"/>
              <a:gd name="connsiteX0-21" fmla="*/ 0 w 14780"/>
              <a:gd name="connsiteY0-22" fmla="*/ 72 h 5439"/>
              <a:gd name="connsiteX1-23" fmla="*/ 9780 w 14780"/>
              <a:gd name="connsiteY1-24" fmla="*/ 0 h 5439"/>
              <a:gd name="connsiteX2-25" fmla="*/ 14780 w 14780"/>
              <a:gd name="connsiteY2-26" fmla="*/ 5000 h 5439"/>
              <a:gd name="connsiteX3-27" fmla="*/ 5407 w 14780"/>
              <a:gd name="connsiteY3-28" fmla="*/ 5439 h 5439"/>
              <a:gd name="connsiteX4-29" fmla="*/ 0 w 14780"/>
              <a:gd name="connsiteY4-30" fmla="*/ 72 h 5439"/>
              <a:gd name="connsiteX0-31" fmla="*/ 0 w 10000"/>
              <a:gd name="connsiteY0-32" fmla="*/ 132 h 9193"/>
              <a:gd name="connsiteX1-33" fmla="*/ 6617 w 10000"/>
              <a:gd name="connsiteY1-34" fmla="*/ 0 h 9193"/>
              <a:gd name="connsiteX2-35" fmla="*/ 10000 w 10000"/>
              <a:gd name="connsiteY2-36" fmla="*/ 9193 h 9193"/>
              <a:gd name="connsiteX3-37" fmla="*/ 3383 w 10000"/>
              <a:gd name="connsiteY3-38" fmla="*/ 9189 h 9193"/>
              <a:gd name="connsiteX4-39" fmla="*/ 0 w 10000"/>
              <a:gd name="connsiteY4-40" fmla="*/ 132 h 9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9193">
                <a:moveTo>
                  <a:pt x="0" y="132"/>
                </a:moveTo>
                <a:lnTo>
                  <a:pt x="6617" y="0"/>
                </a:lnTo>
                <a:lnTo>
                  <a:pt x="10000" y="9193"/>
                </a:lnTo>
                <a:lnTo>
                  <a:pt x="3383" y="9189"/>
                </a:lnTo>
                <a:lnTo>
                  <a:pt x="0" y="132"/>
                </a:lnTo>
                <a:close/>
              </a:path>
            </a:pathLst>
          </a:custGeom>
          <a:solidFill>
            <a:srgbClr val="007E5D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决策 36"/>
          <p:cNvSpPr/>
          <p:nvPr/>
        </p:nvSpPr>
        <p:spPr>
          <a:xfrm flipV="1">
            <a:off x="2108105" y="2730591"/>
            <a:ext cx="2638228" cy="1374413"/>
          </a:xfrm>
          <a:custGeom>
            <a:avLst/>
            <a:gdLst>
              <a:gd name="connsiteX0" fmla="*/ 0 w 10000"/>
              <a:gd name="connsiteY0" fmla="*/ 5000 h 10000"/>
              <a:gd name="connsiteX1" fmla="*/ 5000 w 10000"/>
              <a:gd name="connsiteY1" fmla="*/ 0 h 10000"/>
              <a:gd name="connsiteX2" fmla="*/ 10000 w 10000"/>
              <a:gd name="connsiteY2" fmla="*/ 5000 h 10000"/>
              <a:gd name="connsiteX3" fmla="*/ 5000 w 10000"/>
              <a:gd name="connsiteY3" fmla="*/ 10000 h 10000"/>
              <a:gd name="connsiteX4" fmla="*/ 0 w 10000"/>
              <a:gd name="connsiteY4" fmla="*/ 5000 h 10000"/>
              <a:gd name="connsiteX0-1" fmla="*/ 0 w 14373"/>
              <a:gd name="connsiteY0-2" fmla="*/ 587 h 10000"/>
              <a:gd name="connsiteX1-3" fmla="*/ 9373 w 14373"/>
              <a:gd name="connsiteY1-4" fmla="*/ 0 h 10000"/>
              <a:gd name="connsiteX2-5" fmla="*/ 14373 w 14373"/>
              <a:gd name="connsiteY2-6" fmla="*/ 5000 h 10000"/>
              <a:gd name="connsiteX3-7" fmla="*/ 9373 w 14373"/>
              <a:gd name="connsiteY3-8" fmla="*/ 10000 h 10000"/>
              <a:gd name="connsiteX4-9" fmla="*/ 0 w 14373"/>
              <a:gd name="connsiteY4-10" fmla="*/ 587 h 10000"/>
              <a:gd name="connsiteX0-11" fmla="*/ 0 w 14780"/>
              <a:gd name="connsiteY0-12" fmla="*/ 72 h 10000"/>
              <a:gd name="connsiteX1-13" fmla="*/ 9780 w 14780"/>
              <a:gd name="connsiteY1-14" fmla="*/ 0 h 10000"/>
              <a:gd name="connsiteX2-15" fmla="*/ 14780 w 14780"/>
              <a:gd name="connsiteY2-16" fmla="*/ 5000 h 10000"/>
              <a:gd name="connsiteX3-17" fmla="*/ 9780 w 14780"/>
              <a:gd name="connsiteY3-18" fmla="*/ 10000 h 10000"/>
              <a:gd name="connsiteX4-19" fmla="*/ 0 w 14780"/>
              <a:gd name="connsiteY4-20" fmla="*/ 72 h 10000"/>
              <a:gd name="connsiteX0-21" fmla="*/ 0 w 14780"/>
              <a:gd name="connsiteY0-22" fmla="*/ 72 h 5439"/>
              <a:gd name="connsiteX1-23" fmla="*/ 9780 w 14780"/>
              <a:gd name="connsiteY1-24" fmla="*/ 0 h 5439"/>
              <a:gd name="connsiteX2-25" fmla="*/ 14780 w 14780"/>
              <a:gd name="connsiteY2-26" fmla="*/ 5000 h 5439"/>
              <a:gd name="connsiteX3-27" fmla="*/ 5407 w 14780"/>
              <a:gd name="connsiteY3-28" fmla="*/ 5439 h 5439"/>
              <a:gd name="connsiteX4-29" fmla="*/ 0 w 14780"/>
              <a:gd name="connsiteY4-30" fmla="*/ 72 h 5439"/>
              <a:gd name="connsiteX0-31" fmla="*/ 0 w 10000"/>
              <a:gd name="connsiteY0-32" fmla="*/ 132 h 9193"/>
              <a:gd name="connsiteX1-33" fmla="*/ 6617 w 10000"/>
              <a:gd name="connsiteY1-34" fmla="*/ 0 h 9193"/>
              <a:gd name="connsiteX2-35" fmla="*/ 10000 w 10000"/>
              <a:gd name="connsiteY2-36" fmla="*/ 9193 h 9193"/>
              <a:gd name="connsiteX3-37" fmla="*/ 3383 w 10000"/>
              <a:gd name="connsiteY3-38" fmla="*/ 9189 h 9193"/>
              <a:gd name="connsiteX4-39" fmla="*/ 0 w 10000"/>
              <a:gd name="connsiteY4-40" fmla="*/ 132 h 919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9193">
                <a:moveTo>
                  <a:pt x="0" y="132"/>
                </a:moveTo>
                <a:lnTo>
                  <a:pt x="6617" y="0"/>
                </a:lnTo>
                <a:lnTo>
                  <a:pt x="10000" y="9193"/>
                </a:lnTo>
                <a:lnTo>
                  <a:pt x="3383" y="9189"/>
                </a:lnTo>
                <a:lnTo>
                  <a:pt x="0" y="132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2" rIns="91426" bIns="45712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6" name="Text Box 99"/>
          <p:cNvSpPr txBox="1">
            <a:spLocks noChangeArrowheads="1"/>
          </p:cNvSpPr>
          <p:nvPr/>
        </p:nvSpPr>
        <p:spPr bwMode="auto">
          <a:xfrm>
            <a:off x="1609858" y="2270913"/>
            <a:ext cx="996494" cy="714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400" tIns="33700" rIns="67400" bIns="3370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财务报销流程</a:t>
            </a:r>
            <a:endParaRPr lang="zh-CN" altLang="en-US"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99"/>
          <p:cNvSpPr txBox="1">
            <a:spLocks noChangeArrowheads="1"/>
          </p:cNvSpPr>
          <p:nvPr/>
        </p:nvSpPr>
        <p:spPr bwMode="auto">
          <a:xfrm>
            <a:off x="2768534" y="1767352"/>
            <a:ext cx="1285151" cy="622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400" tIns="33700" rIns="67400" bIns="3370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差旅费报销规定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Line 548"/>
          <p:cNvSpPr>
            <a:spLocks noChangeShapeType="1"/>
          </p:cNvSpPr>
          <p:nvPr/>
        </p:nvSpPr>
        <p:spPr bwMode="auto">
          <a:xfrm>
            <a:off x="3824147" y="2078380"/>
            <a:ext cx="1109605" cy="0"/>
          </a:xfrm>
          <a:prstGeom prst="line">
            <a:avLst/>
          </a:prstGeom>
          <a:noFill/>
          <a:ln w="19050">
            <a:solidFill>
              <a:srgbClr val="FF9999"/>
            </a:solidFill>
            <a:prstDash val="dash"/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2" rIns="91426" bIns="45712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" name="文本框 31"/>
          <p:cNvSpPr txBox="1"/>
          <p:nvPr/>
        </p:nvSpPr>
        <p:spPr>
          <a:xfrm>
            <a:off x="4998355" y="1767352"/>
            <a:ext cx="3042404" cy="746348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/>
                <a:ea typeface="微软雅黑" panose="020B0503020204020204" pitchFamily="34" charset="-122"/>
              </a:rPr>
              <a:t>点击此处添加文本内容，如关键词、部分简单介绍等。点击此处添加文本内容，如关键词、部分简单介绍等。点击此处添加文本内容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</p:txBody>
      </p:sp>
      <p:sp>
        <p:nvSpPr>
          <p:cNvPr id="10" name="Text Box 99"/>
          <p:cNvSpPr txBox="1">
            <a:spLocks noChangeArrowheads="1"/>
          </p:cNvSpPr>
          <p:nvPr/>
        </p:nvSpPr>
        <p:spPr bwMode="auto">
          <a:xfrm>
            <a:off x="2868586" y="2985300"/>
            <a:ext cx="1317377" cy="622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400" tIns="33700" rIns="67400" bIns="3370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费用报销相关规定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548"/>
          <p:cNvSpPr>
            <a:spLocks noChangeShapeType="1"/>
          </p:cNvSpPr>
          <p:nvPr/>
        </p:nvSpPr>
        <p:spPr bwMode="auto">
          <a:xfrm>
            <a:off x="3832939" y="3320282"/>
            <a:ext cx="1109605" cy="0"/>
          </a:xfrm>
          <a:prstGeom prst="line">
            <a:avLst/>
          </a:prstGeom>
          <a:noFill/>
          <a:ln w="19050">
            <a:solidFill>
              <a:schemeClr val="tx2">
                <a:lumMod val="75000"/>
              </a:schemeClr>
            </a:solidFill>
            <a:prstDash val="dash"/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1426" tIns="45712" rIns="91426" bIns="45712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2" name="文本框 34"/>
          <p:cNvSpPr txBox="1"/>
          <p:nvPr/>
        </p:nvSpPr>
        <p:spPr>
          <a:xfrm>
            <a:off x="4998355" y="3059924"/>
            <a:ext cx="3042404" cy="746348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/>
                <a:ea typeface="微软雅黑" panose="020B0503020204020204" pitchFamily="34" charset="-122"/>
              </a:rPr>
              <a:t>点击此处添加文本内容，如关键词、部分简单介绍等。点击此处添加文本内容，如关键词、部分简单介绍等。点击此处添加文本内容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/>
      <p:bldP spid="7" grpId="0"/>
      <p:bldP spid="8" grpId="0" animBg="1"/>
      <p:bldP spid="9" grpId="0"/>
      <p:bldP spid="10" grpId="0"/>
      <p:bldP spid="11" grpId="0" animBg="1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薪酬政策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 bwMode="auto">
          <a:xfrm>
            <a:off x="1717204" y="1139378"/>
            <a:ext cx="2065737" cy="485238"/>
          </a:xfrm>
          <a:prstGeom prst="roundRect">
            <a:avLst>
              <a:gd name="adj" fmla="val 50000"/>
            </a:avLst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Freeform 12"/>
          <p:cNvSpPr>
            <a:spLocks noEditPoints="1"/>
          </p:cNvSpPr>
          <p:nvPr/>
        </p:nvSpPr>
        <p:spPr bwMode="auto">
          <a:xfrm>
            <a:off x="1127758" y="1139380"/>
            <a:ext cx="419960" cy="421796"/>
          </a:xfrm>
          <a:custGeom>
            <a:avLst/>
            <a:gdLst>
              <a:gd name="T0" fmla="*/ 2147483646 w 85"/>
              <a:gd name="T1" fmla="*/ 2147483646 h 85"/>
              <a:gd name="T2" fmla="*/ 2147483646 w 85"/>
              <a:gd name="T3" fmla="*/ 2147483646 h 85"/>
              <a:gd name="T4" fmla="*/ 2147483646 w 85"/>
              <a:gd name="T5" fmla="*/ 2147483646 h 85"/>
              <a:gd name="T6" fmla="*/ 2147483646 w 85"/>
              <a:gd name="T7" fmla="*/ 2147483646 h 85"/>
              <a:gd name="T8" fmla="*/ 2147483646 w 85"/>
              <a:gd name="T9" fmla="*/ 2147483646 h 85"/>
              <a:gd name="T10" fmla="*/ 2147483646 w 85"/>
              <a:gd name="T11" fmla="*/ 2147483646 h 85"/>
              <a:gd name="T12" fmla="*/ 2147483646 w 85"/>
              <a:gd name="T13" fmla="*/ 2147483646 h 85"/>
              <a:gd name="T14" fmla="*/ 2147483646 w 85"/>
              <a:gd name="T15" fmla="*/ 2147483646 h 85"/>
              <a:gd name="T16" fmla="*/ 2147483646 w 85"/>
              <a:gd name="T17" fmla="*/ 2147483646 h 85"/>
              <a:gd name="T18" fmla="*/ 2147483646 w 85"/>
              <a:gd name="T19" fmla="*/ 2147483646 h 85"/>
              <a:gd name="T20" fmla="*/ 2147483646 w 85"/>
              <a:gd name="T21" fmla="*/ 2147483646 h 85"/>
              <a:gd name="T22" fmla="*/ 2147483646 w 85"/>
              <a:gd name="T23" fmla="*/ 2147483646 h 85"/>
              <a:gd name="T24" fmla="*/ 2147483646 w 85"/>
              <a:gd name="T25" fmla="*/ 2147483646 h 85"/>
              <a:gd name="T26" fmla="*/ 2147483646 w 85"/>
              <a:gd name="T27" fmla="*/ 2147483646 h 85"/>
              <a:gd name="T28" fmla="*/ 2147483646 w 85"/>
              <a:gd name="T29" fmla="*/ 2147483646 h 85"/>
              <a:gd name="T30" fmla="*/ 2147483646 w 85"/>
              <a:gd name="T31" fmla="*/ 2147483646 h 85"/>
              <a:gd name="T32" fmla="*/ 2147483646 w 85"/>
              <a:gd name="T33" fmla="*/ 2147483646 h 85"/>
              <a:gd name="T34" fmla="*/ 2147483646 w 85"/>
              <a:gd name="T35" fmla="*/ 2147483646 h 85"/>
              <a:gd name="T36" fmla="*/ 2147483646 w 85"/>
              <a:gd name="T37" fmla="*/ 2147483646 h 85"/>
              <a:gd name="T38" fmla="*/ 2147483646 w 85"/>
              <a:gd name="T39" fmla="*/ 2147483646 h 85"/>
              <a:gd name="T40" fmla="*/ 2147483646 w 85"/>
              <a:gd name="T41" fmla="*/ 2147483646 h 85"/>
              <a:gd name="T42" fmla="*/ 2147483646 w 85"/>
              <a:gd name="T43" fmla="*/ 2147483646 h 85"/>
              <a:gd name="T44" fmla="*/ 2147483646 w 85"/>
              <a:gd name="T45" fmla="*/ 2147483646 h 85"/>
              <a:gd name="T46" fmla="*/ 2147483646 w 85"/>
              <a:gd name="T47" fmla="*/ 0 h 85"/>
              <a:gd name="T48" fmla="*/ 2147483646 w 85"/>
              <a:gd name="T49" fmla="*/ 0 h 85"/>
              <a:gd name="T50" fmla="*/ 2147483646 w 85"/>
              <a:gd name="T51" fmla="*/ 2147483646 h 85"/>
              <a:gd name="T52" fmla="*/ 2147483646 w 85"/>
              <a:gd name="T53" fmla="*/ 2147483646 h 85"/>
              <a:gd name="T54" fmla="*/ 2147483646 w 85"/>
              <a:gd name="T55" fmla="*/ 2147483646 h 85"/>
              <a:gd name="T56" fmla="*/ 2147483646 w 85"/>
              <a:gd name="T57" fmla="*/ 2147483646 h 85"/>
              <a:gd name="T58" fmla="*/ 2147483646 w 85"/>
              <a:gd name="T59" fmla="*/ 2147483646 h 85"/>
              <a:gd name="T60" fmla="*/ 2147483646 w 85"/>
              <a:gd name="T61" fmla="*/ 2147483646 h 85"/>
              <a:gd name="T62" fmla="*/ 2147483646 w 85"/>
              <a:gd name="T63" fmla="*/ 2147483646 h 85"/>
              <a:gd name="T64" fmla="*/ 2147483646 w 85"/>
              <a:gd name="T65" fmla="*/ 2147483646 h 85"/>
              <a:gd name="T66" fmla="*/ 2147483646 w 85"/>
              <a:gd name="T67" fmla="*/ 0 h 85"/>
              <a:gd name="T68" fmla="*/ 0 w 85"/>
              <a:gd name="T69" fmla="*/ 2147483646 h 85"/>
              <a:gd name="T70" fmla="*/ 0 w 85"/>
              <a:gd name="T71" fmla="*/ 2147483646 h 85"/>
              <a:gd name="T72" fmla="*/ 2147483646 w 85"/>
              <a:gd name="T73" fmla="*/ 2147483646 h 85"/>
              <a:gd name="T74" fmla="*/ 2147483646 w 85"/>
              <a:gd name="T75" fmla="*/ 2147483646 h 85"/>
              <a:gd name="T76" fmla="*/ 0 w 85"/>
              <a:gd name="T77" fmla="*/ 2147483646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0"/>
                  <a:pt x="17" y="60"/>
                  <a:pt x="17" y="60"/>
                </a:cubicBezTo>
                <a:cubicBezTo>
                  <a:pt x="20" y="60"/>
                  <a:pt x="20" y="60"/>
                  <a:pt x="20" y="60"/>
                </a:cubicBezTo>
                <a:cubicBezTo>
                  <a:pt x="20" y="68"/>
                  <a:pt x="20" y="68"/>
                  <a:pt x="20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0"/>
                  <a:pt x="27" y="60"/>
                  <a:pt x="27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0"/>
                  <a:pt x="54" y="60"/>
                  <a:pt x="54" y="60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0"/>
                  <a:pt x="63" y="60"/>
                  <a:pt x="63" y="60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12"/>
          <p:cNvSpPr txBox="1"/>
          <p:nvPr/>
        </p:nvSpPr>
        <p:spPr bwMode="auto">
          <a:xfrm>
            <a:off x="2073647" y="1193189"/>
            <a:ext cx="1407974" cy="392369"/>
          </a:xfrm>
          <a:prstGeom prst="rect">
            <a:avLst/>
          </a:prstGeom>
          <a:noFill/>
          <a:ln>
            <a:noFill/>
          </a:ln>
        </p:spPr>
        <p:txBody>
          <a:bodyPr wrap="square" lIns="68534" tIns="34267" rIns="68534" bIns="34267">
            <a:spAutoFit/>
          </a:bodyPr>
          <a:lstStyle/>
          <a:p>
            <a:pPr algn="ctr">
              <a:defRPr/>
            </a:pPr>
            <a:r>
              <a:rPr lang="zh-CN" altLang="en-US" sz="21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发薪时间</a:t>
            </a:r>
            <a:endParaRPr lang="en-US" altLang="zh-CN" sz="21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44"/>
          <p:cNvSpPr txBox="1"/>
          <p:nvPr/>
        </p:nvSpPr>
        <p:spPr>
          <a:xfrm>
            <a:off x="4278384" y="1139377"/>
            <a:ext cx="3888433" cy="53090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/>
                <a:ea typeface="微软雅黑" panose="020B0503020204020204" pitchFamily="34" charset="-122"/>
              </a:rPr>
              <a:t>点击此处添加文本内容，如关键词、部分简单介绍等。点击此处添加文本内容，如关键词、部分简单介绍等。点击此处添加文本内容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 bwMode="auto">
          <a:xfrm>
            <a:off x="1751766" y="1989494"/>
            <a:ext cx="2065452" cy="483861"/>
          </a:xfrm>
          <a:prstGeom prst="roundRect">
            <a:avLst>
              <a:gd name="adj" fmla="val 50000"/>
            </a:avLst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1115763" y="1982976"/>
            <a:ext cx="443959" cy="445801"/>
          </a:xfrm>
          <a:custGeom>
            <a:avLst/>
            <a:gdLst>
              <a:gd name="T0" fmla="*/ 2147483646 w 104"/>
              <a:gd name="T1" fmla="*/ 2147483646 h 104"/>
              <a:gd name="T2" fmla="*/ 2147483646 w 104"/>
              <a:gd name="T3" fmla="*/ 2147483646 h 104"/>
              <a:gd name="T4" fmla="*/ 2147483646 w 104"/>
              <a:gd name="T5" fmla="*/ 2147483646 h 104"/>
              <a:gd name="T6" fmla="*/ 2147483646 w 104"/>
              <a:gd name="T7" fmla="*/ 0 h 104"/>
              <a:gd name="T8" fmla="*/ 0 w 104"/>
              <a:gd name="T9" fmla="*/ 2147483646 h 104"/>
              <a:gd name="T10" fmla="*/ 2147483646 w 104"/>
              <a:gd name="T11" fmla="*/ 2147483646 h 104"/>
              <a:gd name="T12" fmla="*/ 2147483646 w 104"/>
              <a:gd name="T13" fmla="*/ 2147483646 h 104"/>
              <a:gd name="T14" fmla="*/ 2147483646 w 104"/>
              <a:gd name="T15" fmla="*/ 0 h 104"/>
              <a:gd name="T16" fmla="*/ 2147483646 w 104"/>
              <a:gd name="T17" fmla="*/ 2147483646 h 104"/>
              <a:gd name="T18" fmla="*/ 2147483646 w 104"/>
              <a:gd name="T19" fmla="*/ 2147483646 h 104"/>
              <a:gd name="T20" fmla="*/ 2147483646 w 104"/>
              <a:gd name="T21" fmla="*/ 2147483646 h 104"/>
              <a:gd name="T22" fmla="*/ 2147483646 w 104"/>
              <a:gd name="T23" fmla="*/ 2147483646 h 104"/>
              <a:gd name="T24" fmla="*/ 2147483646 w 104"/>
              <a:gd name="T25" fmla="*/ 2147483646 h 104"/>
              <a:gd name="T26" fmla="*/ 2147483646 w 104"/>
              <a:gd name="T27" fmla="*/ 2147483646 h 104"/>
              <a:gd name="T28" fmla="*/ 2147483646 w 104"/>
              <a:gd name="T29" fmla="*/ 2147483646 h 104"/>
              <a:gd name="T30" fmla="*/ 2147483646 w 104"/>
              <a:gd name="T31" fmla="*/ 2147483646 h 104"/>
              <a:gd name="T32" fmla="*/ 2147483646 w 104"/>
              <a:gd name="T33" fmla="*/ 2147483646 h 104"/>
              <a:gd name="T34" fmla="*/ 2147483646 w 104"/>
              <a:gd name="T35" fmla="*/ 2147483646 h 104"/>
              <a:gd name="T36" fmla="*/ 2147483646 w 104"/>
              <a:gd name="T37" fmla="*/ 2147483646 h 104"/>
              <a:gd name="T38" fmla="*/ 2147483646 w 104"/>
              <a:gd name="T39" fmla="*/ 2147483646 h 104"/>
              <a:gd name="T40" fmla="*/ 2147483646 w 104"/>
              <a:gd name="T41" fmla="*/ 2147483646 h 104"/>
              <a:gd name="T42" fmla="*/ 2147483646 w 104"/>
              <a:gd name="T43" fmla="*/ 2147483646 h 104"/>
              <a:gd name="T44" fmla="*/ 2147483646 w 104"/>
              <a:gd name="T45" fmla="*/ 2147483646 h 104"/>
              <a:gd name="T46" fmla="*/ 2147483646 w 104"/>
              <a:gd name="T47" fmla="*/ 2147483646 h 104"/>
              <a:gd name="T48" fmla="*/ 2147483646 w 104"/>
              <a:gd name="T49" fmla="*/ 2147483646 h 104"/>
              <a:gd name="T50" fmla="*/ 2147483646 w 104"/>
              <a:gd name="T51" fmla="*/ 2147483646 h 104"/>
              <a:gd name="T52" fmla="*/ 2147483646 w 104"/>
              <a:gd name="T53" fmla="*/ 2147483646 h 104"/>
              <a:gd name="T54" fmla="*/ 2147483646 w 104"/>
              <a:gd name="T55" fmla="*/ 2147483646 h 104"/>
              <a:gd name="T56" fmla="*/ 2147483646 w 104"/>
              <a:gd name="T57" fmla="*/ 2147483646 h 104"/>
              <a:gd name="T58" fmla="*/ 2147483646 w 104"/>
              <a:gd name="T59" fmla="*/ 2147483646 h 104"/>
              <a:gd name="T60" fmla="*/ 2147483646 w 104"/>
              <a:gd name="T61" fmla="*/ 2147483646 h 104"/>
              <a:gd name="T62" fmla="*/ 2147483646 w 104"/>
              <a:gd name="T63" fmla="*/ 2147483646 h 104"/>
              <a:gd name="T64" fmla="*/ 2147483646 w 104"/>
              <a:gd name="T65" fmla="*/ 2147483646 h 104"/>
              <a:gd name="T66" fmla="*/ 2147483646 w 104"/>
              <a:gd name="T67" fmla="*/ 2147483646 h 104"/>
              <a:gd name="T68" fmla="*/ 2147483646 w 104"/>
              <a:gd name="T69" fmla="*/ 2147483646 h 104"/>
              <a:gd name="T70" fmla="*/ 2147483646 w 104"/>
              <a:gd name="T71" fmla="*/ 2147483646 h 104"/>
              <a:gd name="T72" fmla="*/ 2147483646 w 104"/>
              <a:gd name="T73" fmla="*/ 2147483646 h 104"/>
              <a:gd name="T74" fmla="*/ 2147483646 w 104"/>
              <a:gd name="T75" fmla="*/ 2147483646 h 10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04" h="104">
                <a:moveTo>
                  <a:pt x="45" y="50"/>
                </a:moveTo>
                <a:cubicBezTo>
                  <a:pt x="43" y="27"/>
                  <a:pt x="43" y="27"/>
                  <a:pt x="43" y="27"/>
                </a:cubicBezTo>
                <a:cubicBezTo>
                  <a:pt x="55" y="46"/>
                  <a:pt x="55" y="46"/>
                  <a:pt x="55" y="46"/>
                </a:cubicBezTo>
                <a:cubicBezTo>
                  <a:pt x="60" y="47"/>
                  <a:pt x="63" y="51"/>
                  <a:pt x="63" y="56"/>
                </a:cubicBezTo>
                <a:cubicBezTo>
                  <a:pt x="63" y="62"/>
                  <a:pt x="59" y="67"/>
                  <a:pt x="53" y="67"/>
                </a:cubicBezTo>
                <a:cubicBezTo>
                  <a:pt x="48" y="67"/>
                  <a:pt x="43" y="62"/>
                  <a:pt x="43" y="56"/>
                </a:cubicBezTo>
                <a:cubicBezTo>
                  <a:pt x="43" y="54"/>
                  <a:pt x="44" y="52"/>
                  <a:pt x="45" y="50"/>
                </a:cubicBezTo>
                <a:close/>
                <a:moveTo>
                  <a:pt x="52" y="0"/>
                </a:moveTo>
                <a:cubicBezTo>
                  <a:pt x="38" y="0"/>
                  <a:pt x="25" y="6"/>
                  <a:pt x="15" y="15"/>
                </a:cubicBezTo>
                <a:cubicBezTo>
                  <a:pt x="6" y="25"/>
                  <a:pt x="0" y="38"/>
                  <a:pt x="0" y="52"/>
                </a:cubicBezTo>
                <a:cubicBezTo>
                  <a:pt x="0" y="66"/>
                  <a:pt x="6" y="79"/>
                  <a:pt x="15" y="89"/>
                </a:cubicBezTo>
                <a:cubicBezTo>
                  <a:pt x="25" y="98"/>
                  <a:pt x="38" y="104"/>
                  <a:pt x="52" y="104"/>
                </a:cubicBezTo>
                <a:cubicBezTo>
                  <a:pt x="67" y="104"/>
                  <a:pt x="80" y="98"/>
                  <a:pt x="89" y="89"/>
                </a:cubicBezTo>
                <a:cubicBezTo>
                  <a:pt x="98" y="79"/>
                  <a:pt x="104" y="66"/>
                  <a:pt x="104" y="52"/>
                </a:cubicBezTo>
                <a:cubicBezTo>
                  <a:pt x="104" y="38"/>
                  <a:pt x="98" y="25"/>
                  <a:pt x="89" y="15"/>
                </a:cubicBezTo>
                <a:cubicBezTo>
                  <a:pt x="80" y="6"/>
                  <a:pt x="67" y="0"/>
                  <a:pt x="52" y="0"/>
                </a:cubicBezTo>
                <a:close/>
                <a:moveTo>
                  <a:pt x="83" y="22"/>
                </a:moveTo>
                <a:cubicBezTo>
                  <a:pt x="75" y="14"/>
                  <a:pt x="64" y="9"/>
                  <a:pt x="52" y="9"/>
                </a:cubicBezTo>
                <a:cubicBezTo>
                  <a:pt x="40" y="9"/>
                  <a:pt x="30" y="14"/>
                  <a:pt x="22" y="22"/>
                </a:cubicBezTo>
                <a:cubicBezTo>
                  <a:pt x="14" y="30"/>
                  <a:pt x="9" y="40"/>
                  <a:pt x="9" y="52"/>
                </a:cubicBezTo>
                <a:cubicBezTo>
                  <a:pt x="9" y="64"/>
                  <a:pt x="14" y="75"/>
                  <a:pt x="22" y="82"/>
                </a:cubicBezTo>
                <a:cubicBezTo>
                  <a:pt x="30" y="90"/>
                  <a:pt x="40" y="95"/>
                  <a:pt x="52" y="95"/>
                </a:cubicBezTo>
                <a:cubicBezTo>
                  <a:pt x="64" y="95"/>
                  <a:pt x="75" y="90"/>
                  <a:pt x="83" y="82"/>
                </a:cubicBezTo>
                <a:cubicBezTo>
                  <a:pt x="90" y="75"/>
                  <a:pt x="95" y="64"/>
                  <a:pt x="95" y="52"/>
                </a:cubicBezTo>
                <a:cubicBezTo>
                  <a:pt x="95" y="40"/>
                  <a:pt x="90" y="30"/>
                  <a:pt x="83" y="22"/>
                </a:cubicBezTo>
                <a:close/>
                <a:moveTo>
                  <a:pt x="24" y="64"/>
                </a:moveTo>
                <a:cubicBezTo>
                  <a:pt x="23" y="62"/>
                  <a:pt x="22" y="58"/>
                  <a:pt x="22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9"/>
                  <a:pt x="28" y="49"/>
                  <a:pt x="28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2" y="46"/>
                  <a:pt x="23" y="43"/>
                  <a:pt x="24" y="40"/>
                </a:cubicBezTo>
                <a:cubicBezTo>
                  <a:pt x="28" y="43"/>
                  <a:pt x="28" y="43"/>
                  <a:pt x="28" y="43"/>
                </a:cubicBezTo>
                <a:cubicBezTo>
                  <a:pt x="32" y="37"/>
                  <a:pt x="32" y="37"/>
                  <a:pt x="32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3"/>
                  <a:pt x="29" y="32"/>
                  <a:pt x="31" y="30"/>
                </a:cubicBezTo>
                <a:cubicBezTo>
                  <a:pt x="31" y="30"/>
                  <a:pt x="32" y="29"/>
                  <a:pt x="33" y="28"/>
                </a:cubicBezTo>
                <a:cubicBezTo>
                  <a:pt x="35" y="32"/>
                  <a:pt x="35" y="32"/>
                  <a:pt x="35" y="32"/>
                </a:cubicBezTo>
                <a:cubicBezTo>
                  <a:pt x="41" y="29"/>
                  <a:pt x="41" y="29"/>
                  <a:pt x="41" y="29"/>
                </a:cubicBezTo>
                <a:cubicBezTo>
                  <a:pt x="39" y="24"/>
                  <a:pt x="39" y="24"/>
                  <a:pt x="39" y="24"/>
                </a:cubicBezTo>
                <a:cubicBezTo>
                  <a:pt x="42" y="23"/>
                  <a:pt x="44" y="22"/>
                  <a:pt x="47" y="22"/>
                </a:cubicBezTo>
                <a:cubicBezTo>
                  <a:pt x="47" y="26"/>
                  <a:pt x="47" y="26"/>
                  <a:pt x="47" y="26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21"/>
                  <a:pt x="54" y="21"/>
                  <a:pt x="54" y="21"/>
                </a:cubicBezTo>
                <a:cubicBezTo>
                  <a:pt x="57" y="22"/>
                  <a:pt x="59" y="22"/>
                  <a:pt x="62" y="23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30"/>
                  <a:pt x="66" y="30"/>
                  <a:pt x="66" y="30"/>
                </a:cubicBezTo>
                <a:cubicBezTo>
                  <a:pt x="68" y="26"/>
                  <a:pt x="68" y="26"/>
                  <a:pt x="68" y="26"/>
                </a:cubicBezTo>
                <a:cubicBezTo>
                  <a:pt x="70" y="27"/>
                  <a:pt x="72" y="29"/>
                  <a:pt x="74" y="30"/>
                </a:cubicBezTo>
                <a:cubicBezTo>
                  <a:pt x="74" y="31"/>
                  <a:pt x="75" y="31"/>
                  <a:pt x="75" y="32"/>
                </a:cubicBezTo>
                <a:cubicBezTo>
                  <a:pt x="70" y="34"/>
                  <a:pt x="70" y="34"/>
                  <a:pt x="70" y="34"/>
                </a:cubicBezTo>
                <a:cubicBezTo>
                  <a:pt x="74" y="40"/>
                  <a:pt x="74" y="40"/>
                  <a:pt x="74" y="40"/>
                </a:cubicBezTo>
                <a:cubicBezTo>
                  <a:pt x="79" y="37"/>
                  <a:pt x="79" y="37"/>
                  <a:pt x="79" y="37"/>
                </a:cubicBezTo>
                <a:cubicBezTo>
                  <a:pt x="80" y="40"/>
                  <a:pt x="82" y="43"/>
                  <a:pt x="82" y="46"/>
                </a:cubicBezTo>
                <a:cubicBezTo>
                  <a:pt x="76" y="46"/>
                  <a:pt x="76" y="46"/>
                  <a:pt x="76" y="46"/>
                </a:cubicBezTo>
                <a:cubicBezTo>
                  <a:pt x="76" y="52"/>
                  <a:pt x="76" y="52"/>
                  <a:pt x="76" y="52"/>
                </a:cubicBezTo>
                <a:cubicBezTo>
                  <a:pt x="83" y="52"/>
                  <a:pt x="83" y="52"/>
                  <a:pt x="83" y="52"/>
                </a:cubicBezTo>
                <a:cubicBezTo>
                  <a:pt x="83" y="55"/>
                  <a:pt x="82" y="59"/>
                  <a:pt x="81" y="62"/>
                </a:cubicBezTo>
                <a:cubicBezTo>
                  <a:pt x="75" y="58"/>
                  <a:pt x="75" y="58"/>
                  <a:pt x="75" y="58"/>
                </a:cubicBezTo>
                <a:cubicBezTo>
                  <a:pt x="72" y="64"/>
                  <a:pt x="72" y="64"/>
                  <a:pt x="72" y="64"/>
                </a:cubicBezTo>
                <a:cubicBezTo>
                  <a:pt x="78" y="68"/>
                  <a:pt x="78" y="68"/>
                  <a:pt x="78" y="68"/>
                </a:cubicBezTo>
                <a:cubicBezTo>
                  <a:pt x="84" y="71"/>
                  <a:pt x="84" y="71"/>
                  <a:pt x="84" y="71"/>
                </a:cubicBezTo>
                <a:cubicBezTo>
                  <a:pt x="87" y="66"/>
                  <a:pt x="90" y="58"/>
                  <a:pt x="90" y="52"/>
                </a:cubicBezTo>
                <a:cubicBezTo>
                  <a:pt x="90" y="42"/>
                  <a:pt x="85" y="32"/>
                  <a:pt x="79" y="26"/>
                </a:cubicBezTo>
                <a:cubicBezTo>
                  <a:pt x="72" y="19"/>
                  <a:pt x="63" y="15"/>
                  <a:pt x="52" y="15"/>
                </a:cubicBezTo>
                <a:cubicBezTo>
                  <a:pt x="42" y="15"/>
                  <a:pt x="33" y="19"/>
                  <a:pt x="26" y="26"/>
                </a:cubicBezTo>
                <a:cubicBezTo>
                  <a:pt x="19" y="32"/>
                  <a:pt x="15" y="42"/>
                  <a:pt x="15" y="52"/>
                </a:cubicBezTo>
                <a:cubicBezTo>
                  <a:pt x="15" y="60"/>
                  <a:pt x="18" y="68"/>
                  <a:pt x="22" y="74"/>
                </a:cubicBezTo>
                <a:cubicBezTo>
                  <a:pt x="27" y="70"/>
                  <a:pt x="27" y="70"/>
                  <a:pt x="27" y="70"/>
                </a:cubicBezTo>
                <a:cubicBezTo>
                  <a:pt x="27" y="70"/>
                  <a:pt x="27" y="70"/>
                  <a:pt x="27" y="70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1"/>
                  <a:pt x="30" y="61"/>
                  <a:pt x="30" y="61"/>
                </a:cubicBezTo>
                <a:cubicBezTo>
                  <a:pt x="24" y="64"/>
                  <a:pt x="24" y="64"/>
                  <a:pt x="24" y="64"/>
                </a:cubicBezTo>
                <a:close/>
                <a:moveTo>
                  <a:pt x="53" y="51"/>
                </a:moveTo>
                <a:cubicBezTo>
                  <a:pt x="50" y="51"/>
                  <a:pt x="48" y="53"/>
                  <a:pt x="48" y="56"/>
                </a:cubicBezTo>
                <a:cubicBezTo>
                  <a:pt x="48" y="59"/>
                  <a:pt x="50" y="61"/>
                  <a:pt x="53" y="61"/>
                </a:cubicBezTo>
                <a:cubicBezTo>
                  <a:pt x="56" y="61"/>
                  <a:pt x="58" y="59"/>
                  <a:pt x="58" y="56"/>
                </a:cubicBezTo>
                <a:cubicBezTo>
                  <a:pt x="58" y="53"/>
                  <a:pt x="56" y="51"/>
                  <a:pt x="53" y="51"/>
                </a:cubicBezTo>
                <a:close/>
              </a:path>
            </a:pathLst>
          </a:cu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文本框 12"/>
          <p:cNvSpPr txBox="1"/>
          <p:nvPr/>
        </p:nvSpPr>
        <p:spPr bwMode="auto">
          <a:xfrm>
            <a:off x="2208112" y="2060535"/>
            <a:ext cx="1222037" cy="392369"/>
          </a:xfrm>
          <a:prstGeom prst="rect">
            <a:avLst/>
          </a:prstGeom>
          <a:noFill/>
          <a:ln>
            <a:noFill/>
          </a:ln>
        </p:spPr>
        <p:txBody>
          <a:bodyPr wrap="none" lIns="68534" tIns="34267" rIns="68534" bIns="34267">
            <a:spAutoFit/>
          </a:bodyPr>
          <a:lstStyle/>
          <a:p>
            <a:pPr algn="ctr">
              <a:defRPr/>
            </a:pPr>
            <a:r>
              <a:rPr lang="zh-CN" altLang="en-US" sz="21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薪资标准</a:t>
            </a:r>
            <a:endParaRPr lang="en-US" altLang="zh-CN" sz="21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48"/>
          <p:cNvSpPr txBox="1"/>
          <p:nvPr/>
        </p:nvSpPr>
        <p:spPr>
          <a:xfrm>
            <a:off x="4278383" y="2091735"/>
            <a:ext cx="3888433" cy="53090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/>
                <a:ea typeface="微软雅黑" panose="020B0503020204020204" pitchFamily="34" charset="-122"/>
              </a:rPr>
              <a:t>点击此处添加文本内容，如关键词、部分简单介绍等。点击此处添加文本内容，如关键词、部分简单介绍等。点击此处添加文本内容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 bwMode="auto">
          <a:xfrm>
            <a:off x="1760459" y="2831711"/>
            <a:ext cx="2064594" cy="483523"/>
          </a:xfrm>
          <a:prstGeom prst="roundRect">
            <a:avLst>
              <a:gd name="adj" fmla="val 50000"/>
            </a:avLst>
          </a:prstGeom>
          <a:solidFill>
            <a:srgbClr val="007E5D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22"/>
          <p:cNvSpPr>
            <a:spLocks noEditPoints="1"/>
          </p:cNvSpPr>
          <p:nvPr/>
        </p:nvSpPr>
        <p:spPr bwMode="auto">
          <a:xfrm>
            <a:off x="1106455" y="2872859"/>
            <a:ext cx="483383" cy="390933"/>
          </a:xfrm>
          <a:custGeom>
            <a:avLst/>
            <a:gdLst>
              <a:gd name="T0" fmla="*/ 2147483646 w 109"/>
              <a:gd name="T1" fmla="*/ 2147483646 h 88"/>
              <a:gd name="T2" fmla="*/ 2147483646 w 109"/>
              <a:gd name="T3" fmla="*/ 2147483646 h 88"/>
              <a:gd name="T4" fmla="*/ 2147483646 w 109"/>
              <a:gd name="T5" fmla="*/ 2147483646 h 88"/>
              <a:gd name="T6" fmla="*/ 2147483646 w 109"/>
              <a:gd name="T7" fmla="*/ 0 h 88"/>
              <a:gd name="T8" fmla="*/ 2147483646 w 109"/>
              <a:gd name="T9" fmla="*/ 2147483646 h 88"/>
              <a:gd name="T10" fmla="*/ 2147483646 w 109"/>
              <a:gd name="T11" fmla="*/ 2147483646 h 88"/>
              <a:gd name="T12" fmla="*/ 2147483646 w 109"/>
              <a:gd name="T13" fmla="*/ 2147483646 h 88"/>
              <a:gd name="T14" fmla="*/ 2147483646 w 109"/>
              <a:gd name="T15" fmla="*/ 2147483646 h 88"/>
              <a:gd name="T16" fmla="*/ 2147483646 w 109"/>
              <a:gd name="T17" fmla="*/ 2147483646 h 88"/>
              <a:gd name="T18" fmla="*/ 0 w 109"/>
              <a:gd name="T19" fmla="*/ 2147483646 h 88"/>
              <a:gd name="T20" fmla="*/ 2147483646 w 109"/>
              <a:gd name="T21" fmla="*/ 2147483646 h 88"/>
              <a:gd name="T22" fmla="*/ 2147483646 w 109"/>
              <a:gd name="T23" fmla="*/ 2147483646 h 88"/>
              <a:gd name="T24" fmla="*/ 2147483646 w 109"/>
              <a:gd name="T25" fmla="*/ 2147483646 h 88"/>
              <a:gd name="T26" fmla="*/ 2147483646 w 109"/>
              <a:gd name="T27" fmla="*/ 2147483646 h 88"/>
              <a:gd name="T28" fmla="*/ 2147483646 w 109"/>
              <a:gd name="T29" fmla="*/ 2147483646 h 88"/>
              <a:gd name="T30" fmla="*/ 2147483646 w 109"/>
              <a:gd name="T31" fmla="*/ 2147483646 h 88"/>
              <a:gd name="T32" fmla="*/ 2147483646 w 109"/>
              <a:gd name="T33" fmla="*/ 2147483646 h 88"/>
              <a:gd name="T34" fmla="*/ 2147483646 w 109"/>
              <a:gd name="T35" fmla="*/ 2147483646 h 88"/>
              <a:gd name="T36" fmla="*/ 2147483646 w 109"/>
              <a:gd name="T37" fmla="*/ 2147483646 h 88"/>
              <a:gd name="T38" fmla="*/ 2147483646 w 109"/>
              <a:gd name="T39" fmla="*/ 2147483646 h 88"/>
              <a:gd name="T40" fmla="*/ 2147483646 w 109"/>
              <a:gd name="T41" fmla="*/ 2147483646 h 88"/>
              <a:gd name="T42" fmla="*/ 2147483646 w 109"/>
              <a:gd name="T43" fmla="*/ 2147483646 h 88"/>
              <a:gd name="T44" fmla="*/ 2147483646 w 109"/>
              <a:gd name="T45" fmla="*/ 2147483646 h 88"/>
              <a:gd name="T46" fmla="*/ 2147483646 w 109"/>
              <a:gd name="T47" fmla="*/ 2147483646 h 88"/>
              <a:gd name="T48" fmla="*/ 2147483646 w 109"/>
              <a:gd name="T49" fmla="*/ 2147483646 h 88"/>
              <a:gd name="T50" fmla="*/ 2147483646 w 109"/>
              <a:gd name="T51" fmla="*/ 2147483646 h 88"/>
              <a:gd name="T52" fmla="*/ 2147483646 w 109"/>
              <a:gd name="T53" fmla="*/ 2147483646 h 88"/>
              <a:gd name="T54" fmla="*/ 2147483646 w 109"/>
              <a:gd name="T55" fmla="*/ 2147483646 h 88"/>
              <a:gd name="T56" fmla="*/ 2147483646 w 109"/>
              <a:gd name="T57" fmla="*/ 2147483646 h 88"/>
              <a:gd name="T58" fmla="*/ 2147483646 w 109"/>
              <a:gd name="T59" fmla="*/ 2147483646 h 88"/>
              <a:gd name="T60" fmla="*/ 2147483646 w 109"/>
              <a:gd name="T61" fmla="*/ 2147483646 h 88"/>
              <a:gd name="T62" fmla="*/ 2147483646 w 109"/>
              <a:gd name="T63" fmla="*/ 2147483646 h 88"/>
              <a:gd name="T64" fmla="*/ 2147483646 w 109"/>
              <a:gd name="T65" fmla="*/ 2147483646 h 88"/>
              <a:gd name="T66" fmla="*/ 2147483646 w 109"/>
              <a:gd name="T67" fmla="*/ 2147483646 h 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rgbClr val="007E5D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 bwMode="auto">
          <a:xfrm>
            <a:off x="2208111" y="2899187"/>
            <a:ext cx="1222037" cy="392369"/>
          </a:xfrm>
          <a:prstGeom prst="rect">
            <a:avLst/>
          </a:prstGeom>
          <a:noFill/>
          <a:ln>
            <a:noFill/>
          </a:ln>
        </p:spPr>
        <p:txBody>
          <a:bodyPr wrap="none" lIns="68534" tIns="34267" rIns="68534" bIns="34267">
            <a:spAutoFit/>
          </a:bodyPr>
          <a:lstStyle/>
          <a:p>
            <a:pPr algn="ctr">
              <a:defRPr/>
            </a:pPr>
            <a:r>
              <a:rPr lang="zh-CN" altLang="en-US" sz="21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薪资保密</a:t>
            </a:r>
            <a:endParaRPr lang="en-US" altLang="zh-CN" sz="21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52"/>
          <p:cNvSpPr txBox="1"/>
          <p:nvPr/>
        </p:nvSpPr>
        <p:spPr>
          <a:xfrm>
            <a:off x="4278383" y="2959016"/>
            <a:ext cx="3888433" cy="53090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/>
                <a:ea typeface="微软雅黑" panose="020B0503020204020204" pitchFamily="34" charset="-122"/>
              </a:rPr>
              <a:t>点击此处添加文本内容，如关键词、部分简单介绍等。点击此处添加文本内容，如关键词、部分简单介绍等。点击此处添加文本内容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1734495" y="3673588"/>
            <a:ext cx="2065591" cy="48532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24"/>
          <p:cNvSpPr>
            <a:spLocks noEditPoints="1"/>
          </p:cNvSpPr>
          <p:nvPr/>
        </p:nvSpPr>
        <p:spPr bwMode="auto">
          <a:xfrm>
            <a:off x="1102051" y="3675305"/>
            <a:ext cx="471385" cy="486951"/>
          </a:xfrm>
          <a:custGeom>
            <a:avLst/>
            <a:gdLst>
              <a:gd name="T0" fmla="*/ 2147483646 w 89"/>
              <a:gd name="T1" fmla="*/ 2147483646 h 92"/>
              <a:gd name="T2" fmla="*/ 2147483646 w 89"/>
              <a:gd name="T3" fmla="*/ 2147483646 h 92"/>
              <a:gd name="T4" fmla="*/ 2147483646 w 89"/>
              <a:gd name="T5" fmla="*/ 2147483646 h 92"/>
              <a:gd name="T6" fmla="*/ 2147483646 w 89"/>
              <a:gd name="T7" fmla="*/ 2147483646 h 92"/>
              <a:gd name="T8" fmla="*/ 2147483646 w 89"/>
              <a:gd name="T9" fmla="*/ 2147483646 h 92"/>
              <a:gd name="T10" fmla="*/ 2147483646 w 89"/>
              <a:gd name="T11" fmla="*/ 2147483646 h 92"/>
              <a:gd name="T12" fmla="*/ 2147483646 w 89"/>
              <a:gd name="T13" fmla="*/ 2147483646 h 92"/>
              <a:gd name="T14" fmla="*/ 2147483646 w 89"/>
              <a:gd name="T15" fmla="*/ 2147483646 h 92"/>
              <a:gd name="T16" fmla="*/ 2147483646 w 89"/>
              <a:gd name="T17" fmla="*/ 2147483646 h 92"/>
              <a:gd name="T18" fmla="*/ 2147483646 w 89"/>
              <a:gd name="T19" fmla="*/ 2147483646 h 92"/>
              <a:gd name="T20" fmla="*/ 2147483646 w 89"/>
              <a:gd name="T21" fmla="*/ 2147483646 h 92"/>
              <a:gd name="T22" fmla="*/ 2147483646 w 89"/>
              <a:gd name="T23" fmla="*/ 2147483646 h 92"/>
              <a:gd name="T24" fmla="*/ 2147483646 w 89"/>
              <a:gd name="T25" fmla="*/ 2147483646 h 92"/>
              <a:gd name="T26" fmla="*/ 2147483646 w 89"/>
              <a:gd name="T27" fmla="*/ 2147483646 h 92"/>
              <a:gd name="T28" fmla="*/ 2147483646 w 89"/>
              <a:gd name="T29" fmla="*/ 2147483646 h 92"/>
              <a:gd name="T30" fmla="*/ 2147483646 w 89"/>
              <a:gd name="T31" fmla="*/ 2147483646 h 92"/>
              <a:gd name="T32" fmla="*/ 2147483646 w 89"/>
              <a:gd name="T33" fmla="*/ 2147483646 h 92"/>
              <a:gd name="T34" fmla="*/ 2147483646 w 89"/>
              <a:gd name="T35" fmla="*/ 2147483646 h 92"/>
              <a:gd name="T36" fmla="*/ 2147483646 w 89"/>
              <a:gd name="T37" fmla="*/ 2147483646 h 92"/>
              <a:gd name="T38" fmla="*/ 2147483646 w 89"/>
              <a:gd name="T39" fmla="*/ 2147483646 h 92"/>
              <a:gd name="T40" fmla="*/ 2147483646 w 89"/>
              <a:gd name="T41" fmla="*/ 2147483646 h 92"/>
              <a:gd name="T42" fmla="*/ 2147483646 w 89"/>
              <a:gd name="T43" fmla="*/ 2147483646 h 92"/>
              <a:gd name="T44" fmla="*/ 2147483646 w 89"/>
              <a:gd name="T45" fmla="*/ 2147483646 h 92"/>
              <a:gd name="T46" fmla="*/ 2147483646 w 89"/>
              <a:gd name="T47" fmla="*/ 2147483646 h 92"/>
              <a:gd name="T48" fmla="*/ 2147483646 w 89"/>
              <a:gd name="T49" fmla="*/ 2147483646 h 92"/>
              <a:gd name="T50" fmla="*/ 2147483646 w 89"/>
              <a:gd name="T51" fmla="*/ 2147483646 h 92"/>
              <a:gd name="T52" fmla="*/ 2147483646 w 89"/>
              <a:gd name="T53" fmla="*/ 2147483646 h 92"/>
              <a:gd name="T54" fmla="*/ 2147483646 w 89"/>
              <a:gd name="T55" fmla="*/ 2147483646 h 92"/>
              <a:gd name="T56" fmla="*/ 2147483646 w 89"/>
              <a:gd name="T57" fmla="*/ 2147483646 h 92"/>
              <a:gd name="T58" fmla="*/ 2147483646 w 89"/>
              <a:gd name="T59" fmla="*/ 2147483646 h 92"/>
              <a:gd name="T60" fmla="*/ 2147483646 w 89"/>
              <a:gd name="T61" fmla="*/ 2147483646 h 92"/>
              <a:gd name="T62" fmla="*/ 2147483646 w 89"/>
              <a:gd name="T63" fmla="*/ 2147483646 h 92"/>
              <a:gd name="T64" fmla="*/ 2147483646 w 89"/>
              <a:gd name="T65" fmla="*/ 2147483646 h 92"/>
              <a:gd name="T66" fmla="*/ 2147483646 w 89"/>
              <a:gd name="T67" fmla="*/ 2147483646 h 92"/>
              <a:gd name="T68" fmla="*/ 2147483646 w 89"/>
              <a:gd name="T69" fmla="*/ 2147483646 h 92"/>
              <a:gd name="T70" fmla="*/ 2147483646 w 89"/>
              <a:gd name="T71" fmla="*/ 2147483646 h 92"/>
              <a:gd name="T72" fmla="*/ 2147483646 w 89"/>
              <a:gd name="T73" fmla="*/ 2147483646 h 9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89" h="92">
                <a:moveTo>
                  <a:pt x="45" y="0"/>
                </a:moveTo>
                <a:cubicBezTo>
                  <a:pt x="40" y="0"/>
                  <a:pt x="35" y="5"/>
                  <a:pt x="35" y="11"/>
                </a:cubicBezTo>
                <a:cubicBezTo>
                  <a:pt x="35" y="16"/>
                  <a:pt x="40" y="21"/>
                  <a:pt x="45" y="21"/>
                </a:cubicBezTo>
                <a:cubicBezTo>
                  <a:pt x="51" y="21"/>
                  <a:pt x="56" y="16"/>
                  <a:pt x="56" y="11"/>
                </a:cubicBezTo>
                <a:cubicBezTo>
                  <a:pt x="56" y="5"/>
                  <a:pt x="51" y="0"/>
                  <a:pt x="45" y="0"/>
                </a:cubicBezTo>
                <a:close/>
                <a:moveTo>
                  <a:pt x="70" y="10"/>
                </a:moveTo>
                <a:cubicBezTo>
                  <a:pt x="65" y="10"/>
                  <a:pt x="61" y="14"/>
                  <a:pt x="61" y="18"/>
                </a:cubicBezTo>
                <a:cubicBezTo>
                  <a:pt x="61" y="23"/>
                  <a:pt x="65" y="27"/>
                  <a:pt x="70" y="27"/>
                </a:cubicBezTo>
                <a:cubicBezTo>
                  <a:pt x="74" y="27"/>
                  <a:pt x="78" y="23"/>
                  <a:pt x="78" y="18"/>
                </a:cubicBezTo>
                <a:cubicBezTo>
                  <a:pt x="78" y="14"/>
                  <a:pt x="74" y="10"/>
                  <a:pt x="70" y="10"/>
                </a:cubicBezTo>
                <a:close/>
                <a:moveTo>
                  <a:pt x="30" y="52"/>
                </a:move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2" y="85"/>
                  <a:pt x="32" y="85"/>
                  <a:pt x="32" y="85"/>
                </a:cubicBezTo>
                <a:cubicBezTo>
                  <a:pt x="24" y="85"/>
                  <a:pt x="24" y="85"/>
                  <a:pt x="24" y="85"/>
                </a:cubicBezTo>
                <a:cubicBezTo>
                  <a:pt x="22" y="59"/>
                  <a:pt x="22" y="59"/>
                  <a:pt x="22" y="59"/>
                </a:cubicBezTo>
                <a:cubicBezTo>
                  <a:pt x="19" y="59"/>
                  <a:pt x="19" y="59"/>
                  <a:pt x="19" y="59"/>
                </a:cubicBezTo>
                <a:cubicBezTo>
                  <a:pt x="17" y="85"/>
                  <a:pt x="17" y="85"/>
                  <a:pt x="17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11" y="55"/>
                  <a:pt x="11" y="55"/>
                  <a:pt x="11" y="55"/>
                </a:cubicBezTo>
                <a:cubicBezTo>
                  <a:pt x="10" y="43"/>
                  <a:pt x="10" y="43"/>
                  <a:pt x="10" y="43"/>
                </a:cubicBezTo>
                <a:cubicBezTo>
                  <a:pt x="4" y="53"/>
                  <a:pt x="4" y="53"/>
                  <a:pt x="4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0" y="28"/>
                  <a:pt x="10" y="28"/>
                  <a:pt x="1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21" y="35"/>
                  <a:pt x="21" y="35"/>
                  <a:pt x="21" y="35"/>
                </a:cubicBezTo>
                <a:cubicBezTo>
                  <a:pt x="26" y="28"/>
                  <a:pt x="26" y="28"/>
                  <a:pt x="26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3" y="24"/>
                  <a:pt x="33" y="24"/>
                  <a:pt x="33" y="24"/>
                </a:cubicBezTo>
                <a:cubicBezTo>
                  <a:pt x="44" y="24"/>
                  <a:pt x="44" y="24"/>
                  <a:pt x="44" y="24"/>
                </a:cubicBezTo>
                <a:cubicBezTo>
                  <a:pt x="43" y="25"/>
                  <a:pt x="43" y="25"/>
                  <a:pt x="43" y="25"/>
                </a:cubicBezTo>
                <a:cubicBezTo>
                  <a:pt x="44" y="27"/>
                  <a:pt x="44" y="27"/>
                  <a:pt x="44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9" y="44"/>
                  <a:pt x="49" y="44"/>
                  <a:pt x="49" y="44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4"/>
                  <a:pt x="47" y="24"/>
                  <a:pt x="47" y="24"/>
                </a:cubicBezTo>
                <a:cubicBezTo>
                  <a:pt x="58" y="24"/>
                  <a:pt x="58" y="24"/>
                  <a:pt x="58" y="24"/>
                </a:cubicBezTo>
                <a:cubicBezTo>
                  <a:pt x="59" y="28"/>
                  <a:pt x="59" y="28"/>
                  <a:pt x="59" y="28"/>
                </a:cubicBezTo>
                <a:cubicBezTo>
                  <a:pt x="64" y="28"/>
                  <a:pt x="64" y="28"/>
                  <a:pt x="64" y="28"/>
                </a:cubicBezTo>
                <a:cubicBezTo>
                  <a:pt x="70" y="35"/>
                  <a:pt x="70" y="35"/>
                  <a:pt x="70" y="35"/>
                </a:cubicBezTo>
                <a:cubicBezTo>
                  <a:pt x="75" y="28"/>
                  <a:pt x="75" y="28"/>
                  <a:pt x="75" y="28"/>
                </a:cubicBezTo>
                <a:cubicBezTo>
                  <a:pt x="80" y="28"/>
                  <a:pt x="80" y="28"/>
                  <a:pt x="80" y="28"/>
                </a:cubicBezTo>
                <a:cubicBezTo>
                  <a:pt x="89" y="48"/>
                  <a:pt x="89" y="48"/>
                  <a:pt x="89" y="48"/>
                </a:cubicBezTo>
                <a:cubicBezTo>
                  <a:pt x="85" y="51"/>
                  <a:pt x="85" y="51"/>
                  <a:pt x="85" y="51"/>
                </a:cubicBezTo>
                <a:cubicBezTo>
                  <a:pt x="79" y="41"/>
                  <a:pt x="79" y="41"/>
                  <a:pt x="79" y="41"/>
                </a:cubicBezTo>
                <a:cubicBezTo>
                  <a:pt x="79" y="55"/>
                  <a:pt x="79" y="55"/>
                  <a:pt x="79" y="55"/>
                </a:cubicBezTo>
                <a:cubicBezTo>
                  <a:pt x="79" y="55"/>
                  <a:pt x="79" y="55"/>
                  <a:pt x="79" y="55"/>
                </a:cubicBezTo>
                <a:cubicBezTo>
                  <a:pt x="80" y="85"/>
                  <a:pt x="80" y="85"/>
                  <a:pt x="80" y="85"/>
                </a:cubicBezTo>
                <a:cubicBezTo>
                  <a:pt x="72" y="85"/>
                  <a:pt x="72" y="85"/>
                  <a:pt x="72" y="85"/>
                </a:cubicBezTo>
                <a:cubicBezTo>
                  <a:pt x="71" y="59"/>
                  <a:pt x="71" y="59"/>
                  <a:pt x="71" y="59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85"/>
                  <a:pt x="66" y="85"/>
                  <a:pt x="66" y="85"/>
                </a:cubicBezTo>
                <a:cubicBezTo>
                  <a:pt x="59" y="85"/>
                  <a:pt x="59" y="85"/>
                  <a:pt x="59" y="8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3"/>
                  <a:pt x="60" y="53"/>
                  <a:pt x="60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8" y="92"/>
                  <a:pt x="58" y="92"/>
                  <a:pt x="58" y="92"/>
                </a:cubicBezTo>
                <a:cubicBezTo>
                  <a:pt x="49" y="92"/>
                  <a:pt x="49" y="92"/>
                  <a:pt x="49" y="92"/>
                </a:cubicBezTo>
                <a:cubicBezTo>
                  <a:pt x="47" y="61"/>
                  <a:pt x="47" y="61"/>
                  <a:pt x="47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2" y="92"/>
                  <a:pt x="42" y="92"/>
                  <a:pt x="42" y="92"/>
                </a:cubicBezTo>
                <a:cubicBezTo>
                  <a:pt x="32" y="92"/>
                  <a:pt x="32" y="92"/>
                  <a:pt x="32" y="92"/>
                </a:cubicBezTo>
                <a:cubicBezTo>
                  <a:pt x="34" y="55"/>
                  <a:pt x="34" y="55"/>
                  <a:pt x="34" y="55"/>
                </a:cubicBezTo>
                <a:cubicBezTo>
                  <a:pt x="30" y="52"/>
                  <a:pt x="30" y="52"/>
                  <a:pt x="30" y="52"/>
                </a:cubicBezTo>
                <a:close/>
                <a:moveTo>
                  <a:pt x="21" y="10"/>
                </a:moveTo>
                <a:cubicBezTo>
                  <a:pt x="16" y="10"/>
                  <a:pt x="13" y="14"/>
                  <a:pt x="13" y="18"/>
                </a:cubicBezTo>
                <a:cubicBezTo>
                  <a:pt x="13" y="23"/>
                  <a:pt x="16" y="27"/>
                  <a:pt x="21" y="27"/>
                </a:cubicBezTo>
                <a:cubicBezTo>
                  <a:pt x="25" y="27"/>
                  <a:pt x="29" y="23"/>
                  <a:pt x="29" y="18"/>
                </a:cubicBezTo>
                <a:cubicBezTo>
                  <a:pt x="29" y="14"/>
                  <a:pt x="25" y="10"/>
                  <a:pt x="21" y="10"/>
                </a:cubicBezTo>
                <a:close/>
              </a:path>
            </a:pathLst>
          </a:custGeom>
          <a:solidFill>
            <a:schemeClr val="tx2">
              <a:lumMod val="7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2"/>
          <p:cNvSpPr txBox="1"/>
          <p:nvPr/>
        </p:nvSpPr>
        <p:spPr bwMode="auto">
          <a:xfrm>
            <a:off x="2208112" y="3766534"/>
            <a:ext cx="1222037" cy="392369"/>
          </a:xfrm>
          <a:prstGeom prst="rect">
            <a:avLst/>
          </a:prstGeom>
          <a:noFill/>
          <a:ln>
            <a:noFill/>
          </a:ln>
        </p:spPr>
        <p:txBody>
          <a:bodyPr wrap="none" lIns="68534" tIns="34267" rIns="68534" bIns="34267">
            <a:spAutoFit/>
          </a:bodyPr>
          <a:lstStyle/>
          <a:p>
            <a:pPr algn="ctr">
              <a:defRPr/>
            </a:pPr>
            <a:r>
              <a:rPr lang="zh-CN" altLang="en-US" sz="2100" b="1" kern="0" dirty="0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发放方式</a:t>
            </a:r>
            <a:endParaRPr lang="en-US" altLang="zh-CN" sz="2100" b="1" kern="0" dirty="0">
              <a:solidFill>
                <a:schemeClr val="tx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56"/>
          <p:cNvSpPr txBox="1"/>
          <p:nvPr/>
        </p:nvSpPr>
        <p:spPr>
          <a:xfrm>
            <a:off x="4278383" y="3800894"/>
            <a:ext cx="3888433" cy="53090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等线"/>
                <a:ea typeface="微软雅黑" panose="020B0503020204020204" pitchFamily="34" charset="-122"/>
              </a:rPr>
              <a:t>点击此处添加文本内容，如关键词、部分简单介绍等。点击此处添加文本内容，如关键词、部分简单介绍等。点击此处添加文本内容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等线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  <p:bldP spid="6" grpId="0"/>
      <p:bldP spid="7" grpId="0" animBg="1"/>
      <p:bldP spid="8" grpId="0" animBg="1"/>
      <p:bldP spid="9" grpId="0"/>
      <p:bldP spid="10" grpId="0"/>
      <p:bldP spid="11" grpId="0" animBg="1"/>
      <p:bldP spid="12" grpId="0" animBg="1"/>
      <p:bldP spid="13" grpId="0"/>
      <p:bldP spid="14" grpId="0"/>
      <p:bldP spid="15" grpId="0" animBg="1"/>
      <p:bldP spid="16" grpId="0" animBg="1"/>
      <p:bldP spid="17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619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福利待遇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等腰三角形 36"/>
          <p:cNvSpPr/>
          <p:nvPr/>
        </p:nvSpPr>
        <p:spPr>
          <a:xfrm>
            <a:off x="3790550" y="911069"/>
            <a:ext cx="1374775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等腰三角形 36"/>
          <p:cNvSpPr/>
          <p:nvPr/>
        </p:nvSpPr>
        <p:spPr>
          <a:xfrm rot="7176392">
            <a:off x="4635893" y="2396174"/>
            <a:ext cx="1374775" cy="1201838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rgbClr val="007E5D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5" name="等腰三角形 36"/>
          <p:cNvSpPr/>
          <p:nvPr/>
        </p:nvSpPr>
        <p:spPr>
          <a:xfrm rot="14423608" flipH="1">
            <a:off x="2894406" y="2413639"/>
            <a:ext cx="1374775" cy="1201837"/>
          </a:xfrm>
          <a:custGeom>
            <a:avLst/>
            <a:gdLst>
              <a:gd name="connsiteX0" fmla="*/ 0 w 1944216"/>
              <a:gd name="connsiteY0" fmla="*/ 1676048 h 1676048"/>
              <a:gd name="connsiteX1" fmla="*/ 972108 w 1944216"/>
              <a:gd name="connsiteY1" fmla="*/ 0 h 1676048"/>
              <a:gd name="connsiteX2" fmla="*/ 1944216 w 1944216"/>
              <a:gd name="connsiteY2" fmla="*/ 1676048 h 1676048"/>
              <a:gd name="connsiteX3" fmla="*/ 0 w 1944216"/>
              <a:gd name="connsiteY3" fmla="*/ 1676048 h 1676048"/>
              <a:gd name="connsiteX0-1" fmla="*/ 1944216 w 2035656"/>
              <a:gd name="connsiteY0-2" fmla="*/ 1676048 h 1767488"/>
              <a:gd name="connsiteX1-3" fmla="*/ 0 w 2035656"/>
              <a:gd name="connsiteY1-4" fmla="*/ 1676048 h 1767488"/>
              <a:gd name="connsiteX2-5" fmla="*/ 972108 w 2035656"/>
              <a:gd name="connsiteY2-6" fmla="*/ 0 h 1767488"/>
              <a:gd name="connsiteX3-7" fmla="*/ 2035656 w 2035656"/>
              <a:gd name="connsiteY3-8" fmla="*/ 1767488 h 1767488"/>
              <a:gd name="connsiteX0-9" fmla="*/ 0 w 2035656"/>
              <a:gd name="connsiteY0-10" fmla="*/ 1676048 h 1767488"/>
              <a:gd name="connsiteX1-11" fmla="*/ 972108 w 2035656"/>
              <a:gd name="connsiteY1-12" fmla="*/ 0 h 1767488"/>
              <a:gd name="connsiteX2-13" fmla="*/ 2035656 w 2035656"/>
              <a:gd name="connsiteY2-14" fmla="*/ 1767488 h 1767488"/>
              <a:gd name="connsiteX0-15" fmla="*/ 0 w 2000932"/>
              <a:gd name="connsiteY0-16" fmla="*/ 1676048 h 1709614"/>
              <a:gd name="connsiteX1-17" fmla="*/ 972108 w 2000932"/>
              <a:gd name="connsiteY1-18" fmla="*/ 0 h 1709614"/>
              <a:gd name="connsiteX2-19" fmla="*/ 2000932 w 2000932"/>
              <a:gd name="connsiteY2-20" fmla="*/ 1709614 h 1709614"/>
              <a:gd name="connsiteX0-21" fmla="*/ 0 w 1966208"/>
              <a:gd name="connsiteY0-22" fmla="*/ 1676048 h 1676048"/>
              <a:gd name="connsiteX1-23" fmla="*/ 972108 w 1966208"/>
              <a:gd name="connsiteY1-24" fmla="*/ 0 h 1676048"/>
              <a:gd name="connsiteX2-25" fmla="*/ 1966208 w 1966208"/>
              <a:gd name="connsiteY2-26" fmla="*/ 1628591 h 1676048"/>
              <a:gd name="connsiteX0-27" fmla="*/ 0 w 2024082"/>
              <a:gd name="connsiteY0-28" fmla="*/ 1676048 h 1698039"/>
              <a:gd name="connsiteX1-29" fmla="*/ 972108 w 2024082"/>
              <a:gd name="connsiteY1-30" fmla="*/ 0 h 1698039"/>
              <a:gd name="connsiteX2-31" fmla="*/ 2024082 w 2024082"/>
              <a:gd name="connsiteY2-32" fmla="*/ 1698039 h 1698039"/>
              <a:gd name="connsiteX0-33" fmla="*/ 0 w 1942196"/>
              <a:gd name="connsiteY0-34" fmla="*/ 1676048 h 1698039"/>
              <a:gd name="connsiteX1-35" fmla="*/ 972108 w 1942196"/>
              <a:gd name="connsiteY1-36" fmla="*/ 0 h 1698039"/>
              <a:gd name="connsiteX2-37" fmla="*/ 1942196 w 1942196"/>
              <a:gd name="connsiteY2-38" fmla="*/ 1698039 h 16980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942196" h="1698039">
                <a:moveTo>
                  <a:pt x="0" y="1676048"/>
                </a:moveTo>
                <a:lnTo>
                  <a:pt x="972108" y="0"/>
                </a:lnTo>
                <a:cubicBezTo>
                  <a:pt x="1296144" y="558683"/>
                  <a:pt x="1942196" y="1698039"/>
                  <a:pt x="1942196" y="1698039"/>
                </a:cubicBezTo>
              </a:path>
            </a:pathLst>
          </a:custGeom>
          <a:noFill/>
          <a:ln w="101600">
            <a:solidFill>
              <a:srgbClr val="FF9999"/>
            </a:solidFill>
            <a:headEnd type="triangle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85000"/>
                  <a:lumOff val="15000"/>
                </a:schemeClr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36808" y="1684180"/>
            <a:ext cx="2579688" cy="133882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3837" y="1684180"/>
            <a:ext cx="2581275" cy="133882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93650" y="3387568"/>
            <a:ext cx="2581275" cy="133882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文字说明性文字说明性文字说明性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6771" y="1884207"/>
            <a:ext cx="849312" cy="114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987574"/>
            <a:ext cx="3270929" cy="3317609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314977" y="1563638"/>
            <a:ext cx="5036974" cy="558490"/>
          </a:xfrm>
          <a:prstGeom prst="rect">
            <a:avLst/>
          </a:prstGeom>
        </p:spPr>
        <p:txBody>
          <a:bodyPr vert="horz" lIns="91417" tIns="45708" rIns="91417" bIns="45708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1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简洁</a:t>
            </a:r>
            <a:r>
              <a:rPr lang="en-US" altLang="zh-CN" sz="1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1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适用于公司培训</a:t>
            </a:r>
            <a:r>
              <a:rPr lang="en-US" altLang="zh-CN" sz="1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1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员工入职</a:t>
            </a:r>
            <a:r>
              <a:rPr lang="en-US" altLang="zh-CN" sz="1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/</a:t>
            </a:r>
            <a:r>
              <a:rPr lang="zh-CN" altLang="en-US" sz="1400" spc="3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职场培训等</a:t>
            </a:r>
            <a:endParaRPr lang="zh-CN" altLang="en-US" sz="1400" spc="3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文本框 23"/>
          <p:cNvSpPr txBox="1"/>
          <p:nvPr/>
        </p:nvSpPr>
        <p:spPr>
          <a:xfrm>
            <a:off x="3280660" y="3236580"/>
            <a:ext cx="1676058" cy="29956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defPPr>
              <a:defRPr lang="zh-CN"/>
            </a:defPPr>
            <a:lvl1pPr>
              <a:defRPr sz="1600"/>
            </a:lvl1pPr>
          </a:lstStyle>
          <a:p>
            <a:pPr algn="ctr"/>
            <a:r>
              <a:rPr lang="zh-CN" altLang="en-US" dirty="0">
                <a:solidFill>
                  <a:prstClr val="white"/>
                </a:solidFill>
                <a:ea typeface="微软雅黑" panose="020B0503020204020204" pitchFamily="34" charset="-122"/>
              </a:rPr>
              <a:t>时间</a:t>
            </a:r>
            <a:r>
              <a:rPr lang="zh-CN" altLang="en-US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prstClr val="white"/>
                </a:solidFill>
                <a:ea typeface="微软雅黑" panose="020B0503020204020204" pitchFamily="34" charset="-122"/>
              </a:rPr>
              <a:t>X</a:t>
            </a:r>
            <a:r>
              <a:rPr lang="zh-CN" altLang="en-US" dirty="0">
                <a:solidFill>
                  <a:prstClr val="white"/>
                </a:solidFill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prstClr val="white"/>
                </a:solidFill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prstClr val="white"/>
                </a:solidFill>
                <a:ea typeface="微软雅黑" panose="020B0503020204020204" pitchFamily="34" charset="-122"/>
              </a:rPr>
              <a:t>月</a:t>
            </a:r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PA_文本框 26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<p:cNvSpPr txBox="1"/>
          <p:nvPr>
            <p:custDataLst>
              <p:tags r:id="rId2"/>
            </p:custDataLst>
          </p:nvPr>
        </p:nvSpPr>
        <p:spPr>
          <a:xfrm>
            <a:off x="524706" y="1999248"/>
            <a:ext cx="4698719" cy="769439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pPr algn="ctr"/>
            <a:r>
              <a:rPr lang="en-US" altLang="zh-CN" sz="4400" kern="0" cap="all" dirty="0">
                <a:solidFill>
                  <a:srgbClr val="EEECE1">
                    <a:lumMod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</a:t>
            </a:r>
            <a:r>
              <a:rPr lang="zh-CN" altLang="en-US" sz="4400" kern="0" cap="all" dirty="0">
                <a:solidFill>
                  <a:srgbClr val="EEECE1">
                    <a:lumMod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感谢您的聆听</a:t>
            </a:r>
            <a:r>
              <a:rPr lang="en-US" altLang="zh-CN" sz="4400" kern="0" cap="all" dirty="0">
                <a:solidFill>
                  <a:srgbClr val="EEECE1">
                    <a:lumMod val="2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—</a:t>
            </a:r>
            <a:endParaRPr lang="en-US" altLang="zh-CN" sz="4400" kern="0" cap="all" dirty="0">
              <a:solidFill>
                <a:srgbClr val="EEECE1">
                  <a:lumMod val="2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65527" y="2911854"/>
            <a:ext cx="747840" cy="457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46741" y="2917089"/>
            <a:ext cx="747840" cy="457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12788" y="2917089"/>
            <a:ext cx="747840" cy="45719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272989" y="2911853"/>
            <a:ext cx="747840" cy="45719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9558" y="2903019"/>
            <a:ext cx="747840" cy="45719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17757" y="3251979"/>
            <a:ext cx="1761712" cy="307777"/>
          </a:xfrm>
          <a:prstGeom prst="roundRect">
            <a:avLst>
              <a:gd name="adj" fmla="val 50000"/>
            </a:avLst>
          </a:prstGeom>
          <a:solidFill>
            <a:srgbClr val="00926C"/>
          </a:solidFill>
          <a:ln>
            <a:noFill/>
          </a:ln>
        </p:spPr>
        <p:txBody>
          <a:bodyPr lIns="91438" tIns="45719" rIns="91438" bIns="45719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2" name="文本框 20"/>
          <p:cNvSpPr txBox="1"/>
          <p:nvPr/>
        </p:nvSpPr>
        <p:spPr>
          <a:xfrm>
            <a:off x="973244" y="3236588"/>
            <a:ext cx="1622805" cy="30543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XXX</a:t>
            </a:r>
            <a:endParaRPr lang="en-US" altLang="zh-CN" sz="1400" dirty="0" smtClean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279772" y="3236588"/>
            <a:ext cx="1761712" cy="308411"/>
            <a:chOff x="6696860" y="5064787"/>
            <a:chExt cx="1567268" cy="31686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4" name="圆角矩形 23"/>
            <p:cNvSpPr/>
            <p:nvPr/>
          </p:nvSpPr>
          <p:spPr>
            <a:xfrm>
              <a:off x="6696860" y="5065438"/>
              <a:ext cx="1567268" cy="3162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 sz="1600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3"/>
            <p:cNvSpPr txBox="1"/>
            <p:nvPr/>
          </p:nvSpPr>
          <p:spPr>
            <a:xfrm>
              <a:off x="6734960" y="5064787"/>
              <a:ext cx="1491068" cy="307777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defPPr>
                <a:defRPr lang="zh-CN"/>
              </a:defPPr>
              <a:lvl1pPr>
                <a:defRPr sz="1600"/>
              </a:lvl1pPr>
            </a:lstStyle>
            <a:p>
              <a:pPr algn="ctr"/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年</a:t>
              </a:r>
              <a:r>
                <a:rPr lang="en-US" altLang="zh-CN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XX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月</a:t>
              </a:r>
              <a:endPara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>
            <a:off x="4418383" y="2746588"/>
            <a:ext cx="2946611" cy="0"/>
          </a:xfrm>
          <a:prstGeom prst="line">
            <a:avLst/>
          </a:prstGeom>
          <a:noFill/>
          <a:ln w="12700" cap="flat" cmpd="sng" algn="ctr">
            <a:solidFill>
              <a:srgbClr val="FF9999"/>
            </a:solidFill>
            <a:prstDash val="solid"/>
            <a:miter lim="800000"/>
            <a:headEnd type="oval"/>
            <a:tailEnd type="oval"/>
          </a:ln>
          <a:effectLst/>
        </p:spPr>
      </p:cxnSp>
      <p:sp>
        <p:nvSpPr>
          <p:cNvPr id="3" name="矩形 2"/>
          <p:cNvSpPr/>
          <p:nvPr/>
        </p:nvSpPr>
        <p:spPr>
          <a:xfrm>
            <a:off x="4418383" y="2129431"/>
            <a:ext cx="3177862" cy="5909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800" b="0" i="0" u="none" strike="noStrike" kern="0" cap="none" spc="0" normalizeH="0" baseline="0" noProof="0" dirty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公司简介</a:t>
            </a:r>
            <a:endParaRPr kumimoji="0" lang="zh-CN" altLang="en-US" sz="3800" b="0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11"/>
          <p:cNvSpPr txBox="1"/>
          <p:nvPr/>
        </p:nvSpPr>
        <p:spPr>
          <a:xfrm>
            <a:off x="4418383" y="2803352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marR="0" lvl="1" indent="-121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7E5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007E5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295" y="2803352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marR="0" lvl="1" indent="-121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7E5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007E5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11"/>
          <p:cNvSpPr txBox="1"/>
          <p:nvPr/>
        </p:nvSpPr>
        <p:spPr>
          <a:xfrm>
            <a:off x="4418383" y="3069630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marR="0" lvl="1" indent="-121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7E5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007E5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Box 11"/>
          <p:cNvSpPr txBox="1"/>
          <p:nvPr/>
        </p:nvSpPr>
        <p:spPr>
          <a:xfrm>
            <a:off x="5943295" y="3069630"/>
            <a:ext cx="1421700" cy="240763"/>
          </a:xfrm>
          <a:prstGeom prst="rect">
            <a:avLst/>
          </a:prstGeom>
          <a:noFill/>
        </p:spPr>
        <p:txBody>
          <a:bodyPr wrap="none" lIns="65023" tIns="32511" rIns="65023" bIns="32511" rtlCol="0">
            <a:spAutoFit/>
          </a:bodyPr>
          <a:lstStyle/>
          <a:p>
            <a:pPr marL="121920" marR="0" lvl="1" indent="-12192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007E5D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kumimoji="0" lang="en-US" altLang="zh-CN" sz="1100" b="0" i="0" u="none" strike="noStrike" kern="0" cap="none" spc="0" normalizeH="0" baseline="0" noProof="0" dirty="0">
              <a:ln>
                <a:noFill/>
              </a:ln>
              <a:solidFill>
                <a:srgbClr val="007E5D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85191" y="1214887"/>
            <a:ext cx="2722413" cy="2902102"/>
            <a:chOff x="999059" y="1708340"/>
            <a:chExt cx="3828393" cy="4080857"/>
          </a:xfrm>
        </p:grpSpPr>
        <p:grpSp>
          <p:nvGrpSpPr>
            <p:cNvPr id="9" name="组合 8"/>
            <p:cNvGrpSpPr/>
            <p:nvPr/>
          </p:nvGrpSpPr>
          <p:grpSpPr>
            <a:xfrm>
              <a:off x="999059" y="1708340"/>
              <a:ext cx="3828393" cy="4080857"/>
              <a:chOff x="3835400" y="1789113"/>
              <a:chExt cx="1468438" cy="1565275"/>
            </a:xfrm>
          </p:grpSpPr>
          <p:sp>
            <p:nvSpPr>
              <p:cNvPr id="12" name="Freeform 5"/>
              <p:cNvSpPr/>
              <p:nvPr/>
            </p:nvSpPr>
            <p:spPr bwMode="auto">
              <a:xfrm>
                <a:off x="40052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5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5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Freeform 6"/>
              <p:cNvSpPr/>
              <p:nvPr/>
            </p:nvSpPr>
            <p:spPr bwMode="auto">
              <a:xfrm>
                <a:off x="3967163" y="1789113"/>
                <a:ext cx="1298575" cy="1565275"/>
              </a:xfrm>
              <a:custGeom>
                <a:avLst/>
                <a:gdLst>
                  <a:gd name="T0" fmla="*/ 304 w 304"/>
                  <a:gd name="T1" fmla="*/ 322 h 366"/>
                  <a:gd name="T2" fmla="*/ 260 w 304"/>
                  <a:gd name="T3" fmla="*/ 366 h 366"/>
                  <a:gd name="T4" fmla="*/ 0 w 304"/>
                  <a:gd name="T5" fmla="*/ 366 h 366"/>
                  <a:gd name="T6" fmla="*/ 0 w 304"/>
                  <a:gd name="T7" fmla="*/ 0 h 366"/>
                  <a:gd name="T8" fmla="*/ 260 w 304"/>
                  <a:gd name="T9" fmla="*/ 0 h 366"/>
                  <a:gd name="T10" fmla="*/ 304 w 304"/>
                  <a:gd name="T11" fmla="*/ 44 h 366"/>
                  <a:gd name="T12" fmla="*/ 304 w 304"/>
                  <a:gd name="T13" fmla="*/ 322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4" h="366">
                    <a:moveTo>
                      <a:pt x="304" y="322"/>
                    </a:moveTo>
                    <a:cubicBezTo>
                      <a:pt x="304" y="347"/>
                      <a:pt x="284" y="366"/>
                      <a:pt x="260" y="366"/>
                    </a:cubicBezTo>
                    <a:cubicBezTo>
                      <a:pt x="0" y="366"/>
                      <a:pt x="0" y="366"/>
                      <a:pt x="0" y="36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60" y="0"/>
                      <a:pt x="260" y="0"/>
                      <a:pt x="260" y="0"/>
                    </a:cubicBezTo>
                    <a:cubicBezTo>
                      <a:pt x="284" y="0"/>
                      <a:pt x="304" y="20"/>
                      <a:pt x="304" y="44"/>
                    </a:cubicBezTo>
                    <a:lnTo>
                      <a:pt x="304" y="322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8"/>
              <p:cNvSpPr>
                <a:spLocks noChangeArrowheads="1"/>
              </p:cNvSpPr>
              <p:nvPr/>
            </p:nvSpPr>
            <p:spPr bwMode="auto">
              <a:xfrm>
                <a:off x="4318000" y="2117726"/>
                <a:ext cx="674688" cy="3429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9"/>
              <p:cNvSpPr/>
              <p:nvPr/>
            </p:nvSpPr>
            <p:spPr bwMode="auto">
              <a:xfrm>
                <a:off x="3835400" y="18399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10"/>
              <p:cNvSpPr/>
              <p:nvPr/>
            </p:nvSpPr>
            <p:spPr bwMode="auto">
              <a:xfrm>
                <a:off x="3835400" y="1976438"/>
                <a:ext cx="234950" cy="73025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"/>
              <p:cNvSpPr/>
              <p:nvPr/>
            </p:nvSpPr>
            <p:spPr bwMode="auto">
              <a:xfrm>
                <a:off x="3835400" y="21177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Freeform 12"/>
              <p:cNvSpPr/>
              <p:nvPr/>
            </p:nvSpPr>
            <p:spPr bwMode="auto">
              <a:xfrm>
                <a:off x="3835400" y="22590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Freeform 13"/>
              <p:cNvSpPr/>
              <p:nvPr/>
            </p:nvSpPr>
            <p:spPr bwMode="auto">
              <a:xfrm>
                <a:off x="3835400" y="23971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Freeform 14"/>
              <p:cNvSpPr/>
              <p:nvPr/>
            </p:nvSpPr>
            <p:spPr bwMode="auto">
              <a:xfrm>
                <a:off x="3835400" y="25368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3835400" y="26781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3835400" y="28162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3835400" y="2955926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3835400" y="3097213"/>
                <a:ext cx="234950" cy="73025"/>
              </a:xfrm>
              <a:custGeom>
                <a:avLst/>
                <a:gdLst>
                  <a:gd name="T0" fmla="*/ 55 w 55"/>
                  <a:gd name="T1" fmla="*/ 8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8 h 17"/>
                  <a:gd name="T8" fmla="*/ 0 w 55"/>
                  <a:gd name="T9" fmla="*/ 8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8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3"/>
                      <a:pt x="55" y="8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19"/>
              <p:cNvSpPr/>
              <p:nvPr/>
            </p:nvSpPr>
            <p:spPr bwMode="auto">
              <a:xfrm>
                <a:off x="3835400" y="3235326"/>
                <a:ext cx="234950" cy="71438"/>
              </a:xfrm>
              <a:custGeom>
                <a:avLst/>
                <a:gdLst>
                  <a:gd name="T0" fmla="*/ 55 w 55"/>
                  <a:gd name="T1" fmla="*/ 9 h 17"/>
                  <a:gd name="T2" fmla="*/ 46 w 55"/>
                  <a:gd name="T3" fmla="*/ 17 h 17"/>
                  <a:gd name="T4" fmla="*/ 8 w 55"/>
                  <a:gd name="T5" fmla="*/ 17 h 17"/>
                  <a:gd name="T6" fmla="*/ 0 w 55"/>
                  <a:gd name="T7" fmla="*/ 9 h 17"/>
                  <a:gd name="T8" fmla="*/ 0 w 55"/>
                  <a:gd name="T9" fmla="*/ 9 h 17"/>
                  <a:gd name="T10" fmla="*/ 8 w 55"/>
                  <a:gd name="T11" fmla="*/ 0 h 17"/>
                  <a:gd name="T12" fmla="*/ 46 w 55"/>
                  <a:gd name="T13" fmla="*/ 0 h 17"/>
                  <a:gd name="T14" fmla="*/ 55 w 55"/>
                  <a:gd name="T1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17">
                    <a:moveTo>
                      <a:pt x="55" y="9"/>
                    </a:moveTo>
                    <a:cubicBezTo>
                      <a:pt x="55" y="13"/>
                      <a:pt x="51" y="17"/>
                      <a:pt x="46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3" y="17"/>
                      <a:pt x="0" y="13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1" y="0"/>
                      <a:pt x="55" y="4"/>
                      <a:pt x="55" y="9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矩形 259"/>
            <p:cNvSpPr>
              <a:spLocks noChangeArrowheads="1"/>
            </p:cNvSpPr>
            <p:nvPr/>
          </p:nvSpPr>
          <p:spPr bwMode="auto">
            <a:xfrm>
              <a:off x="2306379" y="2775471"/>
              <a:ext cx="1656605" cy="5626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600" b="0" i="0" u="none" strike="noStrike" kern="0" cap="none" spc="0" normalizeH="0" baseline="0" noProof="0" dirty="0">
                  <a:ln>
                    <a:noFill/>
                  </a:ln>
                  <a:solidFill>
                    <a:srgbClr val="4D4D4D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01</a:t>
              </a:r>
              <a:endParaRPr kumimoji="0" lang="zh-CN" altLang="en-US" sz="1300" b="0" i="0" u="none" strike="noStrike" kern="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11" name="矩形 259"/>
            <p:cNvSpPr>
              <a:spLocks noChangeArrowheads="1"/>
            </p:cNvSpPr>
            <p:nvPr/>
          </p:nvSpPr>
          <p:spPr bwMode="auto">
            <a:xfrm>
              <a:off x="2385140" y="3684560"/>
              <a:ext cx="1577843" cy="1263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章节</a:t>
              </a:r>
              <a:endPara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PART</a:t>
              </a:r>
              <a:endParaRPr kumimoji="0" lang="en-US" altLang="zh-CN" sz="3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77637" y="919707"/>
            <a:ext cx="3010707" cy="3729466"/>
          </a:xfrm>
          <a:prstGeom prst="roundRect">
            <a:avLst>
              <a:gd name="adj" fmla="val 3967"/>
            </a:avLst>
          </a:prstGeom>
          <a:solidFill>
            <a:schemeClr val="tx2">
              <a:lumMod val="7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27990" y="1110477"/>
            <a:ext cx="3694751" cy="3453532"/>
          </a:xfrm>
          <a:prstGeom prst="rect">
            <a:avLst/>
          </a:prstGeom>
          <a:solidFill>
            <a:srgbClr val="FF9999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4576358" y="1347616"/>
          <a:ext cx="3382010" cy="299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005"/>
                <a:gridCol w="1691005"/>
              </a:tblGrid>
              <a:tr h="443342"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5855"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5855"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5855"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5855"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5855"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25855"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ea typeface="微软雅黑" panose="020B0503020204020204" pitchFamily="34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9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矩形 47"/>
          <p:cNvSpPr>
            <a:spLocks noChangeArrowheads="1"/>
          </p:cNvSpPr>
          <p:nvPr/>
        </p:nvSpPr>
        <p:spPr bwMode="auto">
          <a:xfrm>
            <a:off x="4802499" y="1391225"/>
            <a:ext cx="2945720" cy="2932721"/>
          </a:xfrm>
          <a:prstGeom prst="rect">
            <a:avLst/>
          </a:prstGeom>
          <a:noFill/>
          <a:ln>
            <a:noFill/>
          </a:ln>
        </p:spPr>
        <p:txBody>
          <a:bodyPr wrap="square"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514350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8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    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有家（中国）行业有限公司是一家专注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于产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品及服务的综合性公司，在行业内拥有领先地位。在此录入上述图表的综合描述说明，在此录入上述图表的综合描述说明。在此录入上述图表的综合描述说明。在此录入上述图表的综合描述说明。在此录入上述图表的综合描述说明。在此录入上述图表的综合描述说明。在此录入上述图表的综合描述说明。在此录入上述图表的综合描述说明。在此录入上述图表的综合描述说明。在此录入上述图表的综合描述说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79846" y="826121"/>
            <a:ext cx="2761156" cy="3737888"/>
            <a:chOff x="2148824" y="1500199"/>
            <a:chExt cx="3169740" cy="4769514"/>
          </a:xfrm>
        </p:grpSpPr>
        <p:sp>
          <p:nvSpPr>
            <p:cNvPr id="9" name="矩形 8"/>
            <p:cNvSpPr/>
            <p:nvPr/>
          </p:nvSpPr>
          <p:spPr>
            <a:xfrm>
              <a:off x="2148824" y="1728281"/>
              <a:ext cx="3169740" cy="4541432"/>
            </a:xfrm>
            <a:prstGeom prst="rect">
              <a:avLst/>
            </a:prstGeom>
            <a:gradFill>
              <a:gsLst>
                <a:gs pos="39000">
                  <a:schemeClr val="bg1"/>
                </a:gs>
                <a:gs pos="99000">
                  <a:schemeClr val="bg1">
                    <a:lumMod val="95000"/>
                  </a:schemeClr>
                </a:gs>
              </a:gsLst>
              <a:lin ang="21594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275613" y="1791378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618909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962204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305499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648794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021780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365075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709161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052456" y="1791377"/>
              <a:ext cx="181837" cy="184071"/>
            </a:xfrm>
            <a:prstGeom prst="ellipse">
              <a:avLst/>
            </a:prstGeom>
            <a:noFill/>
            <a:ln w="28575">
              <a:gradFill flip="none" rotWithShape="1">
                <a:gsLst>
                  <a:gs pos="49000">
                    <a:schemeClr val="bg1">
                      <a:lumMod val="95000"/>
                    </a:schemeClr>
                  </a:gs>
                  <a:gs pos="20000">
                    <a:schemeClr val="bg2">
                      <a:lumMod val="90000"/>
                    </a:schemeClr>
                  </a:gs>
                  <a:gs pos="88000">
                    <a:schemeClr val="bg2">
                      <a:lumMod val="75000"/>
                    </a:schemeClr>
                  </a:gs>
                  <a:gs pos="62000">
                    <a:schemeClr val="bg1">
                      <a:lumMod val="9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27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333594" y="1510575"/>
              <a:ext cx="68082" cy="412580"/>
              <a:chOff x="2333594" y="1510575"/>
              <a:chExt cx="68082" cy="412580"/>
            </a:xfrm>
          </p:grpSpPr>
          <p:sp>
            <p:nvSpPr>
              <p:cNvPr id="44" name="圆角矩形 43"/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圆角矩形 44"/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676606" y="1504454"/>
              <a:ext cx="68082" cy="412580"/>
              <a:chOff x="2333594" y="1510575"/>
              <a:chExt cx="68082" cy="412580"/>
            </a:xfrm>
          </p:grpSpPr>
          <p:sp>
            <p:nvSpPr>
              <p:cNvPr id="42" name="圆角矩形 41"/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17941" y="1510575"/>
              <a:ext cx="68082" cy="412580"/>
              <a:chOff x="2333594" y="1510575"/>
              <a:chExt cx="68082" cy="412580"/>
            </a:xfrm>
          </p:grpSpPr>
          <p:sp>
            <p:nvSpPr>
              <p:cNvPr id="40" name="圆角矩形 39"/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圆角矩形 40"/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363109" y="1504453"/>
              <a:ext cx="68082" cy="412580"/>
              <a:chOff x="2333594" y="1510575"/>
              <a:chExt cx="68082" cy="412580"/>
            </a:xfrm>
          </p:grpSpPr>
          <p:sp>
            <p:nvSpPr>
              <p:cNvPr id="38" name="圆角矩形 37"/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圆角矩形 38"/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707169" y="1503712"/>
              <a:ext cx="68082" cy="412580"/>
              <a:chOff x="2333594" y="1510575"/>
              <a:chExt cx="68082" cy="412580"/>
            </a:xfrm>
          </p:grpSpPr>
          <p:sp>
            <p:nvSpPr>
              <p:cNvPr id="36" name="圆角矩形 35"/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4079903" y="1503711"/>
              <a:ext cx="68082" cy="412580"/>
              <a:chOff x="2333594" y="1510575"/>
              <a:chExt cx="68082" cy="412580"/>
            </a:xfrm>
          </p:grpSpPr>
          <p:sp>
            <p:nvSpPr>
              <p:cNvPr id="34" name="圆角矩形 33"/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421952" y="1500941"/>
              <a:ext cx="68082" cy="412580"/>
              <a:chOff x="2333594" y="1510575"/>
              <a:chExt cx="68082" cy="412580"/>
            </a:xfrm>
          </p:grpSpPr>
          <p:sp>
            <p:nvSpPr>
              <p:cNvPr id="32" name="圆角矩形 31"/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4768052" y="1500985"/>
              <a:ext cx="68082" cy="412580"/>
              <a:chOff x="2333594" y="1510575"/>
              <a:chExt cx="68082" cy="412580"/>
            </a:xfrm>
          </p:grpSpPr>
          <p:sp>
            <p:nvSpPr>
              <p:cNvPr id="30" name="圆角矩形 29"/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5111755" y="1500199"/>
              <a:ext cx="68082" cy="412580"/>
              <a:chOff x="2333594" y="1510575"/>
              <a:chExt cx="68082" cy="412580"/>
            </a:xfrm>
          </p:grpSpPr>
          <p:sp>
            <p:nvSpPr>
              <p:cNvPr id="28" name="圆角矩形 27"/>
              <p:cNvSpPr/>
              <p:nvPr/>
            </p:nvSpPr>
            <p:spPr>
              <a:xfrm rot="5400000">
                <a:off x="2143332" y="1701579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 rot="5400000">
                <a:off x="2180101" y="1700837"/>
                <a:ext cx="411838" cy="31313"/>
              </a:xfrm>
              <a:prstGeom prst="roundRect">
                <a:avLst/>
              </a:prstGeom>
              <a:gradFill flip="none" rotWithShape="1">
                <a:gsLst>
                  <a:gs pos="13000">
                    <a:schemeClr val="bg2">
                      <a:lumMod val="75000"/>
                    </a:schemeClr>
                  </a:gs>
                  <a:gs pos="79000">
                    <a:schemeClr val="bg1"/>
                  </a:gs>
                  <a:gs pos="31000">
                    <a:schemeClr val="bg1"/>
                  </a:gs>
                  <a:gs pos="93000">
                    <a:schemeClr val="bg2">
                      <a:lumMod val="7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>
            <a:fillRect/>
          </a:stretch>
        </p:blipFill>
        <p:spPr bwMode="auto">
          <a:xfrm>
            <a:off x="1340799" y="1394151"/>
            <a:ext cx="2447329" cy="3071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3921" y="1166414"/>
            <a:ext cx="4344735" cy="2258572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公司概述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10"/>
          <p:cNvSpPr/>
          <p:nvPr/>
        </p:nvSpPr>
        <p:spPr bwMode="auto">
          <a:xfrm>
            <a:off x="987901" y="3205275"/>
            <a:ext cx="595313" cy="597694"/>
          </a:xfrm>
          <a:prstGeom prst="ellipse">
            <a:avLst/>
          </a:prstGeom>
          <a:solidFill>
            <a:srgbClr val="FF9999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en-US" dirty="0">
              <a:solidFill>
                <a:srgbClr val="008080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5" name="Group 22"/>
          <p:cNvGrpSpPr/>
          <p:nvPr/>
        </p:nvGrpSpPr>
        <p:grpSpPr bwMode="auto">
          <a:xfrm>
            <a:off x="1144856" y="3372577"/>
            <a:ext cx="266275" cy="256754"/>
            <a:chOff x="5099140" y="1309474"/>
            <a:chExt cx="439257" cy="424283"/>
          </a:xfrm>
          <a:solidFill>
            <a:schemeClr val="bg1"/>
          </a:solidFill>
        </p:grpSpPr>
        <p:sp>
          <p:nvSpPr>
            <p:cNvPr id="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980335" y="1254243"/>
            <a:ext cx="595313" cy="598885"/>
            <a:chOff x="7423835" y="2372212"/>
            <a:chExt cx="792885" cy="797434"/>
          </a:xfrm>
        </p:grpSpPr>
        <p:sp>
          <p:nvSpPr>
            <p:cNvPr id="21" name="Oval 6"/>
            <p:cNvSpPr/>
            <p:nvPr/>
          </p:nvSpPr>
          <p:spPr>
            <a:xfrm>
              <a:off x="7423835" y="2372212"/>
              <a:ext cx="792885" cy="797434"/>
            </a:xfrm>
            <a:prstGeom prst="ellipse">
              <a:avLst/>
            </a:prstGeom>
            <a:solidFill>
              <a:srgbClr val="007E5D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22" name="Freeform 35"/>
            <p:cNvSpPr>
              <a:spLocks noEditPoints="1"/>
            </p:cNvSpPr>
            <p:nvPr/>
          </p:nvSpPr>
          <p:spPr bwMode="auto">
            <a:xfrm>
              <a:off x="7609706" y="2628869"/>
              <a:ext cx="421143" cy="284121"/>
            </a:xfrm>
            <a:custGeom>
              <a:avLst/>
              <a:gdLst>
                <a:gd name="T0" fmla="*/ 362129 w 157"/>
                <a:gd name="T1" fmla="*/ 123298 h 106"/>
                <a:gd name="T2" fmla="*/ 364812 w 157"/>
                <a:gd name="T3" fmla="*/ 99174 h 106"/>
                <a:gd name="T4" fmla="*/ 265561 w 157"/>
                <a:gd name="T5" fmla="*/ 0 h 106"/>
                <a:gd name="T6" fmla="*/ 195818 w 157"/>
                <a:gd name="T7" fmla="*/ 48247 h 106"/>
                <a:gd name="T8" fmla="*/ 120710 w 157"/>
                <a:gd name="T9" fmla="*/ 21443 h 106"/>
                <a:gd name="T10" fmla="*/ 50966 w 157"/>
                <a:gd name="T11" fmla="*/ 104535 h 106"/>
                <a:gd name="T12" fmla="*/ 53649 w 157"/>
                <a:gd name="T13" fmla="*/ 125978 h 106"/>
                <a:gd name="T14" fmla="*/ 0 w 157"/>
                <a:gd name="T15" fmla="*/ 201029 h 106"/>
                <a:gd name="T16" fmla="*/ 83156 w 157"/>
                <a:gd name="T17" fmla="*/ 284121 h 106"/>
                <a:gd name="T18" fmla="*/ 337987 w 157"/>
                <a:gd name="T19" fmla="*/ 284121 h 106"/>
                <a:gd name="T20" fmla="*/ 421143 w 157"/>
                <a:gd name="T21" fmla="*/ 201029 h 106"/>
                <a:gd name="T22" fmla="*/ 362129 w 157"/>
                <a:gd name="T23" fmla="*/ 123298 h 106"/>
                <a:gd name="T24" fmla="*/ 321893 w 157"/>
                <a:gd name="T25" fmla="*/ 268039 h 106"/>
                <a:gd name="T26" fmla="*/ 211913 w 157"/>
                <a:gd name="T27" fmla="*/ 268039 h 106"/>
                <a:gd name="T28" fmla="*/ 276291 w 157"/>
                <a:gd name="T29" fmla="*/ 201029 h 106"/>
                <a:gd name="T30" fmla="*/ 273609 w 157"/>
                <a:gd name="T31" fmla="*/ 192988 h 106"/>
                <a:gd name="T32" fmla="*/ 246784 w 157"/>
                <a:gd name="T33" fmla="*/ 192988 h 106"/>
                <a:gd name="T34" fmla="*/ 246784 w 157"/>
                <a:gd name="T35" fmla="*/ 182266 h 106"/>
                <a:gd name="T36" fmla="*/ 246784 w 157"/>
                <a:gd name="T37" fmla="*/ 99174 h 106"/>
                <a:gd name="T38" fmla="*/ 241420 w 157"/>
                <a:gd name="T39" fmla="*/ 93814 h 106"/>
                <a:gd name="T40" fmla="*/ 171676 w 157"/>
                <a:gd name="T41" fmla="*/ 93814 h 106"/>
                <a:gd name="T42" fmla="*/ 166311 w 157"/>
                <a:gd name="T43" fmla="*/ 99174 h 106"/>
                <a:gd name="T44" fmla="*/ 166311 w 157"/>
                <a:gd name="T45" fmla="*/ 182266 h 106"/>
                <a:gd name="T46" fmla="*/ 166311 w 157"/>
                <a:gd name="T47" fmla="*/ 195668 h 106"/>
                <a:gd name="T48" fmla="*/ 136804 w 157"/>
                <a:gd name="T49" fmla="*/ 195668 h 106"/>
                <a:gd name="T50" fmla="*/ 134122 w 157"/>
                <a:gd name="T51" fmla="*/ 203709 h 106"/>
                <a:gd name="T52" fmla="*/ 201183 w 157"/>
                <a:gd name="T53" fmla="*/ 268039 h 106"/>
                <a:gd name="T54" fmla="*/ 101933 w 157"/>
                <a:gd name="T55" fmla="*/ 268039 h 106"/>
                <a:gd name="T56" fmla="*/ 29507 w 157"/>
                <a:gd name="T57" fmla="*/ 198349 h 106"/>
                <a:gd name="T58" fmla="*/ 77791 w 157"/>
                <a:gd name="T59" fmla="*/ 134019 h 106"/>
                <a:gd name="T60" fmla="*/ 75108 w 157"/>
                <a:gd name="T61" fmla="*/ 117937 h 106"/>
                <a:gd name="T62" fmla="*/ 134122 w 157"/>
                <a:gd name="T63" fmla="*/ 45567 h 106"/>
                <a:gd name="T64" fmla="*/ 198501 w 157"/>
                <a:gd name="T65" fmla="*/ 77731 h 106"/>
                <a:gd name="T66" fmla="*/ 260197 w 157"/>
                <a:gd name="T67" fmla="*/ 26804 h 106"/>
                <a:gd name="T68" fmla="*/ 343352 w 157"/>
                <a:gd name="T69" fmla="*/ 112576 h 106"/>
                <a:gd name="T70" fmla="*/ 340670 w 157"/>
                <a:gd name="T71" fmla="*/ 131339 h 106"/>
                <a:gd name="T72" fmla="*/ 394319 w 157"/>
                <a:gd name="T73" fmla="*/ 198349 h 106"/>
                <a:gd name="T74" fmla="*/ 321893 w 157"/>
                <a:gd name="T75" fmla="*/ 268039 h 10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57"/>
                <a:gd name="T115" fmla="*/ 0 h 106"/>
                <a:gd name="T116" fmla="*/ 157 w 157"/>
                <a:gd name="T117" fmla="*/ 106 h 10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1676544" y="1351055"/>
            <a:ext cx="1779984" cy="315465"/>
          </a:xfrm>
          <a:prstGeom prst="rect">
            <a:avLst/>
          </a:prstGeom>
          <a:solidFill>
            <a:srgbClr val="007E5D"/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旗下分支机构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1676548" y="1628471"/>
            <a:ext cx="1884759" cy="475509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在此录入图表的描述说明，在此录入图表的描述说明。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676544" y="2322605"/>
            <a:ext cx="1779984" cy="31546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ea typeface="微软雅黑" panose="020B0503020204020204" pitchFamily="34" charset="-122"/>
              </a:rPr>
              <a:t>拥有员工数量</a:t>
            </a:r>
            <a:endParaRPr lang="en-US" altLang="zh-CN" sz="1600" b="1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1676548" y="2600021"/>
            <a:ext cx="1884759" cy="475509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在此录入图表的描述说明，在此录入图表的描述说明。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676544" y="3294155"/>
            <a:ext cx="1779984" cy="315465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txBody>
          <a:bodyPr anchor="ctr"/>
          <a:lstStyle/>
          <a:p>
            <a:pPr algn="ctr" defTabSz="914400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产品总销售额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1676548" y="3562046"/>
            <a:ext cx="1884759" cy="475509"/>
          </a:xfrm>
          <a:prstGeom prst="rect">
            <a:avLst/>
          </a:prstGeom>
          <a:noFill/>
          <a:ln>
            <a:noFill/>
          </a:ln>
        </p:spPr>
        <p:txBody>
          <a:bodyPr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685800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在此录入图表的描述说明，在此录入图表的描述说明。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980335" y="2228172"/>
            <a:ext cx="595313" cy="597694"/>
            <a:chOff x="7423835" y="3637387"/>
            <a:chExt cx="792885" cy="797434"/>
          </a:xfrm>
        </p:grpSpPr>
        <p:sp>
          <p:nvSpPr>
            <p:cNvPr id="30" name="Oval 8"/>
            <p:cNvSpPr/>
            <p:nvPr/>
          </p:nvSpPr>
          <p:spPr>
            <a:xfrm>
              <a:off x="7423835" y="3637387"/>
              <a:ext cx="792885" cy="797434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en-US" sz="1600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75"/>
            <p:cNvSpPr/>
            <p:nvPr/>
          </p:nvSpPr>
          <p:spPr>
            <a:xfrm>
              <a:off x="7549111" y="3842306"/>
              <a:ext cx="542333" cy="387597"/>
            </a:xfrm>
            <a:custGeom>
              <a:avLst/>
              <a:gdLst>
                <a:gd name="connsiteX0" fmla="*/ 387898 w 613253"/>
                <a:gd name="connsiteY0" fmla="*/ 243653 h 438850"/>
                <a:gd name="connsiteX1" fmla="*/ 395944 w 613253"/>
                <a:gd name="connsiteY1" fmla="*/ 271151 h 438850"/>
                <a:gd name="connsiteX2" fmla="*/ 351715 w 613253"/>
                <a:gd name="connsiteY2" fmla="*/ 369631 h 438850"/>
                <a:gd name="connsiteX3" fmla="*/ 351092 w 613253"/>
                <a:gd name="connsiteY3" fmla="*/ 369631 h 438850"/>
                <a:gd name="connsiteX4" fmla="*/ 351529 w 613253"/>
                <a:gd name="connsiteY4" fmla="*/ 370046 h 438850"/>
                <a:gd name="connsiteX5" fmla="*/ 351093 w 613253"/>
                <a:gd name="connsiteY5" fmla="*/ 371017 h 438850"/>
                <a:gd name="connsiteX6" fmla="*/ 352550 w 613253"/>
                <a:gd name="connsiteY6" fmla="*/ 371017 h 438850"/>
                <a:gd name="connsiteX7" fmla="*/ 402076 w 613253"/>
                <a:gd name="connsiteY7" fmla="*/ 418085 h 438850"/>
                <a:gd name="connsiteX8" fmla="*/ 451601 w 613253"/>
                <a:gd name="connsiteY8" fmla="*/ 371017 h 438850"/>
                <a:gd name="connsiteX9" fmla="*/ 453059 w 613253"/>
                <a:gd name="connsiteY9" fmla="*/ 371017 h 438850"/>
                <a:gd name="connsiteX10" fmla="*/ 452623 w 613253"/>
                <a:gd name="connsiteY10" fmla="*/ 370045 h 438850"/>
                <a:gd name="connsiteX11" fmla="*/ 453059 w 613253"/>
                <a:gd name="connsiteY11" fmla="*/ 369631 h 438850"/>
                <a:gd name="connsiteX12" fmla="*/ 452437 w 613253"/>
                <a:gd name="connsiteY12" fmla="*/ 369631 h 438850"/>
                <a:gd name="connsiteX13" fmla="*/ 408207 w 613253"/>
                <a:gd name="connsiteY13" fmla="*/ 271149 h 438850"/>
                <a:gd name="connsiteX14" fmla="*/ 416253 w 613253"/>
                <a:gd name="connsiteY14" fmla="*/ 243653 h 438850"/>
                <a:gd name="connsiteX15" fmla="*/ 157406 w 613253"/>
                <a:gd name="connsiteY15" fmla="*/ 216295 h 438850"/>
                <a:gd name="connsiteX16" fmla="*/ 163926 w 613253"/>
                <a:gd name="connsiteY16" fmla="*/ 238576 h 438850"/>
                <a:gd name="connsiteX17" fmla="*/ 128088 w 613253"/>
                <a:gd name="connsiteY17" fmla="*/ 318371 h 438850"/>
                <a:gd name="connsiteX18" fmla="*/ 127583 w 613253"/>
                <a:gd name="connsiteY18" fmla="*/ 318371 h 438850"/>
                <a:gd name="connsiteX19" fmla="*/ 127937 w 613253"/>
                <a:gd name="connsiteY19" fmla="*/ 318708 h 438850"/>
                <a:gd name="connsiteX20" fmla="*/ 127584 w 613253"/>
                <a:gd name="connsiteY20" fmla="*/ 319494 h 438850"/>
                <a:gd name="connsiteX21" fmla="*/ 128765 w 613253"/>
                <a:gd name="connsiteY21" fmla="*/ 319494 h 438850"/>
                <a:gd name="connsiteX22" fmla="*/ 168894 w 613253"/>
                <a:gd name="connsiteY22" fmla="*/ 357632 h 438850"/>
                <a:gd name="connsiteX23" fmla="*/ 209023 w 613253"/>
                <a:gd name="connsiteY23" fmla="*/ 319494 h 438850"/>
                <a:gd name="connsiteX24" fmla="*/ 210205 w 613253"/>
                <a:gd name="connsiteY24" fmla="*/ 319494 h 438850"/>
                <a:gd name="connsiteX25" fmla="*/ 209851 w 613253"/>
                <a:gd name="connsiteY25" fmla="*/ 318707 h 438850"/>
                <a:gd name="connsiteX26" fmla="*/ 210204 w 613253"/>
                <a:gd name="connsiteY26" fmla="*/ 318371 h 438850"/>
                <a:gd name="connsiteX27" fmla="*/ 209701 w 613253"/>
                <a:gd name="connsiteY27" fmla="*/ 318371 h 438850"/>
                <a:gd name="connsiteX28" fmla="*/ 173862 w 613253"/>
                <a:gd name="connsiteY28" fmla="*/ 238574 h 438850"/>
                <a:gd name="connsiteX29" fmla="*/ 180381 w 613253"/>
                <a:gd name="connsiteY29" fmla="*/ 216295 h 438850"/>
                <a:gd name="connsiteX30" fmla="*/ 402620 w 613253"/>
                <a:gd name="connsiteY30" fmla="*/ 0 h 438850"/>
                <a:gd name="connsiteX31" fmla="*/ 515766 w 613253"/>
                <a:gd name="connsiteY31" fmla="*/ 114905 h 438850"/>
                <a:gd name="connsiteX32" fmla="*/ 454423 w 613253"/>
                <a:gd name="connsiteY32" fmla="*/ 215466 h 438850"/>
                <a:gd name="connsiteX33" fmla="*/ 454423 w 613253"/>
                <a:gd name="connsiteY33" fmla="*/ 231044 h 438850"/>
                <a:gd name="connsiteX34" fmla="*/ 613253 w 613253"/>
                <a:gd name="connsiteY34" fmla="*/ 391500 h 438850"/>
                <a:gd name="connsiteX35" fmla="*/ 398531 w 613253"/>
                <a:gd name="connsiteY35" fmla="*/ 438850 h 438850"/>
                <a:gd name="connsiteX36" fmla="*/ 193634 w 613253"/>
                <a:gd name="connsiteY36" fmla="*/ 395700 h 438850"/>
                <a:gd name="connsiteX37" fmla="*/ 203279 w 613253"/>
                <a:gd name="connsiteY37" fmla="*/ 370444 h 438850"/>
                <a:gd name="connsiteX38" fmla="*/ 166022 w 613253"/>
                <a:gd name="connsiteY38" fmla="*/ 374457 h 438850"/>
                <a:gd name="connsiteX39" fmla="*/ 0 w 613253"/>
                <a:gd name="connsiteY39" fmla="*/ 339494 h 438850"/>
                <a:gd name="connsiteX40" fmla="*/ 125154 w 613253"/>
                <a:gd name="connsiteY40" fmla="*/ 207518 h 438850"/>
                <a:gd name="connsiteX41" fmla="*/ 125154 w 613253"/>
                <a:gd name="connsiteY41" fmla="*/ 191945 h 438850"/>
                <a:gd name="connsiteX42" fmla="*/ 77656 w 613253"/>
                <a:gd name="connsiteY42" fmla="*/ 111974 h 438850"/>
                <a:gd name="connsiteX43" fmla="*/ 169335 w 613253"/>
                <a:gd name="connsiteY43" fmla="*/ 18870 h 438850"/>
                <a:gd name="connsiteX44" fmla="*/ 261014 w 613253"/>
                <a:gd name="connsiteY44" fmla="*/ 111974 h 438850"/>
                <a:gd name="connsiteX45" fmla="*/ 211310 w 613253"/>
                <a:gd name="connsiteY45" fmla="*/ 193456 h 438850"/>
                <a:gd name="connsiteX46" fmla="*/ 211310 w 613253"/>
                <a:gd name="connsiteY46" fmla="*/ 206078 h 438850"/>
                <a:gd name="connsiteX47" fmla="*/ 292834 w 613253"/>
                <a:gd name="connsiteY47" fmla="*/ 252540 h 438850"/>
                <a:gd name="connsiteX48" fmla="*/ 295048 w 613253"/>
                <a:gd name="connsiteY48" fmla="*/ 255467 h 438850"/>
                <a:gd name="connsiteX49" fmla="*/ 348094 w 613253"/>
                <a:gd name="connsiteY49" fmla="*/ 232822 h 438850"/>
                <a:gd name="connsiteX50" fmla="*/ 348094 w 613253"/>
                <a:gd name="connsiteY50" fmla="*/ 213602 h 438850"/>
                <a:gd name="connsiteX51" fmla="*/ 289474 w 613253"/>
                <a:gd name="connsiteY51" fmla="*/ 114905 h 438850"/>
                <a:gd name="connsiteX52" fmla="*/ 402620 w 613253"/>
                <a:gd name="connsiteY52" fmla="*/ 0 h 43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613253" h="438850">
                  <a:moveTo>
                    <a:pt x="387898" y="243653"/>
                  </a:moveTo>
                  <a:lnTo>
                    <a:pt x="395944" y="271151"/>
                  </a:lnTo>
                  <a:lnTo>
                    <a:pt x="351715" y="369631"/>
                  </a:lnTo>
                  <a:lnTo>
                    <a:pt x="351092" y="369631"/>
                  </a:lnTo>
                  <a:lnTo>
                    <a:pt x="351529" y="370046"/>
                  </a:lnTo>
                  <a:lnTo>
                    <a:pt x="351093" y="371017"/>
                  </a:lnTo>
                  <a:lnTo>
                    <a:pt x="352550" y="371017"/>
                  </a:lnTo>
                  <a:lnTo>
                    <a:pt x="402076" y="418085"/>
                  </a:lnTo>
                  <a:lnTo>
                    <a:pt x="451601" y="371017"/>
                  </a:lnTo>
                  <a:lnTo>
                    <a:pt x="453059" y="371017"/>
                  </a:lnTo>
                  <a:lnTo>
                    <a:pt x="452623" y="370045"/>
                  </a:lnTo>
                  <a:lnTo>
                    <a:pt x="453059" y="369631"/>
                  </a:lnTo>
                  <a:lnTo>
                    <a:pt x="452437" y="369631"/>
                  </a:lnTo>
                  <a:lnTo>
                    <a:pt x="408207" y="271149"/>
                  </a:lnTo>
                  <a:lnTo>
                    <a:pt x="416253" y="243653"/>
                  </a:lnTo>
                  <a:close/>
                  <a:moveTo>
                    <a:pt x="157406" y="216295"/>
                  </a:moveTo>
                  <a:lnTo>
                    <a:pt x="163926" y="238576"/>
                  </a:lnTo>
                  <a:lnTo>
                    <a:pt x="128088" y="318371"/>
                  </a:lnTo>
                  <a:lnTo>
                    <a:pt x="127583" y="318371"/>
                  </a:lnTo>
                  <a:lnTo>
                    <a:pt x="127937" y="318708"/>
                  </a:lnTo>
                  <a:lnTo>
                    <a:pt x="127584" y="319494"/>
                  </a:lnTo>
                  <a:lnTo>
                    <a:pt x="128765" y="319494"/>
                  </a:lnTo>
                  <a:lnTo>
                    <a:pt x="168894" y="357632"/>
                  </a:lnTo>
                  <a:lnTo>
                    <a:pt x="209023" y="319494"/>
                  </a:lnTo>
                  <a:lnTo>
                    <a:pt x="210205" y="319494"/>
                  </a:lnTo>
                  <a:lnTo>
                    <a:pt x="209851" y="318707"/>
                  </a:lnTo>
                  <a:lnTo>
                    <a:pt x="210204" y="318371"/>
                  </a:lnTo>
                  <a:lnTo>
                    <a:pt x="209701" y="318371"/>
                  </a:lnTo>
                  <a:lnTo>
                    <a:pt x="173862" y="238574"/>
                  </a:lnTo>
                  <a:lnTo>
                    <a:pt x="180381" y="216295"/>
                  </a:lnTo>
                  <a:close/>
                  <a:moveTo>
                    <a:pt x="402620" y="0"/>
                  </a:moveTo>
                  <a:cubicBezTo>
                    <a:pt x="465109" y="0"/>
                    <a:pt x="515766" y="51445"/>
                    <a:pt x="515766" y="114905"/>
                  </a:cubicBezTo>
                  <a:cubicBezTo>
                    <a:pt x="515766" y="159138"/>
                    <a:pt x="491155" y="197534"/>
                    <a:pt x="454423" y="215466"/>
                  </a:cubicBezTo>
                  <a:lnTo>
                    <a:pt x="454423" y="231044"/>
                  </a:lnTo>
                  <a:cubicBezTo>
                    <a:pt x="531505" y="249779"/>
                    <a:pt x="592702" y="311734"/>
                    <a:pt x="613253" y="391500"/>
                  </a:cubicBezTo>
                  <a:cubicBezTo>
                    <a:pt x="550688" y="422070"/>
                    <a:pt x="477097" y="438850"/>
                    <a:pt x="398531" y="438850"/>
                  </a:cubicBezTo>
                  <a:cubicBezTo>
                    <a:pt x="323987" y="438850"/>
                    <a:pt x="253921" y="423744"/>
                    <a:pt x="193634" y="395700"/>
                  </a:cubicBezTo>
                  <a:lnTo>
                    <a:pt x="203279" y="370444"/>
                  </a:lnTo>
                  <a:lnTo>
                    <a:pt x="166022" y="374457"/>
                  </a:lnTo>
                  <a:cubicBezTo>
                    <a:pt x="105620" y="374457"/>
                    <a:pt x="48848" y="362217"/>
                    <a:pt x="0" y="339494"/>
                  </a:cubicBezTo>
                  <a:cubicBezTo>
                    <a:pt x="15404" y="274815"/>
                    <a:pt x="63667" y="224043"/>
                    <a:pt x="125154" y="207518"/>
                  </a:cubicBezTo>
                  <a:lnTo>
                    <a:pt x="125154" y="191945"/>
                  </a:lnTo>
                  <a:cubicBezTo>
                    <a:pt x="96529" y="177233"/>
                    <a:pt x="77656" y="146842"/>
                    <a:pt x="77656" y="111974"/>
                  </a:cubicBezTo>
                  <a:cubicBezTo>
                    <a:pt x="77656" y="60554"/>
                    <a:pt x="118702" y="18870"/>
                    <a:pt x="169335" y="18870"/>
                  </a:cubicBezTo>
                  <a:cubicBezTo>
                    <a:pt x="219968" y="18870"/>
                    <a:pt x="261014" y="60554"/>
                    <a:pt x="261014" y="111974"/>
                  </a:cubicBezTo>
                  <a:cubicBezTo>
                    <a:pt x="261014" y="147815"/>
                    <a:pt x="241072" y="178926"/>
                    <a:pt x="211310" y="193456"/>
                  </a:cubicBezTo>
                  <a:lnTo>
                    <a:pt x="211310" y="206078"/>
                  </a:lnTo>
                  <a:cubicBezTo>
                    <a:pt x="242539" y="213668"/>
                    <a:pt x="270549" y="230014"/>
                    <a:pt x="292834" y="252540"/>
                  </a:cubicBezTo>
                  <a:lnTo>
                    <a:pt x="295048" y="255467"/>
                  </a:lnTo>
                  <a:lnTo>
                    <a:pt x="348094" y="232822"/>
                  </a:lnTo>
                  <a:lnTo>
                    <a:pt x="348094" y="213602"/>
                  </a:lnTo>
                  <a:cubicBezTo>
                    <a:pt x="312767" y="195444"/>
                    <a:pt x="289474" y="157937"/>
                    <a:pt x="289474" y="114905"/>
                  </a:cubicBezTo>
                  <a:cubicBezTo>
                    <a:pt x="289474" y="51445"/>
                    <a:pt x="340131" y="0"/>
                    <a:pt x="402620" y="0"/>
                  </a:cubicBezTo>
                  <a:close/>
                </a:path>
              </a:pathLst>
            </a:custGeom>
            <a:solidFill>
              <a:schemeClr val="bg1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algn="ctr"/>
              <a:endParaRPr lang="zh-CN" altLang="en-US" sz="1600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3924678" y="3571944"/>
            <a:ext cx="2600953" cy="285585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/>
          <a:p>
            <a:pPr>
              <a:lnSpc>
                <a:spcPct val="65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+mn-ea"/>
              </a:rPr>
              <a:t>详细描述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3913105" y="3802969"/>
            <a:ext cx="4116273" cy="469353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/>
          <a:p>
            <a:pPr defTabSz="685800">
              <a:lnSpc>
                <a:spcPct val="130000"/>
              </a:lnSpc>
              <a:spcAft>
                <a:spcPts val="375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23" grpId="0" animBg="1"/>
      <p:bldP spid="24" grpId="0"/>
      <p:bldP spid="25" grpId="0" animBg="1"/>
      <p:bldP spid="26" grpId="0"/>
      <p:bldP spid="27" grpId="0" animBg="1"/>
      <p:bldP spid="28" grpId="0"/>
      <p:bldP spid="32" grpId="0"/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64"/>
          <a:stretch>
            <a:fillRect/>
          </a:stretch>
        </p:blipFill>
        <p:spPr bwMode="auto">
          <a:xfrm>
            <a:off x="899592" y="1195293"/>
            <a:ext cx="7344816" cy="2486909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地理位置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47"/>
          <p:cNvSpPr>
            <a:spLocks noChangeArrowheads="1"/>
          </p:cNvSpPr>
          <p:nvPr/>
        </p:nvSpPr>
        <p:spPr bwMode="auto">
          <a:xfrm>
            <a:off x="609218" y="3777956"/>
            <a:ext cx="7799792" cy="729424"/>
          </a:xfrm>
          <a:prstGeom prst="rect">
            <a:avLst/>
          </a:prstGeom>
          <a:noFill/>
          <a:ln>
            <a:noFill/>
          </a:ln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685800">
              <a:lnSpc>
                <a:spcPct val="130000"/>
              </a:lnSpc>
              <a:spcBef>
                <a:spcPct val="0"/>
              </a:spcBef>
              <a:buNone/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anose="020B0503020204020204" pitchFamily="34" charset="-122"/>
              </a:rPr>
              <a:t>      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在此录入上述图表的综合描述说明，在此录入上述图表的综合描述说明。在此录入上述图表的综合描述说明。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sym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3150" y="3764127"/>
            <a:ext cx="187133" cy="226049"/>
            <a:chOff x="1397666" y="1419622"/>
            <a:chExt cx="474034" cy="743490"/>
          </a:xfrm>
          <a:solidFill>
            <a:schemeClr val="accent5">
              <a:lumMod val="7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6" name="组合 5"/>
            <p:cNvGrpSpPr/>
            <p:nvPr/>
          </p:nvGrpSpPr>
          <p:grpSpPr>
            <a:xfrm>
              <a:off x="1397666" y="1419622"/>
              <a:ext cx="474034" cy="743490"/>
              <a:chOff x="1397666" y="1419622"/>
              <a:chExt cx="474034" cy="743490"/>
            </a:xfrm>
            <a:grpFill/>
          </p:grpSpPr>
          <p:sp>
            <p:nvSpPr>
              <p:cNvPr id="8" name="同心圆 17"/>
              <p:cNvSpPr/>
              <p:nvPr/>
            </p:nvSpPr>
            <p:spPr>
              <a:xfrm>
                <a:off x="1397666" y="1419622"/>
                <a:ext cx="474034" cy="474034"/>
              </a:xfrm>
              <a:prstGeom prst="donu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6" tIns="34289" rIns="68576" bIns="34289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0800000">
                <a:off x="1425882" y="1771198"/>
                <a:ext cx="417601" cy="391914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76" tIns="34289" rIns="68576" bIns="34289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1562675" y="1584631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9" rIns="68576" bIns="34289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48064" y="2859782"/>
            <a:ext cx="187133" cy="226049"/>
            <a:chOff x="1397666" y="1419622"/>
            <a:chExt cx="474034" cy="743490"/>
          </a:xfrm>
          <a:solidFill>
            <a:schemeClr val="tx2">
              <a:lumMod val="7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1397666" y="1419622"/>
              <a:ext cx="474034" cy="743490"/>
              <a:chOff x="1397666" y="1419622"/>
              <a:chExt cx="474034" cy="743490"/>
            </a:xfrm>
            <a:grpFill/>
          </p:grpSpPr>
          <p:sp>
            <p:nvSpPr>
              <p:cNvPr id="13" name="同心圆 12"/>
              <p:cNvSpPr/>
              <p:nvPr/>
            </p:nvSpPr>
            <p:spPr>
              <a:xfrm>
                <a:off x="1397666" y="1419622"/>
                <a:ext cx="474034" cy="474034"/>
              </a:xfrm>
              <a:prstGeom prst="donut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 defTabSz="914400"/>
                <a:endPara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10800000">
                <a:off x="1425882" y="1771198"/>
                <a:ext cx="417601" cy="391914"/>
              </a:xfrm>
              <a:prstGeom prst="triangle">
                <a:avLst/>
              </a:prstGeom>
              <a:grpFill/>
              <a:ln>
                <a:noFill/>
              </a:ln>
            </p:spPr>
            <p:txBody>
              <a:bodyPr anchor="ctr"/>
              <a:lstStyle/>
              <a:p>
                <a:pPr algn="ctr" defTabSz="914400"/>
                <a:endParaRPr lang="zh-CN" altLang="en-US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1562675" y="1584631"/>
              <a:ext cx="144016" cy="144016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 defTabSz="914400"/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人员分布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6"/>
          <p:cNvSpPr/>
          <p:nvPr/>
        </p:nvSpPr>
        <p:spPr bwMode="auto">
          <a:xfrm>
            <a:off x="4553782" y="1130122"/>
            <a:ext cx="1724025" cy="1323975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Rectangle 5"/>
          <p:cNvSpPr/>
          <p:nvPr/>
        </p:nvSpPr>
        <p:spPr bwMode="auto">
          <a:xfrm>
            <a:off x="4553782" y="2454096"/>
            <a:ext cx="1724025" cy="174783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en-US" dirty="0">
              <a:solidFill>
                <a:prstClr val="white"/>
              </a:solidFill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066958" y="2141949"/>
            <a:ext cx="729514" cy="7259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" name="同心圆 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Rectangle 8"/>
          <p:cNvSpPr/>
          <p:nvPr/>
        </p:nvSpPr>
        <p:spPr bwMode="auto">
          <a:xfrm>
            <a:off x="6454023" y="1130122"/>
            <a:ext cx="1724025" cy="1323975"/>
          </a:xfrm>
          <a:prstGeom prst="rect">
            <a:avLst/>
          </a:prstGeom>
          <a:solidFill>
            <a:srgbClr val="E6E6E6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50000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Rectangle 7"/>
          <p:cNvSpPr/>
          <p:nvPr/>
        </p:nvSpPr>
        <p:spPr bwMode="auto">
          <a:xfrm>
            <a:off x="6454023" y="2454096"/>
            <a:ext cx="1724025" cy="1747838"/>
          </a:xfrm>
          <a:prstGeom prst="rect">
            <a:avLst/>
          </a:prstGeom>
          <a:solidFill>
            <a:schemeClr val="tx2">
              <a:lumMod val="7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en-US" dirty="0">
              <a:solidFill>
                <a:srgbClr val="FFFFFF"/>
              </a:solidFill>
              <a:latin typeface="微软雅黑" panose="020B0503020204020204" pitchFamily="34" charset="-122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51273" y="2157794"/>
            <a:ext cx="729514" cy="7259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Rectangle 1"/>
          <p:cNvSpPr/>
          <p:nvPr/>
        </p:nvSpPr>
        <p:spPr bwMode="auto">
          <a:xfrm>
            <a:off x="739023" y="2454096"/>
            <a:ext cx="1724025" cy="1747838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en-US" dirty="0">
              <a:solidFill>
                <a:srgbClr val="FFFFFF"/>
              </a:solidFill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14" name="Rectangle 2"/>
          <p:cNvSpPr/>
          <p:nvPr/>
        </p:nvSpPr>
        <p:spPr bwMode="auto">
          <a:xfrm>
            <a:off x="739023" y="1130122"/>
            <a:ext cx="1724025" cy="1323975"/>
          </a:xfrm>
          <a:prstGeom prst="rect">
            <a:avLst/>
          </a:pr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Rectangle 3"/>
          <p:cNvSpPr/>
          <p:nvPr/>
        </p:nvSpPr>
        <p:spPr bwMode="auto">
          <a:xfrm>
            <a:off x="2639260" y="2454096"/>
            <a:ext cx="1724025" cy="1747838"/>
          </a:xfrm>
          <a:prstGeom prst="rect">
            <a:avLst/>
          </a:prstGeom>
          <a:solidFill>
            <a:srgbClr val="007E5D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en-US" dirty="0">
              <a:solidFill>
                <a:srgbClr val="FFFFFF"/>
              </a:solidFill>
              <a:latin typeface="微软雅黑" panose="020B0503020204020204" pitchFamily="34" charset="-122"/>
              <a:sym typeface="+mn-lt"/>
            </a:endParaRPr>
          </a:p>
        </p:txBody>
      </p:sp>
      <p:sp>
        <p:nvSpPr>
          <p:cNvPr id="16" name="Rectangle 4"/>
          <p:cNvSpPr/>
          <p:nvPr/>
        </p:nvSpPr>
        <p:spPr bwMode="auto">
          <a:xfrm>
            <a:off x="2639260" y="1130122"/>
            <a:ext cx="1724025" cy="1323975"/>
          </a:xfrm>
          <a:prstGeom prst="rect">
            <a:avLst/>
          </a:prstGeom>
          <a:solidFill>
            <a:srgbClr val="E6E6E6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>
                    <a:alpha val="50000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eaLnBrk="1" hangingPunct="1">
              <a:defRPr/>
            </a:pP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955712" y="3201808"/>
            <a:ext cx="129063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</a:t>
            </a:r>
            <a:r>
              <a:rPr lang="zh-CN" altLang="en-US" sz="1100" dirty="0" smtClean="0">
                <a:solidFill>
                  <a:schemeClr val="bg1"/>
                </a:solidFill>
                <a:ea typeface="微软雅黑" panose="020B0503020204020204" pitchFamily="34" charset="-122"/>
                <a:cs typeface="+mn-ea"/>
                <a:sym typeface="+mn-lt"/>
              </a:rPr>
              <a:t>点</a:t>
            </a:r>
            <a:endParaRPr lang="zh-CN" altLang="en-US" sz="1100" dirty="0">
              <a:solidFill>
                <a:schemeClr val="bg1"/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Rectangle 19"/>
          <p:cNvSpPr/>
          <p:nvPr/>
        </p:nvSpPr>
        <p:spPr bwMode="auto">
          <a:xfrm>
            <a:off x="2855949" y="3201808"/>
            <a:ext cx="129063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1100" dirty="0" smtClean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zh-CN" altLang="en-US" sz="1100" dirty="0">
              <a:solidFill>
                <a:schemeClr val="bg1"/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Rectangle 22"/>
          <p:cNvSpPr/>
          <p:nvPr/>
        </p:nvSpPr>
        <p:spPr bwMode="auto">
          <a:xfrm>
            <a:off x="4789525" y="3201808"/>
            <a:ext cx="129063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1100" dirty="0" smtClean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zh-CN" altLang="en-US" sz="1100" dirty="0">
              <a:solidFill>
                <a:schemeClr val="bg1"/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Rectangle 24"/>
          <p:cNvSpPr/>
          <p:nvPr/>
        </p:nvSpPr>
        <p:spPr bwMode="auto">
          <a:xfrm>
            <a:off x="5130048" y="2335033"/>
            <a:ext cx="6381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8%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25"/>
          <p:cNvSpPr/>
          <p:nvPr/>
        </p:nvSpPr>
        <p:spPr bwMode="auto">
          <a:xfrm>
            <a:off x="6675475" y="3201808"/>
            <a:ext cx="1290638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1100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1100" dirty="0" smtClean="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zh-CN" altLang="en-US" sz="1100" dirty="0">
              <a:solidFill>
                <a:schemeClr val="bg1"/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Rectangle 27"/>
          <p:cNvSpPr/>
          <p:nvPr/>
        </p:nvSpPr>
        <p:spPr bwMode="auto">
          <a:xfrm>
            <a:off x="7015998" y="2335033"/>
            <a:ext cx="6381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21%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Freeform 168"/>
          <p:cNvSpPr>
            <a:spLocks noChangeAspect="1" noEditPoints="1"/>
          </p:cNvSpPr>
          <p:nvPr/>
        </p:nvSpPr>
        <p:spPr bwMode="auto">
          <a:xfrm>
            <a:off x="5074827" y="1414495"/>
            <a:ext cx="607033" cy="519720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Freeform 846"/>
          <p:cNvSpPr/>
          <p:nvPr/>
        </p:nvSpPr>
        <p:spPr bwMode="auto">
          <a:xfrm>
            <a:off x="1300669" y="1507386"/>
            <a:ext cx="556096" cy="469766"/>
          </a:xfrm>
          <a:custGeom>
            <a:avLst/>
            <a:gdLst>
              <a:gd name="T0" fmla="*/ 29 w 48"/>
              <a:gd name="T1" fmla="*/ 0 h 47"/>
              <a:gd name="T2" fmla="*/ 29 w 48"/>
              <a:gd name="T3" fmla="*/ 7 h 47"/>
              <a:gd name="T4" fmla="*/ 41 w 48"/>
              <a:gd name="T5" fmla="*/ 23 h 47"/>
              <a:gd name="T6" fmla="*/ 24 w 48"/>
              <a:gd name="T7" fmla="*/ 41 h 47"/>
              <a:gd name="T8" fmla="*/ 6 w 48"/>
              <a:gd name="T9" fmla="*/ 23 h 47"/>
              <a:gd name="T10" fmla="*/ 18 w 48"/>
              <a:gd name="T11" fmla="*/ 7 h 47"/>
              <a:gd name="T12" fmla="*/ 18 w 48"/>
              <a:gd name="T13" fmla="*/ 0 h 47"/>
              <a:gd name="T14" fmla="*/ 0 w 48"/>
              <a:gd name="T15" fmla="*/ 23 h 47"/>
              <a:gd name="T16" fmla="*/ 24 w 48"/>
              <a:gd name="T17" fmla="*/ 47 h 47"/>
              <a:gd name="T18" fmla="*/ 48 w 48"/>
              <a:gd name="T19" fmla="*/ 23 h 47"/>
              <a:gd name="T20" fmla="*/ 29 w 48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7">
                <a:moveTo>
                  <a:pt x="29" y="0"/>
                </a:moveTo>
                <a:cubicBezTo>
                  <a:pt x="29" y="7"/>
                  <a:pt x="29" y="7"/>
                  <a:pt x="29" y="7"/>
                </a:cubicBezTo>
                <a:cubicBezTo>
                  <a:pt x="36" y="9"/>
                  <a:pt x="41" y="16"/>
                  <a:pt x="41" y="23"/>
                </a:cubicBezTo>
                <a:cubicBezTo>
                  <a:pt x="41" y="33"/>
                  <a:pt x="33" y="41"/>
                  <a:pt x="24" y="41"/>
                </a:cubicBezTo>
                <a:cubicBezTo>
                  <a:pt x="14" y="41"/>
                  <a:pt x="6" y="33"/>
                  <a:pt x="6" y="23"/>
                </a:cubicBezTo>
                <a:cubicBezTo>
                  <a:pt x="6" y="16"/>
                  <a:pt x="11" y="9"/>
                  <a:pt x="18" y="7"/>
                </a:cubicBezTo>
                <a:cubicBezTo>
                  <a:pt x="18" y="0"/>
                  <a:pt x="18" y="0"/>
                  <a:pt x="18" y="0"/>
                </a:cubicBezTo>
                <a:cubicBezTo>
                  <a:pt x="7" y="2"/>
                  <a:pt x="0" y="12"/>
                  <a:pt x="0" y="23"/>
                </a:cubicBezTo>
                <a:cubicBezTo>
                  <a:pt x="0" y="37"/>
                  <a:pt x="10" y="47"/>
                  <a:pt x="24" y="47"/>
                </a:cubicBezTo>
                <a:cubicBezTo>
                  <a:pt x="37" y="47"/>
                  <a:pt x="48" y="37"/>
                  <a:pt x="48" y="23"/>
                </a:cubicBezTo>
                <a:cubicBezTo>
                  <a:pt x="48" y="12"/>
                  <a:pt x="40" y="2"/>
                  <a:pt x="29" y="0"/>
                </a:cubicBezTo>
                <a:close/>
              </a:path>
            </a:pathLst>
          </a:custGeom>
          <a:solidFill>
            <a:srgbClr val="FF9999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847"/>
          <p:cNvSpPr/>
          <p:nvPr/>
        </p:nvSpPr>
        <p:spPr bwMode="auto">
          <a:xfrm>
            <a:off x="1522675" y="1368095"/>
            <a:ext cx="103215" cy="278582"/>
          </a:xfrm>
          <a:custGeom>
            <a:avLst/>
            <a:gdLst>
              <a:gd name="T0" fmla="*/ 7 w 9"/>
              <a:gd name="T1" fmla="*/ 0 h 28"/>
              <a:gd name="T2" fmla="*/ 2 w 9"/>
              <a:gd name="T3" fmla="*/ 0 h 28"/>
              <a:gd name="T4" fmla="*/ 0 w 9"/>
              <a:gd name="T5" fmla="*/ 2 h 28"/>
              <a:gd name="T6" fmla="*/ 0 w 9"/>
              <a:gd name="T7" fmla="*/ 10 h 28"/>
              <a:gd name="T8" fmla="*/ 0 w 9"/>
              <a:gd name="T9" fmla="*/ 16 h 28"/>
              <a:gd name="T10" fmla="*/ 0 w 9"/>
              <a:gd name="T11" fmla="*/ 26 h 28"/>
              <a:gd name="T12" fmla="*/ 2 w 9"/>
              <a:gd name="T13" fmla="*/ 28 h 28"/>
              <a:gd name="T14" fmla="*/ 7 w 9"/>
              <a:gd name="T15" fmla="*/ 28 h 28"/>
              <a:gd name="T16" fmla="*/ 9 w 9"/>
              <a:gd name="T17" fmla="*/ 26 h 28"/>
              <a:gd name="T18" fmla="*/ 9 w 9"/>
              <a:gd name="T19" fmla="*/ 16 h 28"/>
              <a:gd name="T20" fmla="*/ 9 w 9"/>
              <a:gd name="T21" fmla="*/ 10 h 28"/>
              <a:gd name="T22" fmla="*/ 9 w 9"/>
              <a:gd name="T23" fmla="*/ 2 h 28"/>
              <a:gd name="T24" fmla="*/ 7 w 9"/>
              <a:gd name="T2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" h="28">
                <a:moveTo>
                  <a:pt x="7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7"/>
                  <a:pt x="1" y="28"/>
                  <a:pt x="2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8" y="0"/>
                  <a:pt x="7" y="0"/>
                </a:cubicBezTo>
                <a:close/>
              </a:path>
            </a:pathLst>
          </a:custGeom>
          <a:solidFill>
            <a:srgbClr val="FF9999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203"/>
          <p:cNvSpPr>
            <a:spLocks noChangeAspect="1" noEditPoints="1"/>
          </p:cNvSpPr>
          <p:nvPr/>
        </p:nvSpPr>
        <p:spPr bwMode="auto">
          <a:xfrm>
            <a:off x="3238850" y="1460161"/>
            <a:ext cx="493016" cy="474054"/>
          </a:xfrm>
          <a:custGeom>
            <a:avLst/>
            <a:gdLst>
              <a:gd name="T0" fmla="*/ 88 w 218"/>
              <a:gd name="T1" fmla="*/ 43 h 209"/>
              <a:gd name="T2" fmla="*/ 36 w 218"/>
              <a:gd name="T3" fmla="*/ 43 h 209"/>
              <a:gd name="T4" fmla="*/ 26 w 218"/>
              <a:gd name="T5" fmla="*/ 57 h 209"/>
              <a:gd name="T6" fmla="*/ 36 w 218"/>
              <a:gd name="T7" fmla="*/ 71 h 209"/>
              <a:gd name="T8" fmla="*/ 88 w 218"/>
              <a:gd name="T9" fmla="*/ 71 h 209"/>
              <a:gd name="T10" fmla="*/ 88 w 218"/>
              <a:gd name="T11" fmla="*/ 43 h 209"/>
              <a:gd name="T12" fmla="*/ 88 w 218"/>
              <a:gd name="T13" fmla="*/ 43 h 209"/>
              <a:gd name="T14" fmla="*/ 126 w 218"/>
              <a:gd name="T15" fmla="*/ 71 h 209"/>
              <a:gd name="T16" fmla="*/ 187 w 218"/>
              <a:gd name="T17" fmla="*/ 71 h 209"/>
              <a:gd name="T18" fmla="*/ 194 w 218"/>
              <a:gd name="T19" fmla="*/ 71 h 209"/>
              <a:gd name="T20" fmla="*/ 197 w 218"/>
              <a:gd name="T21" fmla="*/ 76 h 209"/>
              <a:gd name="T22" fmla="*/ 213 w 218"/>
              <a:gd name="T23" fmla="*/ 102 h 209"/>
              <a:gd name="T24" fmla="*/ 218 w 218"/>
              <a:gd name="T25" fmla="*/ 109 h 209"/>
              <a:gd name="T26" fmla="*/ 213 w 218"/>
              <a:gd name="T27" fmla="*/ 114 h 209"/>
              <a:gd name="T28" fmla="*/ 197 w 218"/>
              <a:gd name="T29" fmla="*/ 140 h 209"/>
              <a:gd name="T30" fmla="*/ 194 w 218"/>
              <a:gd name="T31" fmla="*/ 147 h 209"/>
              <a:gd name="T32" fmla="*/ 187 w 218"/>
              <a:gd name="T33" fmla="*/ 147 h 209"/>
              <a:gd name="T34" fmla="*/ 126 w 218"/>
              <a:gd name="T35" fmla="*/ 147 h 209"/>
              <a:gd name="T36" fmla="*/ 126 w 218"/>
              <a:gd name="T37" fmla="*/ 180 h 209"/>
              <a:gd name="T38" fmla="*/ 180 w 218"/>
              <a:gd name="T39" fmla="*/ 180 h 209"/>
              <a:gd name="T40" fmla="*/ 180 w 218"/>
              <a:gd name="T41" fmla="*/ 209 h 209"/>
              <a:gd name="T42" fmla="*/ 40 w 218"/>
              <a:gd name="T43" fmla="*/ 209 h 209"/>
              <a:gd name="T44" fmla="*/ 40 w 218"/>
              <a:gd name="T45" fmla="*/ 180 h 209"/>
              <a:gd name="T46" fmla="*/ 90 w 218"/>
              <a:gd name="T47" fmla="*/ 180 h 209"/>
              <a:gd name="T48" fmla="*/ 90 w 218"/>
              <a:gd name="T49" fmla="*/ 95 h 209"/>
              <a:gd name="T50" fmla="*/ 29 w 218"/>
              <a:gd name="T51" fmla="*/ 95 h 209"/>
              <a:gd name="T52" fmla="*/ 22 w 218"/>
              <a:gd name="T53" fmla="*/ 95 h 209"/>
              <a:gd name="T54" fmla="*/ 19 w 218"/>
              <a:gd name="T55" fmla="*/ 88 h 209"/>
              <a:gd name="T56" fmla="*/ 3 w 218"/>
              <a:gd name="T57" fmla="*/ 62 h 209"/>
              <a:gd name="T58" fmla="*/ 0 w 218"/>
              <a:gd name="T59" fmla="*/ 57 h 209"/>
              <a:gd name="T60" fmla="*/ 3 w 218"/>
              <a:gd name="T61" fmla="*/ 50 h 209"/>
              <a:gd name="T62" fmla="*/ 19 w 218"/>
              <a:gd name="T63" fmla="*/ 24 h 209"/>
              <a:gd name="T64" fmla="*/ 22 w 218"/>
              <a:gd name="T65" fmla="*/ 19 h 209"/>
              <a:gd name="T66" fmla="*/ 29 w 218"/>
              <a:gd name="T67" fmla="*/ 19 h 209"/>
              <a:gd name="T68" fmla="*/ 90 w 218"/>
              <a:gd name="T69" fmla="*/ 19 h 209"/>
              <a:gd name="T70" fmla="*/ 90 w 218"/>
              <a:gd name="T71" fmla="*/ 15 h 209"/>
              <a:gd name="T72" fmla="*/ 109 w 218"/>
              <a:gd name="T73" fmla="*/ 0 h 209"/>
              <a:gd name="T74" fmla="*/ 126 w 218"/>
              <a:gd name="T75" fmla="*/ 15 h 209"/>
              <a:gd name="T76" fmla="*/ 126 w 218"/>
              <a:gd name="T77" fmla="*/ 71 h 209"/>
              <a:gd name="T78" fmla="*/ 126 w 218"/>
              <a:gd name="T79" fmla="*/ 71 h 209"/>
              <a:gd name="T80" fmla="*/ 182 w 218"/>
              <a:gd name="T81" fmla="*/ 93 h 209"/>
              <a:gd name="T82" fmla="*/ 128 w 218"/>
              <a:gd name="T83" fmla="*/ 93 h 209"/>
              <a:gd name="T84" fmla="*/ 128 w 218"/>
              <a:gd name="T85" fmla="*/ 123 h 209"/>
              <a:gd name="T86" fmla="*/ 182 w 218"/>
              <a:gd name="T87" fmla="*/ 123 h 209"/>
              <a:gd name="T88" fmla="*/ 192 w 218"/>
              <a:gd name="T89" fmla="*/ 109 h 209"/>
              <a:gd name="T90" fmla="*/ 182 w 218"/>
              <a:gd name="T91" fmla="*/ 93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18" h="209">
                <a:moveTo>
                  <a:pt x="88" y="43"/>
                </a:moveTo>
                <a:lnTo>
                  <a:pt x="36" y="43"/>
                </a:lnTo>
                <a:lnTo>
                  <a:pt x="26" y="57"/>
                </a:lnTo>
                <a:lnTo>
                  <a:pt x="36" y="71"/>
                </a:lnTo>
                <a:lnTo>
                  <a:pt x="88" y="71"/>
                </a:lnTo>
                <a:lnTo>
                  <a:pt x="88" y="43"/>
                </a:lnTo>
                <a:lnTo>
                  <a:pt x="88" y="43"/>
                </a:lnTo>
                <a:close/>
                <a:moveTo>
                  <a:pt x="126" y="71"/>
                </a:moveTo>
                <a:lnTo>
                  <a:pt x="187" y="71"/>
                </a:lnTo>
                <a:lnTo>
                  <a:pt x="194" y="71"/>
                </a:lnTo>
                <a:lnTo>
                  <a:pt x="197" y="76"/>
                </a:lnTo>
                <a:lnTo>
                  <a:pt x="213" y="102"/>
                </a:lnTo>
                <a:lnTo>
                  <a:pt x="218" y="109"/>
                </a:lnTo>
                <a:lnTo>
                  <a:pt x="213" y="114"/>
                </a:lnTo>
                <a:lnTo>
                  <a:pt x="197" y="140"/>
                </a:lnTo>
                <a:lnTo>
                  <a:pt x="194" y="147"/>
                </a:lnTo>
                <a:lnTo>
                  <a:pt x="187" y="147"/>
                </a:lnTo>
                <a:lnTo>
                  <a:pt x="126" y="147"/>
                </a:lnTo>
                <a:lnTo>
                  <a:pt x="126" y="180"/>
                </a:lnTo>
                <a:lnTo>
                  <a:pt x="180" y="180"/>
                </a:lnTo>
                <a:lnTo>
                  <a:pt x="180" y="209"/>
                </a:lnTo>
                <a:lnTo>
                  <a:pt x="40" y="209"/>
                </a:lnTo>
                <a:lnTo>
                  <a:pt x="40" y="180"/>
                </a:lnTo>
                <a:lnTo>
                  <a:pt x="90" y="180"/>
                </a:lnTo>
                <a:lnTo>
                  <a:pt x="90" y="95"/>
                </a:lnTo>
                <a:lnTo>
                  <a:pt x="29" y="95"/>
                </a:lnTo>
                <a:lnTo>
                  <a:pt x="22" y="95"/>
                </a:lnTo>
                <a:lnTo>
                  <a:pt x="19" y="88"/>
                </a:lnTo>
                <a:lnTo>
                  <a:pt x="3" y="62"/>
                </a:lnTo>
                <a:lnTo>
                  <a:pt x="0" y="57"/>
                </a:lnTo>
                <a:lnTo>
                  <a:pt x="3" y="50"/>
                </a:lnTo>
                <a:lnTo>
                  <a:pt x="19" y="24"/>
                </a:lnTo>
                <a:lnTo>
                  <a:pt x="22" y="19"/>
                </a:lnTo>
                <a:lnTo>
                  <a:pt x="29" y="19"/>
                </a:lnTo>
                <a:lnTo>
                  <a:pt x="90" y="19"/>
                </a:lnTo>
                <a:lnTo>
                  <a:pt x="90" y="15"/>
                </a:lnTo>
                <a:lnTo>
                  <a:pt x="109" y="0"/>
                </a:lnTo>
                <a:lnTo>
                  <a:pt x="126" y="15"/>
                </a:lnTo>
                <a:lnTo>
                  <a:pt x="126" y="71"/>
                </a:lnTo>
                <a:lnTo>
                  <a:pt x="126" y="71"/>
                </a:lnTo>
                <a:close/>
                <a:moveTo>
                  <a:pt x="182" y="93"/>
                </a:moveTo>
                <a:lnTo>
                  <a:pt x="128" y="93"/>
                </a:lnTo>
                <a:lnTo>
                  <a:pt x="128" y="123"/>
                </a:lnTo>
                <a:lnTo>
                  <a:pt x="182" y="123"/>
                </a:lnTo>
                <a:lnTo>
                  <a:pt x="192" y="109"/>
                </a:lnTo>
                <a:lnTo>
                  <a:pt x="182" y="93"/>
                </a:lnTo>
                <a:close/>
              </a:path>
            </a:pathLst>
          </a:custGeom>
          <a:solidFill>
            <a:srgbClr val="007E5D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110"/>
          <p:cNvSpPr>
            <a:spLocks noChangeAspect="1" noEditPoints="1"/>
          </p:cNvSpPr>
          <p:nvPr/>
        </p:nvSpPr>
        <p:spPr bwMode="auto">
          <a:xfrm>
            <a:off x="7041866" y="1448101"/>
            <a:ext cx="548337" cy="486114"/>
          </a:xfrm>
          <a:custGeom>
            <a:avLst/>
            <a:gdLst>
              <a:gd name="T0" fmla="*/ 55 w 100"/>
              <a:gd name="T1" fmla="*/ 4 h 88"/>
              <a:gd name="T2" fmla="*/ 76 w 100"/>
              <a:gd name="T3" fmla="*/ 41 h 88"/>
              <a:gd name="T4" fmla="*/ 76 w 100"/>
              <a:gd name="T5" fmla="*/ 41 h 88"/>
              <a:gd name="T6" fmla="*/ 98 w 100"/>
              <a:gd name="T7" fmla="*/ 79 h 88"/>
              <a:gd name="T8" fmla="*/ 96 w 100"/>
              <a:gd name="T9" fmla="*/ 87 h 88"/>
              <a:gd name="T10" fmla="*/ 92 w 100"/>
              <a:gd name="T11" fmla="*/ 88 h 88"/>
              <a:gd name="T12" fmla="*/ 92 w 100"/>
              <a:gd name="T13" fmla="*/ 88 h 88"/>
              <a:gd name="T14" fmla="*/ 49 w 100"/>
              <a:gd name="T15" fmla="*/ 88 h 88"/>
              <a:gd name="T16" fmla="*/ 7 w 100"/>
              <a:gd name="T17" fmla="*/ 88 h 88"/>
              <a:gd name="T18" fmla="*/ 0 w 100"/>
              <a:gd name="T19" fmla="*/ 82 h 88"/>
              <a:gd name="T20" fmla="*/ 1 w 100"/>
              <a:gd name="T21" fmla="*/ 78 h 88"/>
              <a:gd name="T22" fmla="*/ 23 w 100"/>
              <a:gd name="T23" fmla="*/ 41 h 88"/>
              <a:gd name="T24" fmla="*/ 23 w 100"/>
              <a:gd name="T25" fmla="*/ 41 h 88"/>
              <a:gd name="T26" fmla="*/ 44 w 100"/>
              <a:gd name="T27" fmla="*/ 4 h 88"/>
              <a:gd name="T28" fmla="*/ 53 w 100"/>
              <a:gd name="T29" fmla="*/ 2 h 88"/>
              <a:gd name="T30" fmla="*/ 55 w 100"/>
              <a:gd name="T31" fmla="*/ 4 h 88"/>
              <a:gd name="T32" fmla="*/ 44 w 100"/>
              <a:gd name="T33" fmla="*/ 34 h 88"/>
              <a:gd name="T34" fmla="*/ 44 w 100"/>
              <a:gd name="T35" fmla="*/ 37 h 88"/>
              <a:gd name="T36" fmla="*/ 46 w 100"/>
              <a:gd name="T37" fmla="*/ 62 h 88"/>
              <a:gd name="T38" fmla="*/ 52 w 100"/>
              <a:gd name="T39" fmla="*/ 62 h 88"/>
              <a:gd name="T40" fmla="*/ 54 w 100"/>
              <a:gd name="T41" fmla="*/ 37 h 88"/>
              <a:gd name="T42" fmla="*/ 54 w 100"/>
              <a:gd name="T43" fmla="*/ 34 h 88"/>
              <a:gd name="T44" fmla="*/ 44 w 100"/>
              <a:gd name="T45" fmla="*/ 34 h 88"/>
              <a:gd name="T46" fmla="*/ 49 w 100"/>
              <a:gd name="T47" fmla="*/ 72 h 88"/>
              <a:gd name="T48" fmla="*/ 53 w 100"/>
              <a:gd name="T49" fmla="*/ 69 h 88"/>
              <a:gd name="T50" fmla="*/ 49 w 100"/>
              <a:gd name="T51" fmla="*/ 65 h 88"/>
              <a:gd name="T52" fmla="*/ 45 w 100"/>
              <a:gd name="T53" fmla="*/ 69 h 88"/>
              <a:gd name="T54" fmla="*/ 49 w 100"/>
              <a:gd name="T55" fmla="*/ 72 h 88"/>
              <a:gd name="T56" fmla="*/ 65 w 100"/>
              <a:gd name="T57" fmla="*/ 48 h 88"/>
              <a:gd name="T58" fmla="*/ 49 w 100"/>
              <a:gd name="T59" fmla="*/ 20 h 88"/>
              <a:gd name="T60" fmla="*/ 34 w 100"/>
              <a:gd name="T61" fmla="*/ 47 h 88"/>
              <a:gd name="T62" fmla="*/ 33 w 100"/>
              <a:gd name="T63" fmla="*/ 48 h 88"/>
              <a:gd name="T64" fmla="*/ 17 w 100"/>
              <a:gd name="T65" fmla="*/ 75 h 88"/>
              <a:gd name="T66" fmla="*/ 49 w 100"/>
              <a:gd name="T67" fmla="*/ 75 h 88"/>
              <a:gd name="T68" fmla="*/ 81 w 100"/>
              <a:gd name="T69" fmla="*/ 75 h 88"/>
              <a:gd name="T70" fmla="*/ 65 w 100"/>
              <a:gd name="T71" fmla="*/ 48 h 88"/>
              <a:gd name="T72" fmla="*/ 65 w 100"/>
              <a:gd name="T73" fmla="*/ 48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0" h="88">
                <a:moveTo>
                  <a:pt x="55" y="4"/>
                </a:moveTo>
                <a:cubicBezTo>
                  <a:pt x="76" y="41"/>
                  <a:pt x="76" y="41"/>
                  <a:pt x="76" y="41"/>
                </a:cubicBezTo>
                <a:cubicBezTo>
                  <a:pt x="76" y="41"/>
                  <a:pt x="76" y="41"/>
                  <a:pt x="76" y="41"/>
                </a:cubicBezTo>
                <a:cubicBezTo>
                  <a:pt x="98" y="79"/>
                  <a:pt x="98" y="79"/>
                  <a:pt x="98" y="79"/>
                </a:cubicBezTo>
                <a:cubicBezTo>
                  <a:pt x="100" y="82"/>
                  <a:pt x="99" y="85"/>
                  <a:pt x="96" y="87"/>
                </a:cubicBezTo>
                <a:cubicBezTo>
                  <a:pt x="95" y="88"/>
                  <a:pt x="93" y="88"/>
                  <a:pt x="92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7" y="88"/>
                  <a:pt x="7" y="88"/>
                  <a:pt x="7" y="88"/>
                </a:cubicBezTo>
                <a:cubicBezTo>
                  <a:pt x="3" y="88"/>
                  <a:pt x="0" y="85"/>
                  <a:pt x="0" y="82"/>
                </a:cubicBezTo>
                <a:cubicBezTo>
                  <a:pt x="0" y="80"/>
                  <a:pt x="1" y="79"/>
                  <a:pt x="1" y="78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44" y="4"/>
                  <a:pt x="44" y="4"/>
                  <a:pt x="44" y="4"/>
                </a:cubicBezTo>
                <a:cubicBezTo>
                  <a:pt x="46" y="1"/>
                  <a:pt x="50" y="0"/>
                  <a:pt x="53" y="2"/>
                </a:cubicBezTo>
                <a:cubicBezTo>
                  <a:pt x="54" y="3"/>
                  <a:pt x="54" y="3"/>
                  <a:pt x="55" y="4"/>
                </a:cubicBezTo>
                <a:close/>
                <a:moveTo>
                  <a:pt x="44" y="34"/>
                </a:moveTo>
                <a:cubicBezTo>
                  <a:pt x="44" y="37"/>
                  <a:pt x="44" y="37"/>
                  <a:pt x="44" y="37"/>
                </a:cubicBezTo>
                <a:cubicBezTo>
                  <a:pt x="46" y="62"/>
                  <a:pt x="46" y="62"/>
                  <a:pt x="46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4"/>
                  <a:pt x="54" y="34"/>
                  <a:pt x="54" y="34"/>
                </a:cubicBezTo>
                <a:cubicBezTo>
                  <a:pt x="44" y="34"/>
                  <a:pt x="44" y="34"/>
                  <a:pt x="44" y="34"/>
                </a:cubicBezTo>
                <a:close/>
                <a:moveTo>
                  <a:pt x="49" y="72"/>
                </a:moveTo>
                <a:cubicBezTo>
                  <a:pt x="52" y="72"/>
                  <a:pt x="53" y="71"/>
                  <a:pt x="53" y="69"/>
                </a:cubicBezTo>
                <a:cubicBezTo>
                  <a:pt x="53" y="66"/>
                  <a:pt x="51" y="65"/>
                  <a:pt x="49" y="65"/>
                </a:cubicBezTo>
                <a:cubicBezTo>
                  <a:pt x="47" y="65"/>
                  <a:pt x="45" y="66"/>
                  <a:pt x="45" y="69"/>
                </a:cubicBezTo>
                <a:cubicBezTo>
                  <a:pt x="45" y="71"/>
                  <a:pt x="47" y="72"/>
                  <a:pt x="49" y="72"/>
                </a:cubicBezTo>
                <a:close/>
                <a:moveTo>
                  <a:pt x="65" y="48"/>
                </a:moveTo>
                <a:cubicBezTo>
                  <a:pt x="49" y="20"/>
                  <a:pt x="49" y="20"/>
                  <a:pt x="49" y="20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8"/>
                  <a:pt x="34" y="48"/>
                  <a:pt x="33" y="48"/>
                </a:cubicBezTo>
                <a:cubicBezTo>
                  <a:pt x="17" y="75"/>
                  <a:pt x="17" y="75"/>
                  <a:pt x="17" y="75"/>
                </a:cubicBezTo>
                <a:cubicBezTo>
                  <a:pt x="49" y="75"/>
                  <a:pt x="49" y="75"/>
                  <a:pt x="49" y="75"/>
                </a:cubicBezTo>
                <a:cubicBezTo>
                  <a:pt x="81" y="75"/>
                  <a:pt x="81" y="75"/>
                  <a:pt x="81" y="75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lose/>
              </a:path>
            </a:pathLst>
          </a:custGeom>
          <a:solidFill>
            <a:schemeClr val="tx2">
              <a:lumMod val="75000"/>
              <a:alpha val="79999"/>
            </a:scheme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136512" y="2141948"/>
            <a:ext cx="729514" cy="7259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29" name="同心圆 2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Rectangle 21"/>
          <p:cNvSpPr/>
          <p:nvPr/>
        </p:nvSpPr>
        <p:spPr bwMode="auto">
          <a:xfrm>
            <a:off x="3196473" y="2335033"/>
            <a:ext cx="6381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12%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213960" y="2126103"/>
            <a:ext cx="729514" cy="72595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3" name="同心圆 3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Rectangle 18"/>
          <p:cNvSpPr/>
          <p:nvPr/>
        </p:nvSpPr>
        <p:spPr bwMode="auto">
          <a:xfrm>
            <a:off x="1296235" y="2335033"/>
            <a:ext cx="638175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15%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75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7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7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utoUpdateAnimBg="0"/>
      <p:bldP spid="18" grpId="0" autoUpdateAnimBg="0"/>
      <p:bldP spid="19" grpId="0" autoUpdateAnimBg="0"/>
      <p:bldP spid="20" grpId="0" autoUpdateAnimBg="0"/>
      <p:bldP spid="21" grpId="0" autoUpdateAnimBg="0"/>
      <p:bldP spid="22" grpId="0" autoUpdateAnimBg="0"/>
      <p:bldP spid="23" grpId="0" animBg="1"/>
      <p:bldP spid="24" grpId="0" animBg="1"/>
      <p:bldP spid="25" grpId="0" animBg="1"/>
      <p:bldP spid="26" grpId="0" animBg="1"/>
      <p:bldP spid="27" grpId="0" animBg="1"/>
      <p:bldP spid="31" grpId="0" autoUpdateAnimBg="0"/>
      <p:bldP spid="3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性别比例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2425878" y="1148255"/>
            <a:ext cx="2266950" cy="2266950"/>
          </a:xfrm>
          <a:prstGeom prst="ellipse">
            <a:avLst/>
          </a:prstGeom>
          <a:solidFill>
            <a:srgbClr val="007E5D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en-US" dirty="0">
              <a:solidFill>
                <a:srgbClr val="FFFFFF"/>
              </a:solidFill>
              <a:latin typeface="微软雅黑" panose="020B0503020204020204" pitchFamily="34" charset="-122"/>
              <a:sym typeface="+mn-lt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344" y="1289942"/>
            <a:ext cx="976313" cy="254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 bwMode="auto">
          <a:xfrm>
            <a:off x="4126091" y="1186355"/>
            <a:ext cx="2190750" cy="2190750"/>
          </a:xfrm>
          <a:prstGeom prst="ellipse">
            <a:avLst/>
          </a:prstGeom>
          <a:solidFill>
            <a:srgbClr val="FF9999">
              <a:alpha val="79999"/>
            </a:srgbClr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en-US" dirty="0">
              <a:solidFill>
                <a:srgbClr val="FFFFFF"/>
              </a:solidFill>
              <a:latin typeface="微软雅黑" panose="020B0503020204020204" pitchFamily="34" charset="-122"/>
              <a:sym typeface="+mn-lt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823" y="1286367"/>
            <a:ext cx="1168003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Group 6"/>
          <p:cNvGrpSpPr/>
          <p:nvPr/>
        </p:nvGrpSpPr>
        <p:grpSpPr bwMode="auto">
          <a:xfrm>
            <a:off x="2022257" y="1531639"/>
            <a:ext cx="407194" cy="408385"/>
            <a:chOff x="0" y="0"/>
            <a:chExt cx="685" cy="685"/>
          </a:xfrm>
          <a:solidFill>
            <a:schemeClr val="accent5">
              <a:lumMod val="75000"/>
            </a:schemeClr>
          </a:solidFill>
        </p:grpSpPr>
        <p:sp>
          <p:nvSpPr>
            <p:cNvPr id="8" name="Oval 7"/>
            <p:cNvSpPr/>
            <p:nvPr/>
          </p:nvSpPr>
          <p:spPr bwMode="auto">
            <a:xfrm>
              <a:off x="0" y="0"/>
              <a:ext cx="685" cy="6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9" name="Picture 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" y="176"/>
              <a:ext cx="357" cy="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" name="Group 9"/>
          <p:cNvGrpSpPr/>
          <p:nvPr/>
        </p:nvGrpSpPr>
        <p:grpSpPr bwMode="auto">
          <a:xfrm>
            <a:off x="1906770" y="2167432"/>
            <a:ext cx="408385" cy="408385"/>
            <a:chOff x="0" y="0"/>
            <a:chExt cx="685" cy="685"/>
          </a:xfrm>
          <a:solidFill>
            <a:schemeClr val="accent5">
              <a:lumMod val="75000"/>
            </a:schemeClr>
          </a:solidFill>
        </p:grpSpPr>
        <p:sp>
          <p:nvSpPr>
            <p:cNvPr id="11" name="Oval 10"/>
            <p:cNvSpPr/>
            <p:nvPr/>
          </p:nvSpPr>
          <p:spPr bwMode="auto">
            <a:xfrm>
              <a:off x="0" y="0"/>
              <a:ext cx="685" cy="6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" y="152"/>
              <a:ext cx="396" cy="3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Group 12"/>
          <p:cNvGrpSpPr/>
          <p:nvPr/>
        </p:nvGrpSpPr>
        <p:grpSpPr bwMode="auto">
          <a:xfrm>
            <a:off x="2098457" y="2785365"/>
            <a:ext cx="408384" cy="408384"/>
            <a:chOff x="0" y="0"/>
            <a:chExt cx="685" cy="685"/>
          </a:xfrm>
          <a:solidFill>
            <a:schemeClr val="accent5">
              <a:lumMod val="75000"/>
            </a:schemeClr>
          </a:solidFill>
        </p:grpSpPr>
        <p:sp>
          <p:nvSpPr>
            <p:cNvPr id="14" name="Oval 13"/>
            <p:cNvSpPr/>
            <p:nvPr/>
          </p:nvSpPr>
          <p:spPr bwMode="auto">
            <a:xfrm>
              <a:off x="0" y="0"/>
              <a:ext cx="685" cy="6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5" name="Picture 1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" y="128"/>
              <a:ext cx="397" cy="3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15"/>
          <p:cNvGrpSpPr/>
          <p:nvPr/>
        </p:nvGrpSpPr>
        <p:grpSpPr bwMode="auto">
          <a:xfrm>
            <a:off x="6379944" y="1531639"/>
            <a:ext cx="407194" cy="408385"/>
            <a:chOff x="0" y="0"/>
            <a:chExt cx="685" cy="685"/>
          </a:xfrm>
          <a:solidFill>
            <a:schemeClr val="tx2">
              <a:lumMod val="75000"/>
            </a:schemeClr>
          </a:solidFill>
        </p:grpSpPr>
        <p:sp>
          <p:nvSpPr>
            <p:cNvPr id="17" name="Oval 16"/>
            <p:cNvSpPr/>
            <p:nvPr/>
          </p:nvSpPr>
          <p:spPr bwMode="auto">
            <a:xfrm>
              <a:off x="0" y="0"/>
              <a:ext cx="685" cy="6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" y="176"/>
              <a:ext cx="357" cy="3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" name="Group 18"/>
          <p:cNvGrpSpPr/>
          <p:nvPr/>
        </p:nvGrpSpPr>
        <p:grpSpPr bwMode="auto">
          <a:xfrm>
            <a:off x="6454955" y="2167432"/>
            <a:ext cx="408385" cy="408385"/>
            <a:chOff x="0" y="0"/>
            <a:chExt cx="685" cy="685"/>
          </a:xfrm>
          <a:solidFill>
            <a:schemeClr val="tx2">
              <a:lumMod val="75000"/>
            </a:schemeClr>
          </a:solidFill>
        </p:grpSpPr>
        <p:sp>
          <p:nvSpPr>
            <p:cNvPr id="20" name="Oval 19"/>
            <p:cNvSpPr/>
            <p:nvPr/>
          </p:nvSpPr>
          <p:spPr bwMode="auto">
            <a:xfrm>
              <a:off x="0" y="0"/>
              <a:ext cx="685" cy="6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1" name="Picture 2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" y="152"/>
              <a:ext cx="396" cy="3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Group 21"/>
          <p:cNvGrpSpPr/>
          <p:nvPr/>
        </p:nvGrpSpPr>
        <p:grpSpPr bwMode="auto">
          <a:xfrm>
            <a:off x="6313269" y="2785365"/>
            <a:ext cx="408384" cy="408384"/>
            <a:chOff x="0" y="0"/>
            <a:chExt cx="685" cy="685"/>
          </a:xfrm>
          <a:solidFill>
            <a:schemeClr val="tx2">
              <a:lumMod val="75000"/>
            </a:schemeClr>
          </a:solidFill>
        </p:grpSpPr>
        <p:sp>
          <p:nvSpPr>
            <p:cNvPr id="23" name="Oval 22"/>
            <p:cNvSpPr/>
            <p:nvPr/>
          </p:nvSpPr>
          <p:spPr bwMode="auto">
            <a:xfrm>
              <a:off x="0" y="0"/>
              <a:ext cx="685" cy="68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eaLnBrk="1" hangingPunct="1">
                <a:defRPr/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24" name="Picture 2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6" y="128"/>
              <a:ext cx="397" cy="3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Rectangle 24"/>
          <p:cNvSpPr/>
          <p:nvPr/>
        </p:nvSpPr>
        <p:spPr bwMode="auto">
          <a:xfrm>
            <a:off x="749478" y="1472107"/>
            <a:ext cx="1138238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eaLnBrk="1" hangingPunct="1"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616128" y="2129332"/>
            <a:ext cx="1138238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eaLnBrk="1" hangingPunct="1"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810200" y="2805607"/>
            <a:ext cx="1139428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eaLnBrk="1" hangingPunct="1">
              <a:defRPr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9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en-US" sz="9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6896676" y="1472107"/>
            <a:ext cx="1139428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6959778" y="2129332"/>
            <a:ext cx="1138238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6839526" y="2805607"/>
            <a:ext cx="1139428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725538" y="4140756"/>
            <a:ext cx="3090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eaLnBrk="1" hangingPunct="1">
              <a:lnSpc>
                <a:spcPct val="90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在这里输入您的文本内容，让听众更好的了解您的观点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Rectangle 31"/>
          <p:cNvSpPr/>
          <p:nvPr/>
        </p:nvSpPr>
        <p:spPr bwMode="auto">
          <a:xfrm>
            <a:off x="2225726" y="3871673"/>
            <a:ext cx="15906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r" eaLnBrk="1" hangingPunct="1">
              <a:defRPr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sz="15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Rectangle 32"/>
          <p:cNvSpPr/>
          <p:nvPr/>
        </p:nvSpPr>
        <p:spPr bwMode="auto">
          <a:xfrm>
            <a:off x="5040363" y="4140756"/>
            <a:ext cx="3090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在这里输入您的文本内容，让听众更好的了解您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的观点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,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Rectangle 33"/>
          <p:cNvSpPr/>
          <p:nvPr/>
        </p:nvSpPr>
        <p:spPr bwMode="auto">
          <a:xfrm>
            <a:off x="5040363" y="3871673"/>
            <a:ext cx="159067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eaLnBrk="1" hangingPunct="1">
              <a:defRPr/>
            </a:pPr>
            <a:r>
              <a:rPr lang="zh-CN" altLang="en-US"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微软雅黑" panose="020B0503020204020204" pitchFamily="34" charset="-122"/>
                <a:cs typeface="+mn-ea"/>
                <a:sym typeface="+mn-lt"/>
              </a:rPr>
              <a:t>输入标题</a:t>
            </a:r>
            <a:endParaRPr lang="en-US" altLang="zh-CN" sz="1500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2294" y="1974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岗位构成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650676" y="2230821"/>
            <a:ext cx="4270845" cy="933202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vert="horz" wrap="square" lIns="68545" tIns="34272" rIns="68545" bIns="34272" numCol="1" anchor="t" anchorCtr="0" compatLnSpc="1"/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650676" y="3449391"/>
            <a:ext cx="4270845" cy="933202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vert="horz" wrap="square" lIns="68545" tIns="34272" rIns="68545" bIns="34272" numCol="1" anchor="t" anchorCtr="0" compatLnSpc="1"/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299182" y="1050260"/>
            <a:ext cx="3287706" cy="2301690"/>
            <a:chOff x="-877094" y="-4168775"/>
            <a:chExt cx="4612482" cy="3228975"/>
          </a:xfrm>
        </p:grpSpPr>
        <p:sp>
          <p:nvSpPr>
            <p:cNvPr id="6" name="圆角矩形 5"/>
            <p:cNvSpPr/>
            <p:nvPr/>
          </p:nvSpPr>
          <p:spPr>
            <a:xfrm>
              <a:off x="-877094" y="-4168775"/>
              <a:ext cx="1447800" cy="990600"/>
            </a:xfrm>
            <a:prstGeom prst="roundRect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-877094" y="-3048000"/>
              <a:ext cx="1447800" cy="990600"/>
            </a:xfrm>
            <a:prstGeom prst="round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287588" y="-1930400"/>
              <a:ext cx="1447800" cy="990600"/>
            </a:xfrm>
            <a:prstGeom prst="round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700088" y="-4168775"/>
              <a:ext cx="1447801" cy="990600"/>
            </a:xfrm>
            <a:prstGeom prst="round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650676" y="997960"/>
            <a:ext cx="4270845" cy="933202"/>
          </a:xfrm>
          <a:prstGeom prst="rect">
            <a:avLst/>
          </a:prstGeom>
          <a:solidFill>
            <a:schemeClr val="bg1">
              <a:lumMod val="75000"/>
              <a:alpha val="41176"/>
            </a:schemeClr>
          </a:solidFill>
          <a:ln>
            <a:noFill/>
          </a:ln>
        </p:spPr>
        <p:txBody>
          <a:bodyPr vert="horz" wrap="square" lIns="68545" tIns="34272" rIns="68545" bIns="34272" numCol="1" anchor="t" anchorCtr="0" compatLnSpc="1"/>
          <a:lstStyle/>
          <a:p>
            <a:pPr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TextBox 41"/>
          <p:cNvSpPr txBox="1"/>
          <p:nvPr/>
        </p:nvSpPr>
        <p:spPr>
          <a:xfrm>
            <a:off x="812247" y="1403110"/>
            <a:ext cx="3982357" cy="442130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endParaRPr lang="en-GB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TextBox 170"/>
          <p:cNvSpPr txBox="1"/>
          <p:nvPr/>
        </p:nvSpPr>
        <p:spPr>
          <a:xfrm>
            <a:off x="812248" y="1027439"/>
            <a:ext cx="1728161" cy="37701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Box 41"/>
          <p:cNvSpPr txBox="1"/>
          <p:nvPr/>
        </p:nvSpPr>
        <p:spPr>
          <a:xfrm>
            <a:off x="812247" y="2612912"/>
            <a:ext cx="3982357" cy="442130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</a:t>
            </a:r>
            <a:endParaRPr lang="en-GB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170"/>
          <p:cNvSpPr txBox="1"/>
          <p:nvPr/>
        </p:nvSpPr>
        <p:spPr>
          <a:xfrm>
            <a:off x="812248" y="2237242"/>
            <a:ext cx="1728161" cy="37701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TextBox 41"/>
          <p:cNvSpPr txBox="1"/>
          <p:nvPr/>
        </p:nvSpPr>
        <p:spPr>
          <a:xfrm>
            <a:off x="812247" y="3821322"/>
            <a:ext cx="3982357" cy="442130"/>
          </a:xfrm>
          <a:prstGeom prst="rect">
            <a:avLst/>
          </a:prstGeom>
          <a:noFill/>
        </p:spPr>
        <p:txBody>
          <a:bodyPr wrap="square" lIns="60918" tIns="30459" rIns="60918" bIns="3045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</a:t>
            </a:r>
            <a:endParaRPr lang="en-GB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TextBox 170"/>
          <p:cNvSpPr txBox="1"/>
          <p:nvPr/>
        </p:nvSpPr>
        <p:spPr>
          <a:xfrm>
            <a:off x="798070" y="3442537"/>
            <a:ext cx="1728161" cy="377018"/>
          </a:xfrm>
          <a:prstGeom prst="rect">
            <a:avLst/>
          </a:prstGeom>
          <a:noFill/>
        </p:spPr>
        <p:txBody>
          <a:bodyPr wrap="square" lIns="68572" tIns="34286" rIns="68572" bIns="34286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Franklin Gothic Book" panose="020B050302010202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Franklin Gothic Book" panose="020B05030201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299182" y="2648091"/>
            <a:ext cx="1031970" cy="706123"/>
          </a:xfrm>
          <a:prstGeom prst="roundRect">
            <a:avLst/>
          </a:prstGeom>
          <a:solidFill>
            <a:srgbClr val="007E5D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7546431" y="1050262"/>
            <a:ext cx="1031970" cy="706123"/>
          </a:xfrm>
          <a:prstGeom prst="roundRect">
            <a:avLst/>
          </a:prstGeom>
          <a:solidFill>
            <a:srgbClr val="007E5D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423373" y="1849177"/>
            <a:ext cx="1031970" cy="706123"/>
          </a:xfrm>
          <a:prstGeom prst="roundRect">
            <a:avLst/>
          </a:prstGeom>
          <a:solidFill>
            <a:srgbClr val="007E5D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7"/>
          <p:cNvSpPr/>
          <p:nvPr/>
        </p:nvSpPr>
        <p:spPr>
          <a:xfrm rot="18884533">
            <a:off x="6034589" y="2384653"/>
            <a:ext cx="642868" cy="380174"/>
          </a:xfrm>
          <a:custGeom>
            <a:avLst/>
            <a:gdLst>
              <a:gd name="connsiteX0" fmla="*/ 0 w 901862"/>
              <a:gd name="connsiteY0" fmla="*/ 43448 h 260684"/>
              <a:gd name="connsiteX1" fmla="*/ 43448 w 901862"/>
              <a:gd name="connsiteY1" fmla="*/ 0 h 260684"/>
              <a:gd name="connsiteX2" fmla="*/ 858414 w 901862"/>
              <a:gd name="connsiteY2" fmla="*/ 0 h 260684"/>
              <a:gd name="connsiteX3" fmla="*/ 901862 w 901862"/>
              <a:gd name="connsiteY3" fmla="*/ 43448 h 260684"/>
              <a:gd name="connsiteX4" fmla="*/ 901862 w 901862"/>
              <a:gd name="connsiteY4" fmla="*/ 217236 h 260684"/>
              <a:gd name="connsiteX5" fmla="*/ 858414 w 901862"/>
              <a:gd name="connsiteY5" fmla="*/ 260684 h 260684"/>
              <a:gd name="connsiteX6" fmla="*/ 43448 w 901862"/>
              <a:gd name="connsiteY6" fmla="*/ 260684 h 260684"/>
              <a:gd name="connsiteX7" fmla="*/ 0 w 901862"/>
              <a:gd name="connsiteY7" fmla="*/ 217236 h 260684"/>
              <a:gd name="connsiteX8" fmla="*/ 0 w 901862"/>
              <a:gd name="connsiteY8" fmla="*/ 43448 h 260684"/>
              <a:gd name="connsiteX0-1" fmla="*/ 0 w 901862"/>
              <a:gd name="connsiteY0-2" fmla="*/ 43539 h 260775"/>
              <a:gd name="connsiteX1-3" fmla="*/ 43448 w 901862"/>
              <a:gd name="connsiteY1-4" fmla="*/ 91 h 260775"/>
              <a:gd name="connsiteX2-5" fmla="*/ 469179 w 901862"/>
              <a:gd name="connsiteY2-6" fmla="*/ 0 h 260775"/>
              <a:gd name="connsiteX3-7" fmla="*/ 858414 w 901862"/>
              <a:gd name="connsiteY3-8" fmla="*/ 91 h 260775"/>
              <a:gd name="connsiteX4-9" fmla="*/ 901862 w 901862"/>
              <a:gd name="connsiteY4-10" fmla="*/ 43539 h 260775"/>
              <a:gd name="connsiteX5-11" fmla="*/ 901862 w 901862"/>
              <a:gd name="connsiteY5-12" fmla="*/ 217327 h 260775"/>
              <a:gd name="connsiteX6-13" fmla="*/ 858414 w 901862"/>
              <a:gd name="connsiteY6-14" fmla="*/ 260775 h 260775"/>
              <a:gd name="connsiteX7-15" fmla="*/ 43448 w 901862"/>
              <a:gd name="connsiteY7-16" fmla="*/ 260775 h 260775"/>
              <a:gd name="connsiteX8-17" fmla="*/ 0 w 901862"/>
              <a:gd name="connsiteY8-18" fmla="*/ 217327 h 260775"/>
              <a:gd name="connsiteX9" fmla="*/ 0 w 901862"/>
              <a:gd name="connsiteY9" fmla="*/ 43539 h 260775"/>
              <a:gd name="connsiteX0-19" fmla="*/ 0 w 901862"/>
              <a:gd name="connsiteY0-20" fmla="*/ 43448 h 260684"/>
              <a:gd name="connsiteX1-21" fmla="*/ 43448 w 901862"/>
              <a:gd name="connsiteY1-22" fmla="*/ 0 h 260684"/>
              <a:gd name="connsiteX2-23" fmla="*/ 441588 w 901862"/>
              <a:gd name="connsiteY2-24" fmla="*/ 144593 h 260684"/>
              <a:gd name="connsiteX3-25" fmla="*/ 858414 w 901862"/>
              <a:gd name="connsiteY3-26" fmla="*/ 0 h 260684"/>
              <a:gd name="connsiteX4-27" fmla="*/ 901862 w 901862"/>
              <a:gd name="connsiteY4-28" fmla="*/ 43448 h 260684"/>
              <a:gd name="connsiteX5-29" fmla="*/ 901862 w 901862"/>
              <a:gd name="connsiteY5-30" fmla="*/ 217236 h 260684"/>
              <a:gd name="connsiteX6-31" fmla="*/ 858414 w 901862"/>
              <a:gd name="connsiteY6-32" fmla="*/ 260684 h 260684"/>
              <a:gd name="connsiteX7-33" fmla="*/ 43448 w 901862"/>
              <a:gd name="connsiteY7-34" fmla="*/ 260684 h 260684"/>
              <a:gd name="connsiteX8-35" fmla="*/ 0 w 901862"/>
              <a:gd name="connsiteY8-36" fmla="*/ 217236 h 260684"/>
              <a:gd name="connsiteX9-37" fmla="*/ 0 w 901862"/>
              <a:gd name="connsiteY9-38" fmla="*/ 43448 h 260684"/>
              <a:gd name="connsiteX0-39" fmla="*/ 0 w 901862"/>
              <a:gd name="connsiteY0-40" fmla="*/ 43448 h 260684"/>
              <a:gd name="connsiteX1-41" fmla="*/ 43448 w 901862"/>
              <a:gd name="connsiteY1-42" fmla="*/ 0 h 260684"/>
              <a:gd name="connsiteX2-43" fmla="*/ 446920 w 901862"/>
              <a:gd name="connsiteY2-44" fmla="*/ 82317 h 260684"/>
              <a:gd name="connsiteX3-45" fmla="*/ 858414 w 901862"/>
              <a:gd name="connsiteY3-46" fmla="*/ 0 h 260684"/>
              <a:gd name="connsiteX4-47" fmla="*/ 901862 w 901862"/>
              <a:gd name="connsiteY4-48" fmla="*/ 43448 h 260684"/>
              <a:gd name="connsiteX5-49" fmla="*/ 901862 w 901862"/>
              <a:gd name="connsiteY5-50" fmla="*/ 217236 h 260684"/>
              <a:gd name="connsiteX6-51" fmla="*/ 858414 w 901862"/>
              <a:gd name="connsiteY6-52" fmla="*/ 260684 h 260684"/>
              <a:gd name="connsiteX7-53" fmla="*/ 43448 w 901862"/>
              <a:gd name="connsiteY7-54" fmla="*/ 260684 h 260684"/>
              <a:gd name="connsiteX8-55" fmla="*/ 0 w 901862"/>
              <a:gd name="connsiteY8-56" fmla="*/ 217236 h 260684"/>
              <a:gd name="connsiteX9-57" fmla="*/ 0 w 901862"/>
              <a:gd name="connsiteY9-58" fmla="*/ 43448 h 260684"/>
              <a:gd name="connsiteX0-59" fmla="*/ 0 w 901862"/>
              <a:gd name="connsiteY0-60" fmla="*/ 43448 h 260684"/>
              <a:gd name="connsiteX1-61" fmla="*/ 43448 w 901862"/>
              <a:gd name="connsiteY1-62" fmla="*/ 0 h 260684"/>
              <a:gd name="connsiteX2-63" fmla="*/ 446920 w 901862"/>
              <a:gd name="connsiteY2-64" fmla="*/ 82317 h 260684"/>
              <a:gd name="connsiteX3-65" fmla="*/ 858414 w 901862"/>
              <a:gd name="connsiteY3-66" fmla="*/ 0 h 260684"/>
              <a:gd name="connsiteX4-67" fmla="*/ 901862 w 901862"/>
              <a:gd name="connsiteY4-68" fmla="*/ 43448 h 260684"/>
              <a:gd name="connsiteX5-69" fmla="*/ 901862 w 901862"/>
              <a:gd name="connsiteY5-70" fmla="*/ 217236 h 260684"/>
              <a:gd name="connsiteX6-71" fmla="*/ 858414 w 901862"/>
              <a:gd name="connsiteY6-72" fmla="*/ 260684 h 260684"/>
              <a:gd name="connsiteX7-73" fmla="*/ 43448 w 901862"/>
              <a:gd name="connsiteY7-74" fmla="*/ 260684 h 260684"/>
              <a:gd name="connsiteX8-75" fmla="*/ 0 w 901862"/>
              <a:gd name="connsiteY8-76" fmla="*/ 217236 h 260684"/>
              <a:gd name="connsiteX9-77" fmla="*/ 0 w 901862"/>
              <a:gd name="connsiteY9-78" fmla="*/ 43448 h 260684"/>
              <a:gd name="connsiteX0-79" fmla="*/ 0 w 901862"/>
              <a:gd name="connsiteY0-80" fmla="*/ 43448 h 260684"/>
              <a:gd name="connsiteX1-81" fmla="*/ 43448 w 901862"/>
              <a:gd name="connsiteY1-82" fmla="*/ 0 h 260684"/>
              <a:gd name="connsiteX2-83" fmla="*/ 446920 w 901862"/>
              <a:gd name="connsiteY2-84" fmla="*/ 82317 h 260684"/>
              <a:gd name="connsiteX3-85" fmla="*/ 858414 w 901862"/>
              <a:gd name="connsiteY3-86" fmla="*/ 0 h 260684"/>
              <a:gd name="connsiteX4-87" fmla="*/ 901862 w 901862"/>
              <a:gd name="connsiteY4-88" fmla="*/ 43448 h 260684"/>
              <a:gd name="connsiteX5-89" fmla="*/ 901862 w 901862"/>
              <a:gd name="connsiteY5-90" fmla="*/ 217236 h 260684"/>
              <a:gd name="connsiteX6-91" fmla="*/ 858414 w 901862"/>
              <a:gd name="connsiteY6-92" fmla="*/ 260684 h 260684"/>
              <a:gd name="connsiteX7-93" fmla="*/ 43448 w 901862"/>
              <a:gd name="connsiteY7-94" fmla="*/ 260684 h 260684"/>
              <a:gd name="connsiteX8-95" fmla="*/ 0 w 901862"/>
              <a:gd name="connsiteY8-96" fmla="*/ 217236 h 260684"/>
              <a:gd name="connsiteX9-97" fmla="*/ 0 w 901862"/>
              <a:gd name="connsiteY9-98" fmla="*/ 43448 h 260684"/>
              <a:gd name="connsiteX0-99" fmla="*/ 0 w 901862"/>
              <a:gd name="connsiteY0-100" fmla="*/ 90518 h 307754"/>
              <a:gd name="connsiteX1-101" fmla="*/ 60498 w 901862"/>
              <a:gd name="connsiteY1-102" fmla="*/ 0 h 307754"/>
              <a:gd name="connsiteX2-103" fmla="*/ 446920 w 901862"/>
              <a:gd name="connsiteY2-104" fmla="*/ 129387 h 307754"/>
              <a:gd name="connsiteX3-105" fmla="*/ 858414 w 901862"/>
              <a:gd name="connsiteY3-106" fmla="*/ 47070 h 307754"/>
              <a:gd name="connsiteX4-107" fmla="*/ 901862 w 901862"/>
              <a:gd name="connsiteY4-108" fmla="*/ 90518 h 307754"/>
              <a:gd name="connsiteX5-109" fmla="*/ 901862 w 901862"/>
              <a:gd name="connsiteY5-110" fmla="*/ 264306 h 307754"/>
              <a:gd name="connsiteX6-111" fmla="*/ 858414 w 901862"/>
              <a:gd name="connsiteY6-112" fmla="*/ 307754 h 307754"/>
              <a:gd name="connsiteX7-113" fmla="*/ 43448 w 901862"/>
              <a:gd name="connsiteY7-114" fmla="*/ 307754 h 307754"/>
              <a:gd name="connsiteX8-115" fmla="*/ 0 w 901862"/>
              <a:gd name="connsiteY8-116" fmla="*/ 264306 h 307754"/>
              <a:gd name="connsiteX9-117" fmla="*/ 0 w 901862"/>
              <a:gd name="connsiteY9-118" fmla="*/ 90518 h 307754"/>
              <a:gd name="connsiteX0-119" fmla="*/ 0 w 901862"/>
              <a:gd name="connsiteY0-120" fmla="*/ 90518 h 307754"/>
              <a:gd name="connsiteX1-121" fmla="*/ 60498 w 901862"/>
              <a:gd name="connsiteY1-122" fmla="*/ 0 h 307754"/>
              <a:gd name="connsiteX2-123" fmla="*/ 446920 w 901862"/>
              <a:gd name="connsiteY2-124" fmla="*/ 129387 h 307754"/>
              <a:gd name="connsiteX3-125" fmla="*/ 858414 w 901862"/>
              <a:gd name="connsiteY3-126" fmla="*/ 47070 h 307754"/>
              <a:gd name="connsiteX4-127" fmla="*/ 901862 w 901862"/>
              <a:gd name="connsiteY4-128" fmla="*/ 90518 h 307754"/>
              <a:gd name="connsiteX5-129" fmla="*/ 901862 w 901862"/>
              <a:gd name="connsiteY5-130" fmla="*/ 264306 h 307754"/>
              <a:gd name="connsiteX6-131" fmla="*/ 858414 w 901862"/>
              <a:gd name="connsiteY6-132" fmla="*/ 307754 h 307754"/>
              <a:gd name="connsiteX7-133" fmla="*/ 43448 w 901862"/>
              <a:gd name="connsiteY7-134" fmla="*/ 307754 h 307754"/>
              <a:gd name="connsiteX8-135" fmla="*/ 0 w 901862"/>
              <a:gd name="connsiteY8-136" fmla="*/ 264306 h 307754"/>
              <a:gd name="connsiteX9-137" fmla="*/ 0 w 901862"/>
              <a:gd name="connsiteY9-138" fmla="*/ 90518 h 307754"/>
              <a:gd name="connsiteX0-139" fmla="*/ 0 w 901862"/>
              <a:gd name="connsiteY0-140" fmla="*/ 90518 h 307754"/>
              <a:gd name="connsiteX1-141" fmla="*/ 60498 w 901862"/>
              <a:gd name="connsiteY1-142" fmla="*/ 0 h 307754"/>
              <a:gd name="connsiteX2-143" fmla="*/ 446920 w 901862"/>
              <a:gd name="connsiteY2-144" fmla="*/ 129387 h 307754"/>
              <a:gd name="connsiteX3-145" fmla="*/ 858414 w 901862"/>
              <a:gd name="connsiteY3-146" fmla="*/ 47070 h 307754"/>
              <a:gd name="connsiteX4-147" fmla="*/ 901862 w 901862"/>
              <a:gd name="connsiteY4-148" fmla="*/ 90518 h 307754"/>
              <a:gd name="connsiteX5-149" fmla="*/ 901862 w 901862"/>
              <a:gd name="connsiteY5-150" fmla="*/ 264306 h 307754"/>
              <a:gd name="connsiteX6-151" fmla="*/ 858414 w 901862"/>
              <a:gd name="connsiteY6-152" fmla="*/ 307754 h 307754"/>
              <a:gd name="connsiteX7-153" fmla="*/ 43448 w 901862"/>
              <a:gd name="connsiteY7-154" fmla="*/ 307754 h 307754"/>
              <a:gd name="connsiteX8-155" fmla="*/ 0 w 901862"/>
              <a:gd name="connsiteY8-156" fmla="*/ 264306 h 307754"/>
              <a:gd name="connsiteX9-157" fmla="*/ 0 w 901862"/>
              <a:gd name="connsiteY9-158" fmla="*/ 90518 h 307754"/>
              <a:gd name="connsiteX0-159" fmla="*/ 0 w 901862"/>
              <a:gd name="connsiteY0-160" fmla="*/ 109063 h 326299"/>
              <a:gd name="connsiteX1-161" fmla="*/ 55530 w 901862"/>
              <a:gd name="connsiteY1-162" fmla="*/ 0 h 326299"/>
              <a:gd name="connsiteX2-163" fmla="*/ 446920 w 901862"/>
              <a:gd name="connsiteY2-164" fmla="*/ 147932 h 326299"/>
              <a:gd name="connsiteX3-165" fmla="*/ 858414 w 901862"/>
              <a:gd name="connsiteY3-166" fmla="*/ 65615 h 326299"/>
              <a:gd name="connsiteX4-167" fmla="*/ 901862 w 901862"/>
              <a:gd name="connsiteY4-168" fmla="*/ 109063 h 326299"/>
              <a:gd name="connsiteX5-169" fmla="*/ 901862 w 901862"/>
              <a:gd name="connsiteY5-170" fmla="*/ 282851 h 326299"/>
              <a:gd name="connsiteX6-171" fmla="*/ 858414 w 901862"/>
              <a:gd name="connsiteY6-172" fmla="*/ 326299 h 326299"/>
              <a:gd name="connsiteX7-173" fmla="*/ 43448 w 901862"/>
              <a:gd name="connsiteY7-174" fmla="*/ 326299 h 326299"/>
              <a:gd name="connsiteX8-175" fmla="*/ 0 w 901862"/>
              <a:gd name="connsiteY8-176" fmla="*/ 282851 h 326299"/>
              <a:gd name="connsiteX9-177" fmla="*/ 0 w 901862"/>
              <a:gd name="connsiteY9-178" fmla="*/ 109063 h 326299"/>
              <a:gd name="connsiteX0-179" fmla="*/ 0 w 901862"/>
              <a:gd name="connsiteY0-180" fmla="*/ 109063 h 326299"/>
              <a:gd name="connsiteX1-181" fmla="*/ 55530 w 901862"/>
              <a:gd name="connsiteY1-182" fmla="*/ 0 h 326299"/>
              <a:gd name="connsiteX2-183" fmla="*/ 446920 w 901862"/>
              <a:gd name="connsiteY2-184" fmla="*/ 147932 h 326299"/>
              <a:gd name="connsiteX3-185" fmla="*/ 858414 w 901862"/>
              <a:gd name="connsiteY3-186" fmla="*/ 65615 h 326299"/>
              <a:gd name="connsiteX4-187" fmla="*/ 901862 w 901862"/>
              <a:gd name="connsiteY4-188" fmla="*/ 109063 h 326299"/>
              <a:gd name="connsiteX5-189" fmla="*/ 901862 w 901862"/>
              <a:gd name="connsiteY5-190" fmla="*/ 282851 h 326299"/>
              <a:gd name="connsiteX6-191" fmla="*/ 858414 w 901862"/>
              <a:gd name="connsiteY6-192" fmla="*/ 326299 h 326299"/>
              <a:gd name="connsiteX7-193" fmla="*/ 43448 w 901862"/>
              <a:gd name="connsiteY7-194" fmla="*/ 326299 h 326299"/>
              <a:gd name="connsiteX8-195" fmla="*/ 0 w 901862"/>
              <a:gd name="connsiteY8-196" fmla="*/ 282851 h 326299"/>
              <a:gd name="connsiteX9-197" fmla="*/ 0 w 901862"/>
              <a:gd name="connsiteY9-198" fmla="*/ 109063 h 326299"/>
              <a:gd name="connsiteX0-199" fmla="*/ 0 w 901862"/>
              <a:gd name="connsiteY0-200" fmla="*/ 109063 h 326299"/>
              <a:gd name="connsiteX1-201" fmla="*/ 55530 w 901862"/>
              <a:gd name="connsiteY1-202" fmla="*/ 0 h 326299"/>
              <a:gd name="connsiteX2-203" fmla="*/ 446920 w 901862"/>
              <a:gd name="connsiteY2-204" fmla="*/ 147932 h 326299"/>
              <a:gd name="connsiteX3-205" fmla="*/ 858414 w 901862"/>
              <a:gd name="connsiteY3-206" fmla="*/ 65615 h 326299"/>
              <a:gd name="connsiteX4-207" fmla="*/ 901862 w 901862"/>
              <a:gd name="connsiteY4-208" fmla="*/ 109063 h 326299"/>
              <a:gd name="connsiteX5-209" fmla="*/ 901862 w 901862"/>
              <a:gd name="connsiteY5-210" fmla="*/ 282851 h 326299"/>
              <a:gd name="connsiteX6-211" fmla="*/ 858414 w 901862"/>
              <a:gd name="connsiteY6-212" fmla="*/ 326299 h 326299"/>
              <a:gd name="connsiteX7-213" fmla="*/ 43448 w 901862"/>
              <a:gd name="connsiteY7-214" fmla="*/ 326299 h 326299"/>
              <a:gd name="connsiteX8-215" fmla="*/ 0 w 901862"/>
              <a:gd name="connsiteY8-216" fmla="*/ 282851 h 326299"/>
              <a:gd name="connsiteX9-217" fmla="*/ 0 w 901862"/>
              <a:gd name="connsiteY9-218" fmla="*/ 109063 h 326299"/>
              <a:gd name="connsiteX0-219" fmla="*/ 0 w 901862"/>
              <a:gd name="connsiteY0-220" fmla="*/ 109063 h 326299"/>
              <a:gd name="connsiteX1-221" fmla="*/ 55530 w 901862"/>
              <a:gd name="connsiteY1-222" fmla="*/ 0 h 326299"/>
              <a:gd name="connsiteX2-223" fmla="*/ 446920 w 901862"/>
              <a:gd name="connsiteY2-224" fmla="*/ 147932 h 326299"/>
              <a:gd name="connsiteX3-225" fmla="*/ 858414 w 901862"/>
              <a:gd name="connsiteY3-226" fmla="*/ 65615 h 326299"/>
              <a:gd name="connsiteX4-227" fmla="*/ 901862 w 901862"/>
              <a:gd name="connsiteY4-228" fmla="*/ 109063 h 326299"/>
              <a:gd name="connsiteX5-229" fmla="*/ 901862 w 901862"/>
              <a:gd name="connsiteY5-230" fmla="*/ 282851 h 326299"/>
              <a:gd name="connsiteX6-231" fmla="*/ 858414 w 901862"/>
              <a:gd name="connsiteY6-232" fmla="*/ 326299 h 326299"/>
              <a:gd name="connsiteX7-233" fmla="*/ 43448 w 901862"/>
              <a:gd name="connsiteY7-234" fmla="*/ 326299 h 326299"/>
              <a:gd name="connsiteX8-235" fmla="*/ 0 w 901862"/>
              <a:gd name="connsiteY8-236" fmla="*/ 282851 h 326299"/>
              <a:gd name="connsiteX9-237" fmla="*/ 0 w 901862"/>
              <a:gd name="connsiteY9-238" fmla="*/ 109063 h 326299"/>
              <a:gd name="connsiteX0-239" fmla="*/ 0 w 901862"/>
              <a:gd name="connsiteY0-240" fmla="*/ 109063 h 326299"/>
              <a:gd name="connsiteX1-241" fmla="*/ 55530 w 901862"/>
              <a:gd name="connsiteY1-242" fmla="*/ 0 h 326299"/>
              <a:gd name="connsiteX2-243" fmla="*/ 446920 w 901862"/>
              <a:gd name="connsiteY2-244" fmla="*/ 147932 h 326299"/>
              <a:gd name="connsiteX3-245" fmla="*/ 858414 w 901862"/>
              <a:gd name="connsiteY3-246" fmla="*/ 65615 h 326299"/>
              <a:gd name="connsiteX4-247" fmla="*/ 901862 w 901862"/>
              <a:gd name="connsiteY4-248" fmla="*/ 109063 h 326299"/>
              <a:gd name="connsiteX5-249" fmla="*/ 901862 w 901862"/>
              <a:gd name="connsiteY5-250" fmla="*/ 282851 h 326299"/>
              <a:gd name="connsiteX6-251" fmla="*/ 858414 w 901862"/>
              <a:gd name="connsiteY6-252" fmla="*/ 326299 h 326299"/>
              <a:gd name="connsiteX7-253" fmla="*/ 43448 w 901862"/>
              <a:gd name="connsiteY7-254" fmla="*/ 326299 h 326299"/>
              <a:gd name="connsiteX8-255" fmla="*/ 0 w 901862"/>
              <a:gd name="connsiteY8-256" fmla="*/ 282851 h 326299"/>
              <a:gd name="connsiteX9-257" fmla="*/ 0 w 901862"/>
              <a:gd name="connsiteY9-258" fmla="*/ 109063 h 326299"/>
              <a:gd name="connsiteX0-259" fmla="*/ 0 w 901862"/>
              <a:gd name="connsiteY0-260" fmla="*/ 109063 h 326299"/>
              <a:gd name="connsiteX1-261" fmla="*/ 55530 w 901862"/>
              <a:gd name="connsiteY1-262" fmla="*/ 0 h 326299"/>
              <a:gd name="connsiteX2-263" fmla="*/ 408216 w 901862"/>
              <a:gd name="connsiteY2-264" fmla="*/ 142707 h 326299"/>
              <a:gd name="connsiteX3-265" fmla="*/ 858414 w 901862"/>
              <a:gd name="connsiteY3-266" fmla="*/ 65615 h 326299"/>
              <a:gd name="connsiteX4-267" fmla="*/ 901862 w 901862"/>
              <a:gd name="connsiteY4-268" fmla="*/ 109063 h 326299"/>
              <a:gd name="connsiteX5-269" fmla="*/ 901862 w 901862"/>
              <a:gd name="connsiteY5-270" fmla="*/ 282851 h 326299"/>
              <a:gd name="connsiteX6-271" fmla="*/ 858414 w 901862"/>
              <a:gd name="connsiteY6-272" fmla="*/ 326299 h 326299"/>
              <a:gd name="connsiteX7-273" fmla="*/ 43448 w 901862"/>
              <a:gd name="connsiteY7-274" fmla="*/ 326299 h 326299"/>
              <a:gd name="connsiteX8-275" fmla="*/ 0 w 901862"/>
              <a:gd name="connsiteY8-276" fmla="*/ 282851 h 326299"/>
              <a:gd name="connsiteX9-277" fmla="*/ 0 w 901862"/>
              <a:gd name="connsiteY9-278" fmla="*/ 109063 h 326299"/>
              <a:gd name="connsiteX0-279" fmla="*/ 0 w 901862"/>
              <a:gd name="connsiteY0-280" fmla="*/ 109063 h 326299"/>
              <a:gd name="connsiteX1-281" fmla="*/ 55530 w 901862"/>
              <a:gd name="connsiteY1-282" fmla="*/ 0 h 326299"/>
              <a:gd name="connsiteX2-283" fmla="*/ 408216 w 901862"/>
              <a:gd name="connsiteY2-284" fmla="*/ 142707 h 326299"/>
              <a:gd name="connsiteX3-285" fmla="*/ 856799 w 901862"/>
              <a:gd name="connsiteY3-286" fmla="*/ 50453 h 326299"/>
              <a:gd name="connsiteX4-287" fmla="*/ 901862 w 901862"/>
              <a:gd name="connsiteY4-288" fmla="*/ 109063 h 326299"/>
              <a:gd name="connsiteX5-289" fmla="*/ 901862 w 901862"/>
              <a:gd name="connsiteY5-290" fmla="*/ 282851 h 326299"/>
              <a:gd name="connsiteX6-291" fmla="*/ 858414 w 901862"/>
              <a:gd name="connsiteY6-292" fmla="*/ 326299 h 326299"/>
              <a:gd name="connsiteX7-293" fmla="*/ 43448 w 901862"/>
              <a:gd name="connsiteY7-294" fmla="*/ 326299 h 326299"/>
              <a:gd name="connsiteX8-295" fmla="*/ 0 w 901862"/>
              <a:gd name="connsiteY8-296" fmla="*/ 282851 h 326299"/>
              <a:gd name="connsiteX9-297" fmla="*/ 0 w 901862"/>
              <a:gd name="connsiteY9-298" fmla="*/ 109063 h 326299"/>
              <a:gd name="connsiteX0-299" fmla="*/ 0 w 901862"/>
              <a:gd name="connsiteY0-300" fmla="*/ 109063 h 326299"/>
              <a:gd name="connsiteX1-301" fmla="*/ 55530 w 901862"/>
              <a:gd name="connsiteY1-302" fmla="*/ 0 h 326299"/>
              <a:gd name="connsiteX2-303" fmla="*/ 408216 w 901862"/>
              <a:gd name="connsiteY2-304" fmla="*/ 142707 h 326299"/>
              <a:gd name="connsiteX3-305" fmla="*/ 856799 w 901862"/>
              <a:gd name="connsiteY3-306" fmla="*/ 50453 h 326299"/>
              <a:gd name="connsiteX4-307" fmla="*/ 901862 w 901862"/>
              <a:gd name="connsiteY4-308" fmla="*/ 109063 h 326299"/>
              <a:gd name="connsiteX5-309" fmla="*/ 901862 w 901862"/>
              <a:gd name="connsiteY5-310" fmla="*/ 282851 h 326299"/>
              <a:gd name="connsiteX6-311" fmla="*/ 858414 w 901862"/>
              <a:gd name="connsiteY6-312" fmla="*/ 326299 h 326299"/>
              <a:gd name="connsiteX7-313" fmla="*/ 43448 w 901862"/>
              <a:gd name="connsiteY7-314" fmla="*/ 326299 h 326299"/>
              <a:gd name="connsiteX8-315" fmla="*/ 0 w 901862"/>
              <a:gd name="connsiteY8-316" fmla="*/ 282851 h 326299"/>
              <a:gd name="connsiteX9-317" fmla="*/ 0 w 901862"/>
              <a:gd name="connsiteY9-318" fmla="*/ 109063 h 326299"/>
              <a:gd name="connsiteX0-319" fmla="*/ 0 w 901862"/>
              <a:gd name="connsiteY0-320" fmla="*/ 109063 h 326299"/>
              <a:gd name="connsiteX1-321" fmla="*/ 55530 w 901862"/>
              <a:gd name="connsiteY1-322" fmla="*/ 0 h 326299"/>
              <a:gd name="connsiteX2-323" fmla="*/ 408216 w 901862"/>
              <a:gd name="connsiteY2-324" fmla="*/ 142707 h 326299"/>
              <a:gd name="connsiteX3-325" fmla="*/ 803023 w 901862"/>
              <a:gd name="connsiteY3-326" fmla="*/ 26637 h 326299"/>
              <a:gd name="connsiteX4-327" fmla="*/ 901862 w 901862"/>
              <a:gd name="connsiteY4-328" fmla="*/ 109063 h 326299"/>
              <a:gd name="connsiteX5-329" fmla="*/ 901862 w 901862"/>
              <a:gd name="connsiteY5-330" fmla="*/ 282851 h 326299"/>
              <a:gd name="connsiteX6-331" fmla="*/ 858414 w 901862"/>
              <a:gd name="connsiteY6-332" fmla="*/ 326299 h 326299"/>
              <a:gd name="connsiteX7-333" fmla="*/ 43448 w 901862"/>
              <a:gd name="connsiteY7-334" fmla="*/ 326299 h 326299"/>
              <a:gd name="connsiteX8-335" fmla="*/ 0 w 901862"/>
              <a:gd name="connsiteY8-336" fmla="*/ 282851 h 326299"/>
              <a:gd name="connsiteX9-337" fmla="*/ 0 w 901862"/>
              <a:gd name="connsiteY9-338" fmla="*/ 109063 h 326299"/>
              <a:gd name="connsiteX0-339" fmla="*/ 0 w 901862"/>
              <a:gd name="connsiteY0-340" fmla="*/ 109063 h 326299"/>
              <a:gd name="connsiteX1-341" fmla="*/ 55530 w 901862"/>
              <a:gd name="connsiteY1-342" fmla="*/ 0 h 326299"/>
              <a:gd name="connsiteX2-343" fmla="*/ 408216 w 901862"/>
              <a:gd name="connsiteY2-344" fmla="*/ 142707 h 326299"/>
              <a:gd name="connsiteX3-345" fmla="*/ 809712 w 901862"/>
              <a:gd name="connsiteY3-346" fmla="*/ 36769 h 326299"/>
              <a:gd name="connsiteX4-347" fmla="*/ 901862 w 901862"/>
              <a:gd name="connsiteY4-348" fmla="*/ 109063 h 326299"/>
              <a:gd name="connsiteX5-349" fmla="*/ 901862 w 901862"/>
              <a:gd name="connsiteY5-350" fmla="*/ 282851 h 326299"/>
              <a:gd name="connsiteX6-351" fmla="*/ 858414 w 901862"/>
              <a:gd name="connsiteY6-352" fmla="*/ 326299 h 326299"/>
              <a:gd name="connsiteX7-353" fmla="*/ 43448 w 901862"/>
              <a:gd name="connsiteY7-354" fmla="*/ 326299 h 326299"/>
              <a:gd name="connsiteX8-355" fmla="*/ 0 w 901862"/>
              <a:gd name="connsiteY8-356" fmla="*/ 282851 h 326299"/>
              <a:gd name="connsiteX9-357" fmla="*/ 0 w 901862"/>
              <a:gd name="connsiteY9-358" fmla="*/ 109063 h 326299"/>
              <a:gd name="connsiteX0-359" fmla="*/ 0 w 901862"/>
              <a:gd name="connsiteY0-360" fmla="*/ 109063 h 326299"/>
              <a:gd name="connsiteX1-361" fmla="*/ 55530 w 901862"/>
              <a:gd name="connsiteY1-362" fmla="*/ 0 h 326299"/>
              <a:gd name="connsiteX2-363" fmla="*/ 408216 w 901862"/>
              <a:gd name="connsiteY2-364" fmla="*/ 142707 h 326299"/>
              <a:gd name="connsiteX3-365" fmla="*/ 809712 w 901862"/>
              <a:gd name="connsiteY3-366" fmla="*/ 36769 h 326299"/>
              <a:gd name="connsiteX4-367" fmla="*/ 901862 w 901862"/>
              <a:gd name="connsiteY4-368" fmla="*/ 109063 h 326299"/>
              <a:gd name="connsiteX5-369" fmla="*/ 901862 w 901862"/>
              <a:gd name="connsiteY5-370" fmla="*/ 282851 h 326299"/>
              <a:gd name="connsiteX6-371" fmla="*/ 858414 w 901862"/>
              <a:gd name="connsiteY6-372" fmla="*/ 326299 h 326299"/>
              <a:gd name="connsiteX7-373" fmla="*/ 43448 w 901862"/>
              <a:gd name="connsiteY7-374" fmla="*/ 326299 h 326299"/>
              <a:gd name="connsiteX8-375" fmla="*/ 0 w 901862"/>
              <a:gd name="connsiteY8-376" fmla="*/ 282851 h 326299"/>
              <a:gd name="connsiteX9-377" fmla="*/ 0 w 901862"/>
              <a:gd name="connsiteY9-378" fmla="*/ 109063 h 326299"/>
              <a:gd name="connsiteX0-379" fmla="*/ 0 w 901862"/>
              <a:gd name="connsiteY0-380" fmla="*/ 109063 h 326299"/>
              <a:gd name="connsiteX1-381" fmla="*/ 55530 w 901862"/>
              <a:gd name="connsiteY1-382" fmla="*/ 0 h 326299"/>
              <a:gd name="connsiteX2-383" fmla="*/ 408216 w 901862"/>
              <a:gd name="connsiteY2-384" fmla="*/ 142707 h 326299"/>
              <a:gd name="connsiteX3-385" fmla="*/ 792935 w 901862"/>
              <a:gd name="connsiteY3-386" fmla="*/ 23223 h 326299"/>
              <a:gd name="connsiteX4-387" fmla="*/ 901862 w 901862"/>
              <a:gd name="connsiteY4-388" fmla="*/ 109063 h 326299"/>
              <a:gd name="connsiteX5-389" fmla="*/ 901862 w 901862"/>
              <a:gd name="connsiteY5-390" fmla="*/ 282851 h 326299"/>
              <a:gd name="connsiteX6-391" fmla="*/ 858414 w 901862"/>
              <a:gd name="connsiteY6-392" fmla="*/ 326299 h 326299"/>
              <a:gd name="connsiteX7-393" fmla="*/ 43448 w 901862"/>
              <a:gd name="connsiteY7-394" fmla="*/ 326299 h 326299"/>
              <a:gd name="connsiteX8-395" fmla="*/ 0 w 901862"/>
              <a:gd name="connsiteY8-396" fmla="*/ 282851 h 326299"/>
              <a:gd name="connsiteX9-397" fmla="*/ 0 w 901862"/>
              <a:gd name="connsiteY9-398" fmla="*/ 109063 h 326299"/>
              <a:gd name="connsiteX0-399" fmla="*/ 0 w 901862"/>
              <a:gd name="connsiteY0-400" fmla="*/ 109063 h 326299"/>
              <a:gd name="connsiteX1-401" fmla="*/ 55530 w 901862"/>
              <a:gd name="connsiteY1-402" fmla="*/ 0 h 326299"/>
              <a:gd name="connsiteX2-403" fmla="*/ 408216 w 901862"/>
              <a:gd name="connsiteY2-404" fmla="*/ 142707 h 326299"/>
              <a:gd name="connsiteX3-405" fmla="*/ 792935 w 901862"/>
              <a:gd name="connsiteY3-406" fmla="*/ 23223 h 326299"/>
              <a:gd name="connsiteX4-407" fmla="*/ 901862 w 901862"/>
              <a:gd name="connsiteY4-408" fmla="*/ 109063 h 326299"/>
              <a:gd name="connsiteX5-409" fmla="*/ 901862 w 901862"/>
              <a:gd name="connsiteY5-410" fmla="*/ 282851 h 326299"/>
              <a:gd name="connsiteX6-411" fmla="*/ 858414 w 901862"/>
              <a:gd name="connsiteY6-412" fmla="*/ 326299 h 326299"/>
              <a:gd name="connsiteX7-413" fmla="*/ 43448 w 901862"/>
              <a:gd name="connsiteY7-414" fmla="*/ 326299 h 326299"/>
              <a:gd name="connsiteX8-415" fmla="*/ 0 w 901862"/>
              <a:gd name="connsiteY8-416" fmla="*/ 282851 h 326299"/>
              <a:gd name="connsiteX9-417" fmla="*/ 0 w 901862"/>
              <a:gd name="connsiteY9-418" fmla="*/ 109063 h 326299"/>
              <a:gd name="connsiteX0-419" fmla="*/ 0 w 901862"/>
              <a:gd name="connsiteY0-420" fmla="*/ 156254 h 373490"/>
              <a:gd name="connsiteX1-421" fmla="*/ 45639 w 901862"/>
              <a:gd name="connsiteY1-422" fmla="*/ 0 h 373490"/>
              <a:gd name="connsiteX2-423" fmla="*/ 408216 w 901862"/>
              <a:gd name="connsiteY2-424" fmla="*/ 189898 h 373490"/>
              <a:gd name="connsiteX3-425" fmla="*/ 792935 w 901862"/>
              <a:gd name="connsiteY3-426" fmla="*/ 70414 h 373490"/>
              <a:gd name="connsiteX4-427" fmla="*/ 901862 w 901862"/>
              <a:gd name="connsiteY4-428" fmla="*/ 156254 h 373490"/>
              <a:gd name="connsiteX5-429" fmla="*/ 901862 w 901862"/>
              <a:gd name="connsiteY5-430" fmla="*/ 330042 h 373490"/>
              <a:gd name="connsiteX6-431" fmla="*/ 858414 w 901862"/>
              <a:gd name="connsiteY6-432" fmla="*/ 373490 h 373490"/>
              <a:gd name="connsiteX7-433" fmla="*/ 43448 w 901862"/>
              <a:gd name="connsiteY7-434" fmla="*/ 373490 h 373490"/>
              <a:gd name="connsiteX8-435" fmla="*/ 0 w 901862"/>
              <a:gd name="connsiteY8-436" fmla="*/ 330042 h 373490"/>
              <a:gd name="connsiteX9-437" fmla="*/ 0 w 901862"/>
              <a:gd name="connsiteY9-438" fmla="*/ 156254 h 373490"/>
              <a:gd name="connsiteX0-439" fmla="*/ 0 w 901862"/>
              <a:gd name="connsiteY0-440" fmla="*/ 156254 h 373784"/>
              <a:gd name="connsiteX1-441" fmla="*/ 45639 w 901862"/>
              <a:gd name="connsiteY1-442" fmla="*/ 0 h 373784"/>
              <a:gd name="connsiteX2-443" fmla="*/ 408216 w 901862"/>
              <a:gd name="connsiteY2-444" fmla="*/ 189898 h 373784"/>
              <a:gd name="connsiteX3-445" fmla="*/ 792935 w 901862"/>
              <a:gd name="connsiteY3-446" fmla="*/ 70414 h 373784"/>
              <a:gd name="connsiteX4-447" fmla="*/ 901862 w 901862"/>
              <a:gd name="connsiteY4-448" fmla="*/ 156254 h 373784"/>
              <a:gd name="connsiteX5-449" fmla="*/ 901862 w 901862"/>
              <a:gd name="connsiteY5-450" fmla="*/ 330042 h 373784"/>
              <a:gd name="connsiteX6-451" fmla="*/ 858414 w 901862"/>
              <a:gd name="connsiteY6-452" fmla="*/ 373490 h 373784"/>
              <a:gd name="connsiteX7-453" fmla="*/ 486526 w 901862"/>
              <a:gd name="connsiteY7-454" fmla="*/ 373784 h 373784"/>
              <a:gd name="connsiteX8-455" fmla="*/ 43448 w 901862"/>
              <a:gd name="connsiteY8-456" fmla="*/ 373490 h 373784"/>
              <a:gd name="connsiteX9-457" fmla="*/ 0 w 901862"/>
              <a:gd name="connsiteY9-458" fmla="*/ 330042 h 373784"/>
              <a:gd name="connsiteX10" fmla="*/ 0 w 901862"/>
              <a:gd name="connsiteY10" fmla="*/ 156254 h 373784"/>
              <a:gd name="connsiteX0-459" fmla="*/ 0 w 901862"/>
              <a:gd name="connsiteY0-460" fmla="*/ 156254 h 373490"/>
              <a:gd name="connsiteX1-461" fmla="*/ 45639 w 901862"/>
              <a:gd name="connsiteY1-462" fmla="*/ 0 h 373490"/>
              <a:gd name="connsiteX2-463" fmla="*/ 408216 w 901862"/>
              <a:gd name="connsiteY2-464" fmla="*/ 189898 h 373490"/>
              <a:gd name="connsiteX3-465" fmla="*/ 792935 w 901862"/>
              <a:gd name="connsiteY3-466" fmla="*/ 70414 h 373490"/>
              <a:gd name="connsiteX4-467" fmla="*/ 901862 w 901862"/>
              <a:gd name="connsiteY4-468" fmla="*/ 156254 h 373490"/>
              <a:gd name="connsiteX5-469" fmla="*/ 901862 w 901862"/>
              <a:gd name="connsiteY5-470" fmla="*/ 330042 h 373490"/>
              <a:gd name="connsiteX6-471" fmla="*/ 858414 w 901862"/>
              <a:gd name="connsiteY6-472" fmla="*/ 373490 h 373490"/>
              <a:gd name="connsiteX7-473" fmla="*/ 471864 w 901862"/>
              <a:gd name="connsiteY7-474" fmla="*/ 264269 h 373490"/>
              <a:gd name="connsiteX8-475" fmla="*/ 43448 w 901862"/>
              <a:gd name="connsiteY8-476" fmla="*/ 373490 h 373490"/>
              <a:gd name="connsiteX9-477" fmla="*/ 0 w 901862"/>
              <a:gd name="connsiteY9-478" fmla="*/ 330042 h 373490"/>
              <a:gd name="connsiteX10-479" fmla="*/ 0 w 901862"/>
              <a:gd name="connsiteY10-480" fmla="*/ 156254 h 373490"/>
              <a:gd name="connsiteX0-481" fmla="*/ 0 w 901862"/>
              <a:gd name="connsiteY0-482" fmla="*/ 156254 h 373490"/>
              <a:gd name="connsiteX1-483" fmla="*/ 45639 w 901862"/>
              <a:gd name="connsiteY1-484" fmla="*/ 0 h 373490"/>
              <a:gd name="connsiteX2-485" fmla="*/ 408216 w 901862"/>
              <a:gd name="connsiteY2-486" fmla="*/ 189898 h 373490"/>
              <a:gd name="connsiteX3-487" fmla="*/ 792935 w 901862"/>
              <a:gd name="connsiteY3-488" fmla="*/ 70414 h 373490"/>
              <a:gd name="connsiteX4-489" fmla="*/ 901862 w 901862"/>
              <a:gd name="connsiteY4-490" fmla="*/ 156254 h 373490"/>
              <a:gd name="connsiteX5-491" fmla="*/ 901862 w 901862"/>
              <a:gd name="connsiteY5-492" fmla="*/ 330042 h 373490"/>
              <a:gd name="connsiteX6-493" fmla="*/ 858414 w 901862"/>
              <a:gd name="connsiteY6-494" fmla="*/ 373490 h 373490"/>
              <a:gd name="connsiteX7-495" fmla="*/ 459752 w 901862"/>
              <a:gd name="connsiteY7-496" fmla="*/ 336619 h 373490"/>
              <a:gd name="connsiteX8-497" fmla="*/ 43448 w 901862"/>
              <a:gd name="connsiteY8-498" fmla="*/ 373490 h 373490"/>
              <a:gd name="connsiteX9-499" fmla="*/ 0 w 901862"/>
              <a:gd name="connsiteY9-500" fmla="*/ 330042 h 373490"/>
              <a:gd name="connsiteX10-501" fmla="*/ 0 w 901862"/>
              <a:gd name="connsiteY10-502" fmla="*/ 156254 h 373490"/>
              <a:gd name="connsiteX0-503" fmla="*/ 0 w 901862"/>
              <a:gd name="connsiteY0-504" fmla="*/ 156254 h 373507"/>
              <a:gd name="connsiteX1-505" fmla="*/ 45639 w 901862"/>
              <a:gd name="connsiteY1-506" fmla="*/ 0 h 373507"/>
              <a:gd name="connsiteX2-507" fmla="*/ 408216 w 901862"/>
              <a:gd name="connsiteY2-508" fmla="*/ 189898 h 373507"/>
              <a:gd name="connsiteX3-509" fmla="*/ 792935 w 901862"/>
              <a:gd name="connsiteY3-510" fmla="*/ 70414 h 373507"/>
              <a:gd name="connsiteX4-511" fmla="*/ 901862 w 901862"/>
              <a:gd name="connsiteY4-512" fmla="*/ 156254 h 373507"/>
              <a:gd name="connsiteX5-513" fmla="*/ 901862 w 901862"/>
              <a:gd name="connsiteY5-514" fmla="*/ 330042 h 373507"/>
              <a:gd name="connsiteX6-515" fmla="*/ 858414 w 901862"/>
              <a:gd name="connsiteY6-516" fmla="*/ 373490 h 373507"/>
              <a:gd name="connsiteX7-517" fmla="*/ 459752 w 901862"/>
              <a:gd name="connsiteY7-518" fmla="*/ 336619 h 373507"/>
              <a:gd name="connsiteX8-519" fmla="*/ 43448 w 901862"/>
              <a:gd name="connsiteY8-520" fmla="*/ 373490 h 373507"/>
              <a:gd name="connsiteX9-521" fmla="*/ 0 w 901862"/>
              <a:gd name="connsiteY9-522" fmla="*/ 330042 h 373507"/>
              <a:gd name="connsiteX10-523" fmla="*/ 0 w 901862"/>
              <a:gd name="connsiteY10-524" fmla="*/ 156254 h 373507"/>
              <a:gd name="connsiteX0-525" fmla="*/ 0 w 901862"/>
              <a:gd name="connsiteY0-526" fmla="*/ 156254 h 420677"/>
              <a:gd name="connsiteX1-527" fmla="*/ 45639 w 901862"/>
              <a:gd name="connsiteY1-528" fmla="*/ 0 h 420677"/>
              <a:gd name="connsiteX2-529" fmla="*/ 408216 w 901862"/>
              <a:gd name="connsiteY2-530" fmla="*/ 189898 h 420677"/>
              <a:gd name="connsiteX3-531" fmla="*/ 792935 w 901862"/>
              <a:gd name="connsiteY3-532" fmla="*/ 70414 h 420677"/>
              <a:gd name="connsiteX4-533" fmla="*/ 901862 w 901862"/>
              <a:gd name="connsiteY4-534" fmla="*/ 156254 h 420677"/>
              <a:gd name="connsiteX5-535" fmla="*/ 901862 w 901862"/>
              <a:gd name="connsiteY5-536" fmla="*/ 330042 h 420677"/>
              <a:gd name="connsiteX6-537" fmla="*/ 858414 w 901862"/>
              <a:gd name="connsiteY6-538" fmla="*/ 373490 h 420677"/>
              <a:gd name="connsiteX7-539" fmla="*/ 459752 w 901862"/>
              <a:gd name="connsiteY7-540" fmla="*/ 336619 h 420677"/>
              <a:gd name="connsiteX8-541" fmla="*/ 49971 w 901862"/>
              <a:gd name="connsiteY8-542" fmla="*/ 420666 h 420677"/>
              <a:gd name="connsiteX9-543" fmla="*/ 0 w 901862"/>
              <a:gd name="connsiteY9-544" fmla="*/ 330042 h 420677"/>
              <a:gd name="connsiteX10-545" fmla="*/ 0 w 901862"/>
              <a:gd name="connsiteY10-546" fmla="*/ 156254 h 420677"/>
              <a:gd name="connsiteX0-547" fmla="*/ 0 w 901862"/>
              <a:gd name="connsiteY0-548" fmla="*/ 156254 h 460941"/>
              <a:gd name="connsiteX1-549" fmla="*/ 45639 w 901862"/>
              <a:gd name="connsiteY1-550" fmla="*/ 0 h 460941"/>
              <a:gd name="connsiteX2-551" fmla="*/ 408216 w 901862"/>
              <a:gd name="connsiteY2-552" fmla="*/ 189898 h 460941"/>
              <a:gd name="connsiteX3-553" fmla="*/ 792935 w 901862"/>
              <a:gd name="connsiteY3-554" fmla="*/ 70414 h 460941"/>
              <a:gd name="connsiteX4-555" fmla="*/ 901862 w 901862"/>
              <a:gd name="connsiteY4-556" fmla="*/ 156254 h 460941"/>
              <a:gd name="connsiteX5-557" fmla="*/ 901862 w 901862"/>
              <a:gd name="connsiteY5-558" fmla="*/ 330042 h 460941"/>
              <a:gd name="connsiteX6-559" fmla="*/ 834446 w 901862"/>
              <a:gd name="connsiteY6-560" fmla="*/ 460941 h 460941"/>
              <a:gd name="connsiteX7-561" fmla="*/ 459752 w 901862"/>
              <a:gd name="connsiteY7-562" fmla="*/ 336619 h 460941"/>
              <a:gd name="connsiteX8-563" fmla="*/ 49971 w 901862"/>
              <a:gd name="connsiteY8-564" fmla="*/ 420666 h 460941"/>
              <a:gd name="connsiteX9-565" fmla="*/ 0 w 901862"/>
              <a:gd name="connsiteY9-566" fmla="*/ 330042 h 460941"/>
              <a:gd name="connsiteX10-567" fmla="*/ 0 w 901862"/>
              <a:gd name="connsiteY10-568" fmla="*/ 156254 h 460941"/>
              <a:gd name="connsiteX0-569" fmla="*/ 0 w 901862"/>
              <a:gd name="connsiteY0-570" fmla="*/ 156254 h 460941"/>
              <a:gd name="connsiteX1-571" fmla="*/ 45639 w 901862"/>
              <a:gd name="connsiteY1-572" fmla="*/ 0 h 460941"/>
              <a:gd name="connsiteX2-573" fmla="*/ 408216 w 901862"/>
              <a:gd name="connsiteY2-574" fmla="*/ 189898 h 460941"/>
              <a:gd name="connsiteX3-575" fmla="*/ 792935 w 901862"/>
              <a:gd name="connsiteY3-576" fmla="*/ 70414 h 460941"/>
              <a:gd name="connsiteX4-577" fmla="*/ 901862 w 901862"/>
              <a:gd name="connsiteY4-578" fmla="*/ 156254 h 460941"/>
              <a:gd name="connsiteX5-579" fmla="*/ 901862 w 901862"/>
              <a:gd name="connsiteY5-580" fmla="*/ 330042 h 460941"/>
              <a:gd name="connsiteX6-581" fmla="*/ 834446 w 901862"/>
              <a:gd name="connsiteY6-582" fmla="*/ 460941 h 460941"/>
              <a:gd name="connsiteX7-583" fmla="*/ 459752 w 901862"/>
              <a:gd name="connsiteY7-584" fmla="*/ 336619 h 460941"/>
              <a:gd name="connsiteX8-585" fmla="*/ 49971 w 901862"/>
              <a:gd name="connsiteY8-586" fmla="*/ 420666 h 460941"/>
              <a:gd name="connsiteX9-587" fmla="*/ 0 w 901862"/>
              <a:gd name="connsiteY9-588" fmla="*/ 330042 h 460941"/>
              <a:gd name="connsiteX10-589" fmla="*/ 0 w 901862"/>
              <a:gd name="connsiteY10-590" fmla="*/ 156254 h 460941"/>
              <a:gd name="connsiteX0-591" fmla="*/ 0 w 901862"/>
              <a:gd name="connsiteY0-592" fmla="*/ 156254 h 518129"/>
              <a:gd name="connsiteX1-593" fmla="*/ 45639 w 901862"/>
              <a:gd name="connsiteY1-594" fmla="*/ 0 h 518129"/>
              <a:gd name="connsiteX2-595" fmla="*/ 408216 w 901862"/>
              <a:gd name="connsiteY2-596" fmla="*/ 189898 h 518129"/>
              <a:gd name="connsiteX3-597" fmla="*/ 792935 w 901862"/>
              <a:gd name="connsiteY3-598" fmla="*/ 70414 h 518129"/>
              <a:gd name="connsiteX4-599" fmla="*/ 901862 w 901862"/>
              <a:gd name="connsiteY4-600" fmla="*/ 156254 h 518129"/>
              <a:gd name="connsiteX5-601" fmla="*/ 901862 w 901862"/>
              <a:gd name="connsiteY5-602" fmla="*/ 330042 h 518129"/>
              <a:gd name="connsiteX6-603" fmla="*/ 820718 w 901862"/>
              <a:gd name="connsiteY6-604" fmla="*/ 518129 h 518129"/>
              <a:gd name="connsiteX7-605" fmla="*/ 459752 w 901862"/>
              <a:gd name="connsiteY7-606" fmla="*/ 336619 h 518129"/>
              <a:gd name="connsiteX8-607" fmla="*/ 49971 w 901862"/>
              <a:gd name="connsiteY8-608" fmla="*/ 420666 h 518129"/>
              <a:gd name="connsiteX9-609" fmla="*/ 0 w 901862"/>
              <a:gd name="connsiteY9-610" fmla="*/ 330042 h 518129"/>
              <a:gd name="connsiteX10-611" fmla="*/ 0 w 901862"/>
              <a:gd name="connsiteY10-612" fmla="*/ 156254 h 518129"/>
              <a:gd name="connsiteX0-613" fmla="*/ 0 w 901862"/>
              <a:gd name="connsiteY0-614" fmla="*/ 156254 h 518129"/>
              <a:gd name="connsiteX1-615" fmla="*/ 45639 w 901862"/>
              <a:gd name="connsiteY1-616" fmla="*/ 0 h 518129"/>
              <a:gd name="connsiteX2-617" fmla="*/ 408216 w 901862"/>
              <a:gd name="connsiteY2-618" fmla="*/ 189898 h 518129"/>
              <a:gd name="connsiteX3-619" fmla="*/ 792935 w 901862"/>
              <a:gd name="connsiteY3-620" fmla="*/ 70414 h 518129"/>
              <a:gd name="connsiteX4-621" fmla="*/ 901862 w 901862"/>
              <a:gd name="connsiteY4-622" fmla="*/ 156254 h 518129"/>
              <a:gd name="connsiteX5-623" fmla="*/ 901862 w 901862"/>
              <a:gd name="connsiteY5-624" fmla="*/ 330042 h 518129"/>
              <a:gd name="connsiteX6-625" fmla="*/ 820718 w 901862"/>
              <a:gd name="connsiteY6-626" fmla="*/ 518129 h 518129"/>
              <a:gd name="connsiteX7-627" fmla="*/ 459752 w 901862"/>
              <a:gd name="connsiteY7-628" fmla="*/ 336619 h 518129"/>
              <a:gd name="connsiteX8-629" fmla="*/ 49971 w 901862"/>
              <a:gd name="connsiteY8-630" fmla="*/ 420666 h 518129"/>
              <a:gd name="connsiteX9-631" fmla="*/ 0 w 901862"/>
              <a:gd name="connsiteY9-632" fmla="*/ 330042 h 518129"/>
              <a:gd name="connsiteX10-633" fmla="*/ 0 w 901862"/>
              <a:gd name="connsiteY10-634" fmla="*/ 156254 h 518129"/>
              <a:gd name="connsiteX0-635" fmla="*/ 0 w 901862"/>
              <a:gd name="connsiteY0-636" fmla="*/ 156254 h 518129"/>
              <a:gd name="connsiteX1-637" fmla="*/ 45639 w 901862"/>
              <a:gd name="connsiteY1-638" fmla="*/ 0 h 518129"/>
              <a:gd name="connsiteX2-639" fmla="*/ 408216 w 901862"/>
              <a:gd name="connsiteY2-640" fmla="*/ 189898 h 518129"/>
              <a:gd name="connsiteX3-641" fmla="*/ 792935 w 901862"/>
              <a:gd name="connsiteY3-642" fmla="*/ 70414 h 518129"/>
              <a:gd name="connsiteX4-643" fmla="*/ 901862 w 901862"/>
              <a:gd name="connsiteY4-644" fmla="*/ 156254 h 518129"/>
              <a:gd name="connsiteX5-645" fmla="*/ 901862 w 901862"/>
              <a:gd name="connsiteY5-646" fmla="*/ 330042 h 518129"/>
              <a:gd name="connsiteX6-647" fmla="*/ 820718 w 901862"/>
              <a:gd name="connsiteY6-648" fmla="*/ 518129 h 518129"/>
              <a:gd name="connsiteX7-649" fmla="*/ 449618 w 901862"/>
              <a:gd name="connsiteY7-650" fmla="*/ 343309 h 518129"/>
              <a:gd name="connsiteX8-651" fmla="*/ 49971 w 901862"/>
              <a:gd name="connsiteY8-652" fmla="*/ 420666 h 518129"/>
              <a:gd name="connsiteX9-653" fmla="*/ 0 w 901862"/>
              <a:gd name="connsiteY9-654" fmla="*/ 330042 h 518129"/>
              <a:gd name="connsiteX10-655" fmla="*/ 0 w 901862"/>
              <a:gd name="connsiteY10-656" fmla="*/ 156254 h 518129"/>
              <a:gd name="connsiteX0-657" fmla="*/ 0 w 901862"/>
              <a:gd name="connsiteY0-658" fmla="*/ 156254 h 518129"/>
              <a:gd name="connsiteX1-659" fmla="*/ 45639 w 901862"/>
              <a:gd name="connsiteY1-660" fmla="*/ 0 h 518129"/>
              <a:gd name="connsiteX2-661" fmla="*/ 408216 w 901862"/>
              <a:gd name="connsiteY2-662" fmla="*/ 189898 h 518129"/>
              <a:gd name="connsiteX3-663" fmla="*/ 792935 w 901862"/>
              <a:gd name="connsiteY3-664" fmla="*/ 70414 h 518129"/>
              <a:gd name="connsiteX4-665" fmla="*/ 901862 w 901862"/>
              <a:gd name="connsiteY4-666" fmla="*/ 156254 h 518129"/>
              <a:gd name="connsiteX5-667" fmla="*/ 901862 w 901862"/>
              <a:gd name="connsiteY5-668" fmla="*/ 330042 h 518129"/>
              <a:gd name="connsiteX6-669" fmla="*/ 820718 w 901862"/>
              <a:gd name="connsiteY6-670" fmla="*/ 518129 h 518129"/>
              <a:gd name="connsiteX7-671" fmla="*/ 449618 w 901862"/>
              <a:gd name="connsiteY7-672" fmla="*/ 343309 h 518129"/>
              <a:gd name="connsiteX8-673" fmla="*/ 53233 w 901862"/>
              <a:gd name="connsiteY8-674" fmla="*/ 444254 h 518129"/>
              <a:gd name="connsiteX9-675" fmla="*/ 0 w 901862"/>
              <a:gd name="connsiteY9-676" fmla="*/ 330042 h 518129"/>
              <a:gd name="connsiteX10-677" fmla="*/ 0 w 901862"/>
              <a:gd name="connsiteY10-678" fmla="*/ 156254 h 518129"/>
              <a:gd name="connsiteX0-679" fmla="*/ 0 w 901862"/>
              <a:gd name="connsiteY0-680" fmla="*/ 156254 h 518129"/>
              <a:gd name="connsiteX1-681" fmla="*/ 45639 w 901862"/>
              <a:gd name="connsiteY1-682" fmla="*/ 0 h 518129"/>
              <a:gd name="connsiteX2-683" fmla="*/ 408216 w 901862"/>
              <a:gd name="connsiteY2-684" fmla="*/ 189898 h 518129"/>
              <a:gd name="connsiteX3-685" fmla="*/ 792935 w 901862"/>
              <a:gd name="connsiteY3-686" fmla="*/ 70414 h 518129"/>
              <a:gd name="connsiteX4-687" fmla="*/ 901862 w 901862"/>
              <a:gd name="connsiteY4-688" fmla="*/ 156254 h 518129"/>
              <a:gd name="connsiteX5-689" fmla="*/ 901862 w 901862"/>
              <a:gd name="connsiteY5-690" fmla="*/ 330042 h 518129"/>
              <a:gd name="connsiteX6-691" fmla="*/ 820718 w 901862"/>
              <a:gd name="connsiteY6-692" fmla="*/ 518129 h 518129"/>
              <a:gd name="connsiteX7-693" fmla="*/ 449618 w 901862"/>
              <a:gd name="connsiteY7-694" fmla="*/ 343309 h 518129"/>
              <a:gd name="connsiteX8-695" fmla="*/ 53233 w 901862"/>
              <a:gd name="connsiteY8-696" fmla="*/ 444254 h 518129"/>
              <a:gd name="connsiteX9-697" fmla="*/ 0 w 901862"/>
              <a:gd name="connsiteY9-698" fmla="*/ 330042 h 518129"/>
              <a:gd name="connsiteX10-699" fmla="*/ 0 w 901862"/>
              <a:gd name="connsiteY10-700" fmla="*/ 156254 h 518129"/>
              <a:gd name="connsiteX0-701" fmla="*/ 0 w 901862"/>
              <a:gd name="connsiteY0-702" fmla="*/ 156254 h 518129"/>
              <a:gd name="connsiteX1-703" fmla="*/ 45639 w 901862"/>
              <a:gd name="connsiteY1-704" fmla="*/ 0 h 518129"/>
              <a:gd name="connsiteX2-705" fmla="*/ 408216 w 901862"/>
              <a:gd name="connsiteY2-706" fmla="*/ 189898 h 518129"/>
              <a:gd name="connsiteX3-707" fmla="*/ 792935 w 901862"/>
              <a:gd name="connsiteY3-708" fmla="*/ 70414 h 518129"/>
              <a:gd name="connsiteX4-709" fmla="*/ 901862 w 901862"/>
              <a:gd name="connsiteY4-710" fmla="*/ 156254 h 518129"/>
              <a:gd name="connsiteX5-711" fmla="*/ 901862 w 901862"/>
              <a:gd name="connsiteY5-712" fmla="*/ 330042 h 518129"/>
              <a:gd name="connsiteX6-713" fmla="*/ 820718 w 901862"/>
              <a:gd name="connsiteY6-714" fmla="*/ 518129 h 518129"/>
              <a:gd name="connsiteX7-715" fmla="*/ 449618 w 901862"/>
              <a:gd name="connsiteY7-716" fmla="*/ 343309 h 518129"/>
              <a:gd name="connsiteX8-717" fmla="*/ 53233 w 901862"/>
              <a:gd name="connsiteY8-718" fmla="*/ 444254 h 518129"/>
              <a:gd name="connsiteX9-719" fmla="*/ 0 w 901862"/>
              <a:gd name="connsiteY9-720" fmla="*/ 330042 h 518129"/>
              <a:gd name="connsiteX10-721" fmla="*/ 0 w 901862"/>
              <a:gd name="connsiteY10-722" fmla="*/ 156254 h 518129"/>
              <a:gd name="connsiteX0-723" fmla="*/ 0 w 901862"/>
              <a:gd name="connsiteY0-724" fmla="*/ 156254 h 518129"/>
              <a:gd name="connsiteX1-725" fmla="*/ 45639 w 901862"/>
              <a:gd name="connsiteY1-726" fmla="*/ 0 h 518129"/>
              <a:gd name="connsiteX2-727" fmla="*/ 408216 w 901862"/>
              <a:gd name="connsiteY2-728" fmla="*/ 189898 h 518129"/>
              <a:gd name="connsiteX3-729" fmla="*/ 792935 w 901862"/>
              <a:gd name="connsiteY3-730" fmla="*/ 70414 h 518129"/>
              <a:gd name="connsiteX4-731" fmla="*/ 901862 w 901862"/>
              <a:gd name="connsiteY4-732" fmla="*/ 156254 h 518129"/>
              <a:gd name="connsiteX5-733" fmla="*/ 901862 w 901862"/>
              <a:gd name="connsiteY5-734" fmla="*/ 330042 h 518129"/>
              <a:gd name="connsiteX6-735" fmla="*/ 820718 w 901862"/>
              <a:gd name="connsiteY6-736" fmla="*/ 518129 h 518129"/>
              <a:gd name="connsiteX7-737" fmla="*/ 449618 w 901862"/>
              <a:gd name="connsiteY7-738" fmla="*/ 343309 h 518129"/>
              <a:gd name="connsiteX8-739" fmla="*/ 53233 w 901862"/>
              <a:gd name="connsiteY8-740" fmla="*/ 444254 h 518129"/>
              <a:gd name="connsiteX9-741" fmla="*/ 0 w 901862"/>
              <a:gd name="connsiteY9-742" fmla="*/ 330042 h 518129"/>
              <a:gd name="connsiteX10-743" fmla="*/ 0 w 901862"/>
              <a:gd name="connsiteY10-744" fmla="*/ 156254 h 518129"/>
              <a:gd name="connsiteX0-745" fmla="*/ 0 w 901862"/>
              <a:gd name="connsiteY0-746" fmla="*/ 156254 h 518129"/>
              <a:gd name="connsiteX1-747" fmla="*/ 45639 w 901862"/>
              <a:gd name="connsiteY1-748" fmla="*/ 0 h 518129"/>
              <a:gd name="connsiteX2-749" fmla="*/ 408216 w 901862"/>
              <a:gd name="connsiteY2-750" fmla="*/ 189898 h 518129"/>
              <a:gd name="connsiteX3-751" fmla="*/ 792935 w 901862"/>
              <a:gd name="connsiteY3-752" fmla="*/ 70414 h 518129"/>
              <a:gd name="connsiteX4-753" fmla="*/ 901862 w 901862"/>
              <a:gd name="connsiteY4-754" fmla="*/ 156254 h 518129"/>
              <a:gd name="connsiteX5-755" fmla="*/ 901862 w 901862"/>
              <a:gd name="connsiteY5-756" fmla="*/ 330042 h 518129"/>
              <a:gd name="connsiteX6-757" fmla="*/ 820718 w 901862"/>
              <a:gd name="connsiteY6-758" fmla="*/ 518129 h 518129"/>
              <a:gd name="connsiteX7-759" fmla="*/ 449618 w 901862"/>
              <a:gd name="connsiteY7-760" fmla="*/ 343309 h 518129"/>
              <a:gd name="connsiteX8-761" fmla="*/ 53233 w 901862"/>
              <a:gd name="connsiteY8-762" fmla="*/ 444254 h 518129"/>
              <a:gd name="connsiteX9-763" fmla="*/ 0 w 901862"/>
              <a:gd name="connsiteY9-764" fmla="*/ 330042 h 518129"/>
              <a:gd name="connsiteX10-765" fmla="*/ 0 w 901862"/>
              <a:gd name="connsiteY10-766" fmla="*/ 156254 h 518129"/>
              <a:gd name="connsiteX0-767" fmla="*/ 0 w 901862"/>
              <a:gd name="connsiteY0-768" fmla="*/ 171490 h 533365"/>
              <a:gd name="connsiteX1-769" fmla="*/ 27185 w 901862"/>
              <a:gd name="connsiteY1-770" fmla="*/ 0 h 533365"/>
              <a:gd name="connsiteX2-771" fmla="*/ 408216 w 901862"/>
              <a:gd name="connsiteY2-772" fmla="*/ 205134 h 533365"/>
              <a:gd name="connsiteX3-773" fmla="*/ 792935 w 901862"/>
              <a:gd name="connsiteY3-774" fmla="*/ 85650 h 533365"/>
              <a:gd name="connsiteX4-775" fmla="*/ 901862 w 901862"/>
              <a:gd name="connsiteY4-776" fmla="*/ 171490 h 533365"/>
              <a:gd name="connsiteX5-777" fmla="*/ 901862 w 901862"/>
              <a:gd name="connsiteY5-778" fmla="*/ 345278 h 533365"/>
              <a:gd name="connsiteX6-779" fmla="*/ 820718 w 901862"/>
              <a:gd name="connsiteY6-780" fmla="*/ 533365 h 533365"/>
              <a:gd name="connsiteX7-781" fmla="*/ 449618 w 901862"/>
              <a:gd name="connsiteY7-782" fmla="*/ 358545 h 533365"/>
              <a:gd name="connsiteX8-783" fmla="*/ 53233 w 901862"/>
              <a:gd name="connsiteY8-784" fmla="*/ 459490 h 533365"/>
              <a:gd name="connsiteX9-785" fmla="*/ 0 w 901862"/>
              <a:gd name="connsiteY9-786" fmla="*/ 345278 h 533365"/>
              <a:gd name="connsiteX10-787" fmla="*/ 0 w 901862"/>
              <a:gd name="connsiteY10-788" fmla="*/ 171490 h 5333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479" y="connsiteY10-480"/>
              </a:cxn>
            </a:cxnLst>
            <a:rect l="l" t="t" r="r" b="b"/>
            <a:pathLst>
              <a:path w="901862" h="533365">
                <a:moveTo>
                  <a:pt x="0" y="171490"/>
                </a:moveTo>
                <a:cubicBezTo>
                  <a:pt x="0" y="147494"/>
                  <a:pt x="3189" y="0"/>
                  <a:pt x="27185" y="0"/>
                </a:cubicBezTo>
                <a:cubicBezTo>
                  <a:pt x="108606" y="96799"/>
                  <a:pt x="280591" y="190859"/>
                  <a:pt x="408216" y="205134"/>
                </a:cubicBezTo>
                <a:cubicBezTo>
                  <a:pt x="535841" y="219409"/>
                  <a:pt x="638523" y="203937"/>
                  <a:pt x="792935" y="85650"/>
                </a:cubicBezTo>
                <a:cubicBezTo>
                  <a:pt x="816931" y="85650"/>
                  <a:pt x="901862" y="147494"/>
                  <a:pt x="901862" y="171490"/>
                </a:cubicBezTo>
                <a:lnTo>
                  <a:pt x="901862" y="345278"/>
                </a:lnTo>
                <a:cubicBezTo>
                  <a:pt x="901862" y="369274"/>
                  <a:pt x="844714" y="533365"/>
                  <a:pt x="820718" y="533365"/>
                </a:cubicBezTo>
                <a:cubicBezTo>
                  <a:pt x="658038" y="406441"/>
                  <a:pt x="577532" y="370857"/>
                  <a:pt x="449618" y="358545"/>
                </a:cubicBezTo>
                <a:cubicBezTo>
                  <a:pt x="321704" y="346233"/>
                  <a:pt x="129858" y="460586"/>
                  <a:pt x="53233" y="459490"/>
                </a:cubicBezTo>
                <a:cubicBezTo>
                  <a:pt x="29237" y="459490"/>
                  <a:pt x="0" y="369274"/>
                  <a:pt x="0" y="345278"/>
                </a:cubicBezTo>
                <a:lnTo>
                  <a:pt x="0" y="171490"/>
                </a:lnTo>
                <a:close/>
              </a:path>
            </a:pathLst>
          </a:custGeom>
          <a:solidFill>
            <a:srgbClr val="007E5D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17"/>
          <p:cNvSpPr/>
          <p:nvPr/>
        </p:nvSpPr>
        <p:spPr>
          <a:xfrm rot="18884533">
            <a:off x="7169248" y="1584396"/>
            <a:ext cx="642868" cy="380174"/>
          </a:xfrm>
          <a:custGeom>
            <a:avLst/>
            <a:gdLst>
              <a:gd name="connsiteX0" fmla="*/ 0 w 901862"/>
              <a:gd name="connsiteY0" fmla="*/ 43448 h 260684"/>
              <a:gd name="connsiteX1" fmla="*/ 43448 w 901862"/>
              <a:gd name="connsiteY1" fmla="*/ 0 h 260684"/>
              <a:gd name="connsiteX2" fmla="*/ 858414 w 901862"/>
              <a:gd name="connsiteY2" fmla="*/ 0 h 260684"/>
              <a:gd name="connsiteX3" fmla="*/ 901862 w 901862"/>
              <a:gd name="connsiteY3" fmla="*/ 43448 h 260684"/>
              <a:gd name="connsiteX4" fmla="*/ 901862 w 901862"/>
              <a:gd name="connsiteY4" fmla="*/ 217236 h 260684"/>
              <a:gd name="connsiteX5" fmla="*/ 858414 w 901862"/>
              <a:gd name="connsiteY5" fmla="*/ 260684 h 260684"/>
              <a:gd name="connsiteX6" fmla="*/ 43448 w 901862"/>
              <a:gd name="connsiteY6" fmla="*/ 260684 h 260684"/>
              <a:gd name="connsiteX7" fmla="*/ 0 w 901862"/>
              <a:gd name="connsiteY7" fmla="*/ 217236 h 260684"/>
              <a:gd name="connsiteX8" fmla="*/ 0 w 901862"/>
              <a:gd name="connsiteY8" fmla="*/ 43448 h 260684"/>
              <a:gd name="connsiteX0-1" fmla="*/ 0 w 901862"/>
              <a:gd name="connsiteY0-2" fmla="*/ 43539 h 260775"/>
              <a:gd name="connsiteX1-3" fmla="*/ 43448 w 901862"/>
              <a:gd name="connsiteY1-4" fmla="*/ 91 h 260775"/>
              <a:gd name="connsiteX2-5" fmla="*/ 469179 w 901862"/>
              <a:gd name="connsiteY2-6" fmla="*/ 0 h 260775"/>
              <a:gd name="connsiteX3-7" fmla="*/ 858414 w 901862"/>
              <a:gd name="connsiteY3-8" fmla="*/ 91 h 260775"/>
              <a:gd name="connsiteX4-9" fmla="*/ 901862 w 901862"/>
              <a:gd name="connsiteY4-10" fmla="*/ 43539 h 260775"/>
              <a:gd name="connsiteX5-11" fmla="*/ 901862 w 901862"/>
              <a:gd name="connsiteY5-12" fmla="*/ 217327 h 260775"/>
              <a:gd name="connsiteX6-13" fmla="*/ 858414 w 901862"/>
              <a:gd name="connsiteY6-14" fmla="*/ 260775 h 260775"/>
              <a:gd name="connsiteX7-15" fmla="*/ 43448 w 901862"/>
              <a:gd name="connsiteY7-16" fmla="*/ 260775 h 260775"/>
              <a:gd name="connsiteX8-17" fmla="*/ 0 w 901862"/>
              <a:gd name="connsiteY8-18" fmla="*/ 217327 h 260775"/>
              <a:gd name="connsiteX9" fmla="*/ 0 w 901862"/>
              <a:gd name="connsiteY9" fmla="*/ 43539 h 260775"/>
              <a:gd name="connsiteX0-19" fmla="*/ 0 w 901862"/>
              <a:gd name="connsiteY0-20" fmla="*/ 43448 h 260684"/>
              <a:gd name="connsiteX1-21" fmla="*/ 43448 w 901862"/>
              <a:gd name="connsiteY1-22" fmla="*/ 0 h 260684"/>
              <a:gd name="connsiteX2-23" fmla="*/ 441588 w 901862"/>
              <a:gd name="connsiteY2-24" fmla="*/ 144593 h 260684"/>
              <a:gd name="connsiteX3-25" fmla="*/ 858414 w 901862"/>
              <a:gd name="connsiteY3-26" fmla="*/ 0 h 260684"/>
              <a:gd name="connsiteX4-27" fmla="*/ 901862 w 901862"/>
              <a:gd name="connsiteY4-28" fmla="*/ 43448 h 260684"/>
              <a:gd name="connsiteX5-29" fmla="*/ 901862 w 901862"/>
              <a:gd name="connsiteY5-30" fmla="*/ 217236 h 260684"/>
              <a:gd name="connsiteX6-31" fmla="*/ 858414 w 901862"/>
              <a:gd name="connsiteY6-32" fmla="*/ 260684 h 260684"/>
              <a:gd name="connsiteX7-33" fmla="*/ 43448 w 901862"/>
              <a:gd name="connsiteY7-34" fmla="*/ 260684 h 260684"/>
              <a:gd name="connsiteX8-35" fmla="*/ 0 w 901862"/>
              <a:gd name="connsiteY8-36" fmla="*/ 217236 h 260684"/>
              <a:gd name="connsiteX9-37" fmla="*/ 0 w 901862"/>
              <a:gd name="connsiteY9-38" fmla="*/ 43448 h 260684"/>
              <a:gd name="connsiteX0-39" fmla="*/ 0 w 901862"/>
              <a:gd name="connsiteY0-40" fmla="*/ 43448 h 260684"/>
              <a:gd name="connsiteX1-41" fmla="*/ 43448 w 901862"/>
              <a:gd name="connsiteY1-42" fmla="*/ 0 h 260684"/>
              <a:gd name="connsiteX2-43" fmla="*/ 446920 w 901862"/>
              <a:gd name="connsiteY2-44" fmla="*/ 82317 h 260684"/>
              <a:gd name="connsiteX3-45" fmla="*/ 858414 w 901862"/>
              <a:gd name="connsiteY3-46" fmla="*/ 0 h 260684"/>
              <a:gd name="connsiteX4-47" fmla="*/ 901862 w 901862"/>
              <a:gd name="connsiteY4-48" fmla="*/ 43448 h 260684"/>
              <a:gd name="connsiteX5-49" fmla="*/ 901862 w 901862"/>
              <a:gd name="connsiteY5-50" fmla="*/ 217236 h 260684"/>
              <a:gd name="connsiteX6-51" fmla="*/ 858414 w 901862"/>
              <a:gd name="connsiteY6-52" fmla="*/ 260684 h 260684"/>
              <a:gd name="connsiteX7-53" fmla="*/ 43448 w 901862"/>
              <a:gd name="connsiteY7-54" fmla="*/ 260684 h 260684"/>
              <a:gd name="connsiteX8-55" fmla="*/ 0 w 901862"/>
              <a:gd name="connsiteY8-56" fmla="*/ 217236 h 260684"/>
              <a:gd name="connsiteX9-57" fmla="*/ 0 w 901862"/>
              <a:gd name="connsiteY9-58" fmla="*/ 43448 h 260684"/>
              <a:gd name="connsiteX0-59" fmla="*/ 0 w 901862"/>
              <a:gd name="connsiteY0-60" fmla="*/ 43448 h 260684"/>
              <a:gd name="connsiteX1-61" fmla="*/ 43448 w 901862"/>
              <a:gd name="connsiteY1-62" fmla="*/ 0 h 260684"/>
              <a:gd name="connsiteX2-63" fmla="*/ 446920 w 901862"/>
              <a:gd name="connsiteY2-64" fmla="*/ 82317 h 260684"/>
              <a:gd name="connsiteX3-65" fmla="*/ 858414 w 901862"/>
              <a:gd name="connsiteY3-66" fmla="*/ 0 h 260684"/>
              <a:gd name="connsiteX4-67" fmla="*/ 901862 w 901862"/>
              <a:gd name="connsiteY4-68" fmla="*/ 43448 h 260684"/>
              <a:gd name="connsiteX5-69" fmla="*/ 901862 w 901862"/>
              <a:gd name="connsiteY5-70" fmla="*/ 217236 h 260684"/>
              <a:gd name="connsiteX6-71" fmla="*/ 858414 w 901862"/>
              <a:gd name="connsiteY6-72" fmla="*/ 260684 h 260684"/>
              <a:gd name="connsiteX7-73" fmla="*/ 43448 w 901862"/>
              <a:gd name="connsiteY7-74" fmla="*/ 260684 h 260684"/>
              <a:gd name="connsiteX8-75" fmla="*/ 0 w 901862"/>
              <a:gd name="connsiteY8-76" fmla="*/ 217236 h 260684"/>
              <a:gd name="connsiteX9-77" fmla="*/ 0 w 901862"/>
              <a:gd name="connsiteY9-78" fmla="*/ 43448 h 260684"/>
              <a:gd name="connsiteX0-79" fmla="*/ 0 w 901862"/>
              <a:gd name="connsiteY0-80" fmla="*/ 43448 h 260684"/>
              <a:gd name="connsiteX1-81" fmla="*/ 43448 w 901862"/>
              <a:gd name="connsiteY1-82" fmla="*/ 0 h 260684"/>
              <a:gd name="connsiteX2-83" fmla="*/ 446920 w 901862"/>
              <a:gd name="connsiteY2-84" fmla="*/ 82317 h 260684"/>
              <a:gd name="connsiteX3-85" fmla="*/ 858414 w 901862"/>
              <a:gd name="connsiteY3-86" fmla="*/ 0 h 260684"/>
              <a:gd name="connsiteX4-87" fmla="*/ 901862 w 901862"/>
              <a:gd name="connsiteY4-88" fmla="*/ 43448 h 260684"/>
              <a:gd name="connsiteX5-89" fmla="*/ 901862 w 901862"/>
              <a:gd name="connsiteY5-90" fmla="*/ 217236 h 260684"/>
              <a:gd name="connsiteX6-91" fmla="*/ 858414 w 901862"/>
              <a:gd name="connsiteY6-92" fmla="*/ 260684 h 260684"/>
              <a:gd name="connsiteX7-93" fmla="*/ 43448 w 901862"/>
              <a:gd name="connsiteY7-94" fmla="*/ 260684 h 260684"/>
              <a:gd name="connsiteX8-95" fmla="*/ 0 w 901862"/>
              <a:gd name="connsiteY8-96" fmla="*/ 217236 h 260684"/>
              <a:gd name="connsiteX9-97" fmla="*/ 0 w 901862"/>
              <a:gd name="connsiteY9-98" fmla="*/ 43448 h 260684"/>
              <a:gd name="connsiteX0-99" fmla="*/ 0 w 901862"/>
              <a:gd name="connsiteY0-100" fmla="*/ 90518 h 307754"/>
              <a:gd name="connsiteX1-101" fmla="*/ 60498 w 901862"/>
              <a:gd name="connsiteY1-102" fmla="*/ 0 h 307754"/>
              <a:gd name="connsiteX2-103" fmla="*/ 446920 w 901862"/>
              <a:gd name="connsiteY2-104" fmla="*/ 129387 h 307754"/>
              <a:gd name="connsiteX3-105" fmla="*/ 858414 w 901862"/>
              <a:gd name="connsiteY3-106" fmla="*/ 47070 h 307754"/>
              <a:gd name="connsiteX4-107" fmla="*/ 901862 w 901862"/>
              <a:gd name="connsiteY4-108" fmla="*/ 90518 h 307754"/>
              <a:gd name="connsiteX5-109" fmla="*/ 901862 w 901862"/>
              <a:gd name="connsiteY5-110" fmla="*/ 264306 h 307754"/>
              <a:gd name="connsiteX6-111" fmla="*/ 858414 w 901862"/>
              <a:gd name="connsiteY6-112" fmla="*/ 307754 h 307754"/>
              <a:gd name="connsiteX7-113" fmla="*/ 43448 w 901862"/>
              <a:gd name="connsiteY7-114" fmla="*/ 307754 h 307754"/>
              <a:gd name="connsiteX8-115" fmla="*/ 0 w 901862"/>
              <a:gd name="connsiteY8-116" fmla="*/ 264306 h 307754"/>
              <a:gd name="connsiteX9-117" fmla="*/ 0 w 901862"/>
              <a:gd name="connsiteY9-118" fmla="*/ 90518 h 307754"/>
              <a:gd name="connsiteX0-119" fmla="*/ 0 w 901862"/>
              <a:gd name="connsiteY0-120" fmla="*/ 90518 h 307754"/>
              <a:gd name="connsiteX1-121" fmla="*/ 60498 w 901862"/>
              <a:gd name="connsiteY1-122" fmla="*/ 0 h 307754"/>
              <a:gd name="connsiteX2-123" fmla="*/ 446920 w 901862"/>
              <a:gd name="connsiteY2-124" fmla="*/ 129387 h 307754"/>
              <a:gd name="connsiteX3-125" fmla="*/ 858414 w 901862"/>
              <a:gd name="connsiteY3-126" fmla="*/ 47070 h 307754"/>
              <a:gd name="connsiteX4-127" fmla="*/ 901862 w 901862"/>
              <a:gd name="connsiteY4-128" fmla="*/ 90518 h 307754"/>
              <a:gd name="connsiteX5-129" fmla="*/ 901862 w 901862"/>
              <a:gd name="connsiteY5-130" fmla="*/ 264306 h 307754"/>
              <a:gd name="connsiteX6-131" fmla="*/ 858414 w 901862"/>
              <a:gd name="connsiteY6-132" fmla="*/ 307754 h 307754"/>
              <a:gd name="connsiteX7-133" fmla="*/ 43448 w 901862"/>
              <a:gd name="connsiteY7-134" fmla="*/ 307754 h 307754"/>
              <a:gd name="connsiteX8-135" fmla="*/ 0 w 901862"/>
              <a:gd name="connsiteY8-136" fmla="*/ 264306 h 307754"/>
              <a:gd name="connsiteX9-137" fmla="*/ 0 w 901862"/>
              <a:gd name="connsiteY9-138" fmla="*/ 90518 h 307754"/>
              <a:gd name="connsiteX0-139" fmla="*/ 0 w 901862"/>
              <a:gd name="connsiteY0-140" fmla="*/ 90518 h 307754"/>
              <a:gd name="connsiteX1-141" fmla="*/ 60498 w 901862"/>
              <a:gd name="connsiteY1-142" fmla="*/ 0 h 307754"/>
              <a:gd name="connsiteX2-143" fmla="*/ 446920 w 901862"/>
              <a:gd name="connsiteY2-144" fmla="*/ 129387 h 307754"/>
              <a:gd name="connsiteX3-145" fmla="*/ 858414 w 901862"/>
              <a:gd name="connsiteY3-146" fmla="*/ 47070 h 307754"/>
              <a:gd name="connsiteX4-147" fmla="*/ 901862 w 901862"/>
              <a:gd name="connsiteY4-148" fmla="*/ 90518 h 307754"/>
              <a:gd name="connsiteX5-149" fmla="*/ 901862 w 901862"/>
              <a:gd name="connsiteY5-150" fmla="*/ 264306 h 307754"/>
              <a:gd name="connsiteX6-151" fmla="*/ 858414 w 901862"/>
              <a:gd name="connsiteY6-152" fmla="*/ 307754 h 307754"/>
              <a:gd name="connsiteX7-153" fmla="*/ 43448 w 901862"/>
              <a:gd name="connsiteY7-154" fmla="*/ 307754 h 307754"/>
              <a:gd name="connsiteX8-155" fmla="*/ 0 w 901862"/>
              <a:gd name="connsiteY8-156" fmla="*/ 264306 h 307754"/>
              <a:gd name="connsiteX9-157" fmla="*/ 0 w 901862"/>
              <a:gd name="connsiteY9-158" fmla="*/ 90518 h 307754"/>
              <a:gd name="connsiteX0-159" fmla="*/ 0 w 901862"/>
              <a:gd name="connsiteY0-160" fmla="*/ 109063 h 326299"/>
              <a:gd name="connsiteX1-161" fmla="*/ 55530 w 901862"/>
              <a:gd name="connsiteY1-162" fmla="*/ 0 h 326299"/>
              <a:gd name="connsiteX2-163" fmla="*/ 446920 w 901862"/>
              <a:gd name="connsiteY2-164" fmla="*/ 147932 h 326299"/>
              <a:gd name="connsiteX3-165" fmla="*/ 858414 w 901862"/>
              <a:gd name="connsiteY3-166" fmla="*/ 65615 h 326299"/>
              <a:gd name="connsiteX4-167" fmla="*/ 901862 w 901862"/>
              <a:gd name="connsiteY4-168" fmla="*/ 109063 h 326299"/>
              <a:gd name="connsiteX5-169" fmla="*/ 901862 w 901862"/>
              <a:gd name="connsiteY5-170" fmla="*/ 282851 h 326299"/>
              <a:gd name="connsiteX6-171" fmla="*/ 858414 w 901862"/>
              <a:gd name="connsiteY6-172" fmla="*/ 326299 h 326299"/>
              <a:gd name="connsiteX7-173" fmla="*/ 43448 w 901862"/>
              <a:gd name="connsiteY7-174" fmla="*/ 326299 h 326299"/>
              <a:gd name="connsiteX8-175" fmla="*/ 0 w 901862"/>
              <a:gd name="connsiteY8-176" fmla="*/ 282851 h 326299"/>
              <a:gd name="connsiteX9-177" fmla="*/ 0 w 901862"/>
              <a:gd name="connsiteY9-178" fmla="*/ 109063 h 326299"/>
              <a:gd name="connsiteX0-179" fmla="*/ 0 w 901862"/>
              <a:gd name="connsiteY0-180" fmla="*/ 109063 h 326299"/>
              <a:gd name="connsiteX1-181" fmla="*/ 55530 w 901862"/>
              <a:gd name="connsiteY1-182" fmla="*/ 0 h 326299"/>
              <a:gd name="connsiteX2-183" fmla="*/ 446920 w 901862"/>
              <a:gd name="connsiteY2-184" fmla="*/ 147932 h 326299"/>
              <a:gd name="connsiteX3-185" fmla="*/ 858414 w 901862"/>
              <a:gd name="connsiteY3-186" fmla="*/ 65615 h 326299"/>
              <a:gd name="connsiteX4-187" fmla="*/ 901862 w 901862"/>
              <a:gd name="connsiteY4-188" fmla="*/ 109063 h 326299"/>
              <a:gd name="connsiteX5-189" fmla="*/ 901862 w 901862"/>
              <a:gd name="connsiteY5-190" fmla="*/ 282851 h 326299"/>
              <a:gd name="connsiteX6-191" fmla="*/ 858414 w 901862"/>
              <a:gd name="connsiteY6-192" fmla="*/ 326299 h 326299"/>
              <a:gd name="connsiteX7-193" fmla="*/ 43448 w 901862"/>
              <a:gd name="connsiteY7-194" fmla="*/ 326299 h 326299"/>
              <a:gd name="connsiteX8-195" fmla="*/ 0 w 901862"/>
              <a:gd name="connsiteY8-196" fmla="*/ 282851 h 326299"/>
              <a:gd name="connsiteX9-197" fmla="*/ 0 w 901862"/>
              <a:gd name="connsiteY9-198" fmla="*/ 109063 h 326299"/>
              <a:gd name="connsiteX0-199" fmla="*/ 0 w 901862"/>
              <a:gd name="connsiteY0-200" fmla="*/ 109063 h 326299"/>
              <a:gd name="connsiteX1-201" fmla="*/ 55530 w 901862"/>
              <a:gd name="connsiteY1-202" fmla="*/ 0 h 326299"/>
              <a:gd name="connsiteX2-203" fmla="*/ 446920 w 901862"/>
              <a:gd name="connsiteY2-204" fmla="*/ 147932 h 326299"/>
              <a:gd name="connsiteX3-205" fmla="*/ 858414 w 901862"/>
              <a:gd name="connsiteY3-206" fmla="*/ 65615 h 326299"/>
              <a:gd name="connsiteX4-207" fmla="*/ 901862 w 901862"/>
              <a:gd name="connsiteY4-208" fmla="*/ 109063 h 326299"/>
              <a:gd name="connsiteX5-209" fmla="*/ 901862 w 901862"/>
              <a:gd name="connsiteY5-210" fmla="*/ 282851 h 326299"/>
              <a:gd name="connsiteX6-211" fmla="*/ 858414 w 901862"/>
              <a:gd name="connsiteY6-212" fmla="*/ 326299 h 326299"/>
              <a:gd name="connsiteX7-213" fmla="*/ 43448 w 901862"/>
              <a:gd name="connsiteY7-214" fmla="*/ 326299 h 326299"/>
              <a:gd name="connsiteX8-215" fmla="*/ 0 w 901862"/>
              <a:gd name="connsiteY8-216" fmla="*/ 282851 h 326299"/>
              <a:gd name="connsiteX9-217" fmla="*/ 0 w 901862"/>
              <a:gd name="connsiteY9-218" fmla="*/ 109063 h 326299"/>
              <a:gd name="connsiteX0-219" fmla="*/ 0 w 901862"/>
              <a:gd name="connsiteY0-220" fmla="*/ 109063 h 326299"/>
              <a:gd name="connsiteX1-221" fmla="*/ 55530 w 901862"/>
              <a:gd name="connsiteY1-222" fmla="*/ 0 h 326299"/>
              <a:gd name="connsiteX2-223" fmla="*/ 446920 w 901862"/>
              <a:gd name="connsiteY2-224" fmla="*/ 147932 h 326299"/>
              <a:gd name="connsiteX3-225" fmla="*/ 858414 w 901862"/>
              <a:gd name="connsiteY3-226" fmla="*/ 65615 h 326299"/>
              <a:gd name="connsiteX4-227" fmla="*/ 901862 w 901862"/>
              <a:gd name="connsiteY4-228" fmla="*/ 109063 h 326299"/>
              <a:gd name="connsiteX5-229" fmla="*/ 901862 w 901862"/>
              <a:gd name="connsiteY5-230" fmla="*/ 282851 h 326299"/>
              <a:gd name="connsiteX6-231" fmla="*/ 858414 w 901862"/>
              <a:gd name="connsiteY6-232" fmla="*/ 326299 h 326299"/>
              <a:gd name="connsiteX7-233" fmla="*/ 43448 w 901862"/>
              <a:gd name="connsiteY7-234" fmla="*/ 326299 h 326299"/>
              <a:gd name="connsiteX8-235" fmla="*/ 0 w 901862"/>
              <a:gd name="connsiteY8-236" fmla="*/ 282851 h 326299"/>
              <a:gd name="connsiteX9-237" fmla="*/ 0 w 901862"/>
              <a:gd name="connsiteY9-238" fmla="*/ 109063 h 326299"/>
              <a:gd name="connsiteX0-239" fmla="*/ 0 w 901862"/>
              <a:gd name="connsiteY0-240" fmla="*/ 109063 h 326299"/>
              <a:gd name="connsiteX1-241" fmla="*/ 55530 w 901862"/>
              <a:gd name="connsiteY1-242" fmla="*/ 0 h 326299"/>
              <a:gd name="connsiteX2-243" fmla="*/ 446920 w 901862"/>
              <a:gd name="connsiteY2-244" fmla="*/ 147932 h 326299"/>
              <a:gd name="connsiteX3-245" fmla="*/ 858414 w 901862"/>
              <a:gd name="connsiteY3-246" fmla="*/ 65615 h 326299"/>
              <a:gd name="connsiteX4-247" fmla="*/ 901862 w 901862"/>
              <a:gd name="connsiteY4-248" fmla="*/ 109063 h 326299"/>
              <a:gd name="connsiteX5-249" fmla="*/ 901862 w 901862"/>
              <a:gd name="connsiteY5-250" fmla="*/ 282851 h 326299"/>
              <a:gd name="connsiteX6-251" fmla="*/ 858414 w 901862"/>
              <a:gd name="connsiteY6-252" fmla="*/ 326299 h 326299"/>
              <a:gd name="connsiteX7-253" fmla="*/ 43448 w 901862"/>
              <a:gd name="connsiteY7-254" fmla="*/ 326299 h 326299"/>
              <a:gd name="connsiteX8-255" fmla="*/ 0 w 901862"/>
              <a:gd name="connsiteY8-256" fmla="*/ 282851 h 326299"/>
              <a:gd name="connsiteX9-257" fmla="*/ 0 w 901862"/>
              <a:gd name="connsiteY9-258" fmla="*/ 109063 h 326299"/>
              <a:gd name="connsiteX0-259" fmla="*/ 0 w 901862"/>
              <a:gd name="connsiteY0-260" fmla="*/ 109063 h 326299"/>
              <a:gd name="connsiteX1-261" fmla="*/ 55530 w 901862"/>
              <a:gd name="connsiteY1-262" fmla="*/ 0 h 326299"/>
              <a:gd name="connsiteX2-263" fmla="*/ 408216 w 901862"/>
              <a:gd name="connsiteY2-264" fmla="*/ 142707 h 326299"/>
              <a:gd name="connsiteX3-265" fmla="*/ 858414 w 901862"/>
              <a:gd name="connsiteY3-266" fmla="*/ 65615 h 326299"/>
              <a:gd name="connsiteX4-267" fmla="*/ 901862 w 901862"/>
              <a:gd name="connsiteY4-268" fmla="*/ 109063 h 326299"/>
              <a:gd name="connsiteX5-269" fmla="*/ 901862 w 901862"/>
              <a:gd name="connsiteY5-270" fmla="*/ 282851 h 326299"/>
              <a:gd name="connsiteX6-271" fmla="*/ 858414 w 901862"/>
              <a:gd name="connsiteY6-272" fmla="*/ 326299 h 326299"/>
              <a:gd name="connsiteX7-273" fmla="*/ 43448 w 901862"/>
              <a:gd name="connsiteY7-274" fmla="*/ 326299 h 326299"/>
              <a:gd name="connsiteX8-275" fmla="*/ 0 w 901862"/>
              <a:gd name="connsiteY8-276" fmla="*/ 282851 h 326299"/>
              <a:gd name="connsiteX9-277" fmla="*/ 0 w 901862"/>
              <a:gd name="connsiteY9-278" fmla="*/ 109063 h 326299"/>
              <a:gd name="connsiteX0-279" fmla="*/ 0 w 901862"/>
              <a:gd name="connsiteY0-280" fmla="*/ 109063 h 326299"/>
              <a:gd name="connsiteX1-281" fmla="*/ 55530 w 901862"/>
              <a:gd name="connsiteY1-282" fmla="*/ 0 h 326299"/>
              <a:gd name="connsiteX2-283" fmla="*/ 408216 w 901862"/>
              <a:gd name="connsiteY2-284" fmla="*/ 142707 h 326299"/>
              <a:gd name="connsiteX3-285" fmla="*/ 856799 w 901862"/>
              <a:gd name="connsiteY3-286" fmla="*/ 50453 h 326299"/>
              <a:gd name="connsiteX4-287" fmla="*/ 901862 w 901862"/>
              <a:gd name="connsiteY4-288" fmla="*/ 109063 h 326299"/>
              <a:gd name="connsiteX5-289" fmla="*/ 901862 w 901862"/>
              <a:gd name="connsiteY5-290" fmla="*/ 282851 h 326299"/>
              <a:gd name="connsiteX6-291" fmla="*/ 858414 w 901862"/>
              <a:gd name="connsiteY6-292" fmla="*/ 326299 h 326299"/>
              <a:gd name="connsiteX7-293" fmla="*/ 43448 w 901862"/>
              <a:gd name="connsiteY7-294" fmla="*/ 326299 h 326299"/>
              <a:gd name="connsiteX8-295" fmla="*/ 0 w 901862"/>
              <a:gd name="connsiteY8-296" fmla="*/ 282851 h 326299"/>
              <a:gd name="connsiteX9-297" fmla="*/ 0 w 901862"/>
              <a:gd name="connsiteY9-298" fmla="*/ 109063 h 326299"/>
              <a:gd name="connsiteX0-299" fmla="*/ 0 w 901862"/>
              <a:gd name="connsiteY0-300" fmla="*/ 109063 h 326299"/>
              <a:gd name="connsiteX1-301" fmla="*/ 55530 w 901862"/>
              <a:gd name="connsiteY1-302" fmla="*/ 0 h 326299"/>
              <a:gd name="connsiteX2-303" fmla="*/ 408216 w 901862"/>
              <a:gd name="connsiteY2-304" fmla="*/ 142707 h 326299"/>
              <a:gd name="connsiteX3-305" fmla="*/ 856799 w 901862"/>
              <a:gd name="connsiteY3-306" fmla="*/ 50453 h 326299"/>
              <a:gd name="connsiteX4-307" fmla="*/ 901862 w 901862"/>
              <a:gd name="connsiteY4-308" fmla="*/ 109063 h 326299"/>
              <a:gd name="connsiteX5-309" fmla="*/ 901862 w 901862"/>
              <a:gd name="connsiteY5-310" fmla="*/ 282851 h 326299"/>
              <a:gd name="connsiteX6-311" fmla="*/ 858414 w 901862"/>
              <a:gd name="connsiteY6-312" fmla="*/ 326299 h 326299"/>
              <a:gd name="connsiteX7-313" fmla="*/ 43448 w 901862"/>
              <a:gd name="connsiteY7-314" fmla="*/ 326299 h 326299"/>
              <a:gd name="connsiteX8-315" fmla="*/ 0 w 901862"/>
              <a:gd name="connsiteY8-316" fmla="*/ 282851 h 326299"/>
              <a:gd name="connsiteX9-317" fmla="*/ 0 w 901862"/>
              <a:gd name="connsiteY9-318" fmla="*/ 109063 h 326299"/>
              <a:gd name="connsiteX0-319" fmla="*/ 0 w 901862"/>
              <a:gd name="connsiteY0-320" fmla="*/ 109063 h 326299"/>
              <a:gd name="connsiteX1-321" fmla="*/ 55530 w 901862"/>
              <a:gd name="connsiteY1-322" fmla="*/ 0 h 326299"/>
              <a:gd name="connsiteX2-323" fmla="*/ 408216 w 901862"/>
              <a:gd name="connsiteY2-324" fmla="*/ 142707 h 326299"/>
              <a:gd name="connsiteX3-325" fmla="*/ 803023 w 901862"/>
              <a:gd name="connsiteY3-326" fmla="*/ 26637 h 326299"/>
              <a:gd name="connsiteX4-327" fmla="*/ 901862 w 901862"/>
              <a:gd name="connsiteY4-328" fmla="*/ 109063 h 326299"/>
              <a:gd name="connsiteX5-329" fmla="*/ 901862 w 901862"/>
              <a:gd name="connsiteY5-330" fmla="*/ 282851 h 326299"/>
              <a:gd name="connsiteX6-331" fmla="*/ 858414 w 901862"/>
              <a:gd name="connsiteY6-332" fmla="*/ 326299 h 326299"/>
              <a:gd name="connsiteX7-333" fmla="*/ 43448 w 901862"/>
              <a:gd name="connsiteY7-334" fmla="*/ 326299 h 326299"/>
              <a:gd name="connsiteX8-335" fmla="*/ 0 w 901862"/>
              <a:gd name="connsiteY8-336" fmla="*/ 282851 h 326299"/>
              <a:gd name="connsiteX9-337" fmla="*/ 0 w 901862"/>
              <a:gd name="connsiteY9-338" fmla="*/ 109063 h 326299"/>
              <a:gd name="connsiteX0-339" fmla="*/ 0 w 901862"/>
              <a:gd name="connsiteY0-340" fmla="*/ 109063 h 326299"/>
              <a:gd name="connsiteX1-341" fmla="*/ 55530 w 901862"/>
              <a:gd name="connsiteY1-342" fmla="*/ 0 h 326299"/>
              <a:gd name="connsiteX2-343" fmla="*/ 408216 w 901862"/>
              <a:gd name="connsiteY2-344" fmla="*/ 142707 h 326299"/>
              <a:gd name="connsiteX3-345" fmla="*/ 809712 w 901862"/>
              <a:gd name="connsiteY3-346" fmla="*/ 36769 h 326299"/>
              <a:gd name="connsiteX4-347" fmla="*/ 901862 w 901862"/>
              <a:gd name="connsiteY4-348" fmla="*/ 109063 h 326299"/>
              <a:gd name="connsiteX5-349" fmla="*/ 901862 w 901862"/>
              <a:gd name="connsiteY5-350" fmla="*/ 282851 h 326299"/>
              <a:gd name="connsiteX6-351" fmla="*/ 858414 w 901862"/>
              <a:gd name="connsiteY6-352" fmla="*/ 326299 h 326299"/>
              <a:gd name="connsiteX7-353" fmla="*/ 43448 w 901862"/>
              <a:gd name="connsiteY7-354" fmla="*/ 326299 h 326299"/>
              <a:gd name="connsiteX8-355" fmla="*/ 0 w 901862"/>
              <a:gd name="connsiteY8-356" fmla="*/ 282851 h 326299"/>
              <a:gd name="connsiteX9-357" fmla="*/ 0 w 901862"/>
              <a:gd name="connsiteY9-358" fmla="*/ 109063 h 326299"/>
              <a:gd name="connsiteX0-359" fmla="*/ 0 w 901862"/>
              <a:gd name="connsiteY0-360" fmla="*/ 109063 h 326299"/>
              <a:gd name="connsiteX1-361" fmla="*/ 55530 w 901862"/>
              <a:gd name="connsiteY1-362" fmla="*/ 0 h 326299"/>
              <a:gd name="connsiteX2-363" fmla="*/ 408216 w 901862"/>
              <a:gd name="connsiteY2-364" fmla="*/ 142707 h 326299"/>
              <a:gd name="connsiteX3-365" fmla="*/ 809712 w 901862"/>
              <a:gd name="connsiteY3-366" fmla="*/ 36769 h 326299"/>
              <a:gd name="connsiteX4-367" fmla="*/ 901862 w 901862"/>
              <a:gd name="connsiteY4-368" fmla="*/ 109063 h 326299"/>
              <a:gd name="connsiteX5-369" fmla="*/ 901862 w 901862"/>
              <a:gd name="connsiteY5-370" fmla="*/ 282851 h 326299"/>
              <a:gd name="connsiteX6-371" fmla="*/ 858414 w 901862"/>
              <a:gd name="connsiteY6-372" fmla="*/ 326299 h 326299"/>
              <a:gd name="connsiteX7-373" fmla="*/ 43448 w 901862"/>
              <a:gd name="connsiteY7-374" fmla="*/ 326299 h 326299"/>
              <a:gd name="connsiteX8-375" fmla="*/ 0 w 901862"/>
              <a:gd name="connsiteY8-376" fmla="*/ 282851 h 326299"/>
              <a:gd name="connsiteX9-377" fmla="*/ 0 w 901862"/>
              <a:gd name="connsiteY9-378" fmla="*/ 109063 h 326299"/>
              <a:gd name="connsiteX0-379" fmla="*/ 0 w 901862"/>
              <a:gd name="connsiteY0-380" fmla="*/ 109063 h 326299"/>
              <a:gd name="connsiteX1-381" fmla="*/ 55530 w 901862"/>
              <a:gd name="connsiteY1-382" fmla="*/ 0 h 326299"/>
              <a:gd name="connsiteX2-383" fmla="*/ 408216 w 901862"/>
              <a:gd name="connsiteY2-384" fmla="*/ 142707 h 326299"/>
              <a:gd name="connsiteX3-385" fmla="*/ 792935 w 901862"/>
              <a:gd name="connsiteY3-386" fmla="*/ 23223 h 326299"/>
              <a:gd name="connsiteX4-387" fmla="*/ 901862 w 901862"/>
              <a:gd name="connsiteY4-388" fmla="*/ 109063 h 326299"/>
              <a:gd name="connsiteX5-389" fmla="*/ 901862 w 901862"/>
              <a:gd name="connsiteY5-390" fmla="*/ 282851 h 326299"/>
              <a:gd name="connsiteX6-391" fmla="*/ 858414 w 901862"/>
              <a:gd name="connsiteY6-392" fmla="*/ 326299 h 326299"/>
              <a:gd name="connsiteX7-393" fmla="*/ 43448 w 901862"/>
              <a:gd name="connsiteY7-394" fmla="*/ 326299 h 326299"/>
              <a:gd name="connsiteX8-395" fmla="*/ 0 w 901862"/>
              <a:gd name="connsiteY8-396" fmla="*/ 282851 h 326299"/>
              <a:gd name="connsiteX9-397" fmla="*/ 0 w 901862"/>
              <a:gd name="connsiteY9-398" fmla="*/ 109063 h 326299"/>
              <a:gd name="connsiteX0-399" fmla="*/ 0 w 901862"/>
              <a:gd name="connsiteY0-400" fmla="*/ 109063 h 326299"/>
              <a:gd name="connsiteX1-401" fmla="*/ 55530 w 901862"/>
              <a:gd name="connsiteY1-402" fmla="*/ 0 h 326299"/>
              <a:gd name="connsiteX2-403" fmla="*/ 408216 w 901862"/>
              <a:gd name="connsiteY2-404" fmla="*/ 142707 h 326299"/>
              <a:gd name="connsiteX3-405" fmla="*/ 792935 w 901862"/>
              <a:gd name="connsiteY3-406" fmla="*/ 23223 h 326299"/>
              <a:gd name="connsiteX4-407" fmla="*/ 901862 w 901862"/>
              <a:gd name="connsiteY4-408" fmla="*/ 109063 h 326299"/>
              <a:gd name="connsiteX5-409" fmla="*/ 901862 w 901862"/>
              <a:gd name="connsiteY5-410" fmla="*/ 282851 h 326299"/>
              <a:gd name="connsiteX6-411" fmla="*/ 858414 w 901862"/>
              <a:gd name="connsiteY6-412" fmla="*/ 326299 h 326299"/>
              <a:gd name="connsiteX7-413" fmla="*/ 43448 w 901862"/>
              <a:gd name="connsiteY7-414" fmla="*/ 326299 h 326299"/>
              <a:gd name="connsiteX8-415" fmla="*/ 0 w 901862"/>
              <a:gd name="connsiteY8-416" fmla="*/ 282851 h 326299"/>
              <a:gd name="connsiteX9-417" fmla="*/ 0 w 901862"/>
              <a:gd name="connsiteY9-418" fmla="*/ 109063 h 326299"/>
              <a:gd name="connsiteX0-419" fmla="*/ 0 w 901862"/>
              <a:gd name="connsiteY0-420" fmla="*/ 156254 h 373490"/>
              <a:gd name="connsiteX1-421" fmla="*/ 45639 w 901862"/>
              <a:gd name="connsiteY1-422" fmla="*/ 0 h 373490"/>
              <a:gd name="connsiteX2-423" fmla="*/ 408216 w 901862"/>
              <a:gd name="connsiteY2-424" fmla="*/ 189898 h 373490"/>
              <a:gd name="connsiteX3-425" fmla="*/ 792935 w 901862"/>
              <a:gd name="connsiteY3-426" fmla="*/ 70414 h 373490"/>
              <a:gd name="connsiteX4-427" fmla="*/ 901862 w 901862"/>
              <a:gd name="connsiteY4-428" fmla="*/ 156254 h 373490"/>
              <a:gd name="connsiteX5-429" fmla="*/ 901862 w 901862"/>
              <a:gd name="connsiteY5-430" fmla="*/ 330042 h 373490"/>
              <a:gd name="connsiteX6-431" fmla="*/ 858414 w 901862"/>
              <a:gd name="connsiteY6-432" fmla="*/ 373490 h 373490"/>
              <a:gd name="connsiteX7-433" fmla="*/ 43448 w 901862"/>
              <a:gd name="connsiteY7-434" fmla="*/ 373490 h 373490"/>
              <a:gd name="connsiteX8-435" fmla="*/ 0 w 901862"/>
              <a:gd name="connsiteY8-436" fmla="*/ 330042 h 373490"/>
              <a:gd name="connsiteX9-437" fmla="*/ 0 w 901862"/>
              <a:gd name="connsiteY9-438" fmla="*/ 156254 h 373490"/>
              <a:gd name="connsiteX0-439" fmla="*/ 0 w 901862"/>
              <a:gd name="connsiteY0-440" fmla="*/ 156254 h 373784"/>
              <a:gd name="connsiteX1-441" fmla="*/ 45639 w 901862"/>
              <a:gd name="connsiteY1-442" fmla="*/ 0 h 373784"/>
              <a:gd name="connsiteX2-443" fmla="*/ 408216 w 901862"/>
              <a:gd name="connsiteY2-444" fmla="*/ 189898 h 373784"/>
              <a:gd name="connsiteX3-445" fmla="*/ 792935 w 901862"/>
              <a:gd name="connsiteY3-446" fmla="*/ 70414 h 373784"/>
              <a:gd name="connsiteX4-447" fmla="*/ 901862 w 901862"/>
              <a:gd name="connsiteY4-448" fmla="*/ 156254 h 373784"/>
              <a:gd name="connsiteX5-449" fmla="*/ 901862 w 901862"/>
              <a:gd name="connsiteY5-450" fmla="*/ 330042 h 373784"/>
              <a:gd name="connsiteX6-451" fmla="*/ 858414 w 901862"/>
              <a:gd name="connsiteY6-452" fmla="*/ 373490 h 373784"/>
              <a:gd name="connsiteX7-453" fmla="*/ 486526 w 901862"/>
              <a:gd name="connsiteY7-454" fmla="*/ 373784 h 373784"/>
              <a:gd name="connsiteX8-455" fmla="*/ 43448 w 901862"/>
              <a:gd name="connsiteY8-456" fmla="*/ 373490 h 373784"/>
              <a:gd name="connsiteX9-457" fmla="*/ 0 w 901862"/>
              <a:gd name="connsiteY9-458" fmla="*/ 330042 h 373784"/>
              <a:gd name="connsiteX10" fmla="*/ 0 w 901862"/>
              <a:gd name="connsiteY10" fmla="*/ 156254 h 373784"/>
              <a:gd name="connsiteX0-459" fmla="*/ 0 w 901862"/>
              <a:gd name="connsiteY0-460" fmla="*/ 156254 h 373490"/>
              <a:gd name="connsiteX1-461" fmla="*/ 45639 w 901862"/>
              <a:gd name="connsiteY1-462" fmla="*/ 0 h 373490"/>
              <a:gd name="connsiteX2-463" fmla="*/ 408216 w 901862"/>
              <a:gd name="connsiteY2-464" fmla="*/ 189898 h 373490"/>
              <a:gd name="connsiteX3-465" fmla="*/ 792935 w 901862"/>
              <a:gd name="connsiteY3-466" fmla="*/ 70414 h 373490"/>
              <a:gd name="connsiteX4-467" fmla="*/ 901862 w 901862"/>
              <a:gd name="connsiteY4-468" fmla="*/ 156254 h 373490"/>
              <a:gd name="connsiteX5-469" fmla="*/ 901862 w 901862"/>
              <a:gd name="connsiteY5-470" fmla="*/ 330042 h 373490"/>
              <a:gd name="connsiteX6-471" fmla="*/ 858414 w 901862"/>
              <a:gd name="connsiteY6-472" fmla="*/ 373490 h 373490"/>
              <a:gd name="connsiteX7-473" fmla="*/ 471864 w 901862"/>
              <a:gd name="connsiteY7-474" fmla="*/ 264269 h 373490"/>
              <a:gd name="connsiteX8-475" fmla="*/ 43448 w 901862"/>
              <a:gd name="connsiteY8-476" fmla="*/ 373490 h 373490"/>
              <a:gd name="connsiteX9-477" fmla="*/ 0 w 901862"/>
              <a:gd name="connsiteY9-478" fmla="*/ 330042 h 373490"/>
              <a:gd name="connsiteX10-479" fmla="*/ 0 w 901862"/>
              <a:gd name="connsiteY10-480" fmla="*/ 156254 h 373490"/>
              <a:gd name="connsiteX0-481" fmla="*/ 0 w 901862"/>
              <a:gd name="connsiteY0-482" fmla="*/ 156254 h 373490"/>
              <a:gd name="connsiteX1-483" fmla="*/ 45639 w 901862"/>
              <a:gd name="connsiteY1-484" fmla="*/ 0 h 373490"/>
              <a:gd name="connsiteX2-485" fmla="*/ 408216 w 901862"/>
              <a:gd name="connsiteY2-486" fmla="*/ 189898 h 373490"/>
              <a:gd name="connsiteX3-487" fmla="*/ 792935 w 901862"/>
              <a:gd name="connsiteY3-488" fmla="*/ 70414 h 373490"/>
              <a:gd name="connsiteX4-489" fmla="*/ 901862 w 901862"/>
              <a:gd name="connsiteY4-490" fmla="*/ 156254 h 373490"/>
              <a:gd name="connsiteX5-491" fmla="*/ 901862 w 901862"/>
              <a:gd name="connsiteY5-492" fmla="*/ 330042 h 373490"/>
              <a:gd name="connsiteX6-493" fmla="*/ 858414 w 901862"/>
              <a:gd name="connsiteY6-494" fmla="*/ 373490 h 373490"/>
              <a:gd name="connsiteX7-495" fmla="*/ 459752 w 901862"/>
              <a:gd name="connsiteY7-496" fmla="*/ 336619 h 373490"/>
              <a:gd name="connsiteX8-497" fmla="*/ 43448 w 901862"/>
              <a:gd name="connsiteY8-498" fmla="*/ 373490 h 373490"/>
              <a:gd name="connsiteX9-499" fmla="*/ 0 w 901862"/>
              <a:gd name="connsiteY9-500" fmla="*/ 330042 h 373490"/>
              <a:gd name="connsiteX10-501" fmla="*/ 0 w 901862"/>
              <a:gd name="connsiteY10-502" fmla="*/ 156254 h 373490"/>
              <a:gd name="connsiteX0-503" fmla="*/ 0 w 901862"/>
              <a:gd name="connsiteY0-504" fmla="*/ 156254 h 373507"/>
              <a:gd name="connsiteX1-505" fmla="*/ 45639 w 901862"/>
              <a:gd name="connsiteY1-506" fmla="*/ 0 h 373507"/>
              <a:gd name="connsiteX2-507" fmla="*/ 408216 w 901862"/>
              <a:gd name="connsiteY2-508" fmla="*/ 189898 h 373507"/>
              <a:gd name="connsiteX3-509" fmla="*/ 792935 w 901862"/>
              <a:gd name="connsiteY3-510" fmla="*/ 70414 h 373507"/>
              <a:gd name="connsiteX4-511" fmla="*/ 901862 w 901862"/>
              <a:gd name="connsiteY4-512" fmla="*/ 156254 h 373507"/>
              <a:gd name="connsiteX5-513" fmla="*/ 901862 w 901862"/>
              <a:gd name="connsiteY5-514" fmla="*/ 330042 h 373507"/>
              <a:gd name="connsiteX6-515" fmla="*/ 858414 w 901862"/>
              <a:gd name="connsiteY6-516" fmla="*/ 373490 h 373507"/>
              <a:gd name="connsiteX7-517" fmla="*/ 459752 w 901862"/>
              <a:gd name="connsiteY7-518" fmla="*/ 336619 h 373507"/>
              <a:gd name="connsiteX8-519" fmla="*/ 43448 w 901862"/>
              <a:gd name="connsiteY8-520" fmla="*/ 373490 h 373507"/>
              <a:gd name="connsiteX9-521" fmla="*/ 0 w 901862"/>
              <a:gd name="connsiteY9-522" fmla="*/ 330042 h 373507"/>
              <a:gd name="connsiteX10-523" fmla="*/ 0 w 901862"/>
              <a:gd name="connsiteY10-524" fmla="*/ 156254 h 373507"/>
              <a:gd name="connsiteX0-525" fmla="*/ 0 w 901862"/>
              <a:gd name="connsiteY0-526" fmla="*/ 156254 h 420677"/>
              <a:gd name="connsiteX1-527" fmla="*/ 45639 w 901862"/>
              <a:gd name="connsiteY1-528" fmla="*/ 0 h 420677"/>
              <a:gd name="connsiteX2-529" fmla="*/ 408216 w 901862"/>
              <a:gd name="connsiteY2-530" fmla="*/ 189898 h 420677"/>
              <a:gd name="connsiteX3-531" fmla="*/ 792935 w 901862"/>
              <a:gd name="connsiteY3-532" fmla="*/ 70414 h 420677"/>
              <a:gd name="connsiteX4-533" fmla="*/ 901862 w 901862"/>
              <a:gd name="connsiteY4-534" fmla="*/ 156254 h 420677"/>
              <a:gd name="connsiteX5-535" fmla="*/ 901862 w 901862"/>
              <a:gd name="connsiteY5-536" fmla="*/ 330042 h 420677"/>
              <a:gd name="connsiteX6-537" fmla="*/ 858414 w 901862"/>
              <a:gd name="connsiteY6-538" fmla="*/ 373490 h 420677"/>
              <a:gd name="connsiteX7-539" fmla="*/ 459752 w 901862"/>
              <a:gd name="connsiteY7-540" fmla="*/ 336619 h 420677"/>
              <a:gd name="connsiteX8-541" fmla="*/ 49971 w 901862"/>
              <a:gd name="connsiteY8-542" fmla="*/ 420666 h 420677"/>
              <a:gd name="connsiteX9-543" fmla="*/ 0 w 901862"/>
              <a:gd name="connsiteY9-544" fmla="*/ 330042 h 420677"/>
              <a:gd name="connsiteX10-545" fmla="*/ 0 w 901862"/>
              <a:gd name="connsiteY10-546" fmla="*/ 156254 h 420677"/>
              <a:gd name="connsiteX0-547" fmla="*/ 0 w 901862"/>
              <a:gd name="connsiteY0-548" fmla="*/ 156254 h 460941"/>
              <a:gd name="connsiteX1-549" fmla="*/ 45639 w 901862"/>
              <a:gd name="connsiteY1-550" fmla="*/ 0 h 460941"/>
              <a:gd name="connsiteX2-551" fmla="*/ 408216 w 901862"/>
              <a:gd name="connsiteY2-552" fmla="*/ 189898 h 460941"/>
              <a:gd name="connsiteX3-553" fmla="*/ 792935 w 901862"/>
              <a:gd name="connsiteY3-554" fmla="*/ 70414 h 460941"/>
              <a:gd name="connsiteX4-555" fmla="*/ 901862 w 901862"/>
              <a:gd name="connsiteY4-556" fmla="*/ 156254 h 460941"/>
              <a:gd name="connsiteX5-557" fmla="*/ 901862 w 901862"/>
              <a:gd name="connsiteY5-558" fmla="*/ 330042 h 460941"/>
              <a:gd name="connsiteX6-559" fmla="*/ 834446 w 901862"/>
              <a:gd name="connsiteY6-560" fmla="*/ 460941 h 460941"/>
              <a:gd name="connsiteX7-561" fmla="*/ 459752 w 901862"/>
              <a:gd name="connsiteY7-562" fmla="*/ 336619 h 460941"/>
              <a:gd name="connsiteX8-563" fmla="*/ 49971 w 901862"/>
              <a:gd name="connsiteY8-564" fmla="*/ 420666 h 460941"/>
              <a:gd name="connsiteX9-565" fmla="*/ 0 w 901862"/>
              <a:gd name="connsiteY9-566" fmla="*/ 330042 h 460941"/>
              <a:gd name="connsiteX10-567" fmla="*/ 0 w 901862"/>
              <a:gd name="connsiteY10-568" fmla="*/ 156254 h 460941"/>
              <a:gd name="connsiteX0-569" fmla="*/ 0 w 901862"/>
              <a:gd name="connsiteY0-570" fmla="*/ 156254 h 460941"/>
              <a:gd name="connsiteX1-571" fmla="*/ 45639 w 901862"/>
              <a:gd name="connsiteY1-572" fmla="*/ 0 h 460941"/>
              <a:gd name="connsiteX2-573" fmla="*/ 408216 w 901862"/>
              <a:gd name="connsiteY2-574" fmla="*/ 189898 h 460941"/>
              <a:gd name="connsiteX3-575" fmla="*/ 792935 w 901862"/>
              <a:gd name="connsiteY3-576" fmla="*/ 70414 h 460941"/>
              <a:gd name="connsiteX4-577" fmla="*/ 901862 w 901862"/>
              <a:gd name="connsiteY4-578" fmla="*/ 156254 h 460941"/>
              <a:gd name="connsiteX5-579" fmla="*/ 901862 w 901862"/>
              <a:gd name="connsiteY5-580" fmla="*/ 330042 h 460941"/>
              <a:gd name="connsiteX6-581" fmla="*/ 834446 w 901862"/>
              <a:gd name="connsiteY6-582" fmla="*/ 460941 h 460941"/>
              <a:gd name="connsiteX7-583" fmla="*/ 459752 w 901862"/>
              <a:gd name="connsiteY7-584" fmla="*/ 336619 h 460941"/>
              <a:gd name="connsiteX8-585" fmla="*/ 49971 w 901862"/>
              <a:gd name="connsiteY8-586" fmla="*/ 420666 h 460941"/>
              <a:gd name="connsiteX9-587" fmla="*/ 0 w 901862"/>
              <a:gd name="connsiteY9-588" fmla="*/ 330042 h 460941"/>
              <a:gd name="connsiteX10-589" fmla="*/ 0 w 901862"/>
              <a:gd name="connsiteY10-590" fmla="*/ 156254 h 460941"/>
              <a:gd name="connsiteX0-591" fmla="*/ 0 w 901862"/>
              <a:gd name="connsiteY0-592" fmla="*/ 156254 h 518129"/>
              <a:gd name="connsiteX1-593" fmla="*/ 45639 w 901862"/>
              <a:gd name="connsiteY1-594" fmla="*/ 0 h 518129"/>
              <a:gd name="connsiteX2-595" fmla="*/ 408216 w 901862"/>
              <a:gd name="connsiteY2-596" fmla="*/ 189898 h 518129"/>
              <a:gd name="connsiteX3-597" fmla="*/ 792935 w 901862"/>
              <a:gd name="connsiteY3-598" fmla="*/ 70414 h 518129"/>
              <a:gd name="connsiteX4-599" fmla="*/ 901862 w 901862"/>
              <a:gd name="connsiteY4-600" fmla="*/ 156254 h 518129"/>
              <a:gd name="connsiteX5-601" fmla="*/ 901862 w 901862"/>
              <a:gd name="connsiteY5-602" fmla="*/ 330042 h 518129"/>
              <a:gd name="connsiteX6-603" fmla="*/ 820718 w 901862"/>
              <a:gd name="connsiteY6-604" fmla="*/ 518129 h 518129"/>
              <a:gd name="connsiteX7-605" fmla="*/ 459752 w 901862"/>
              <a:gd name="connsiteY7-606" fmla="*/ 336619 h 518129"/>
              <a:gd name="connsiteX8-607" fmla="*/ 49971 w 901862"/>
              <a:gd name="connsiteY8-608" fmla="*/ 420666 h 518129"/>
              <a:gd name="connsiteX9-609" fmla="*/ 0 w 901862"/>
              <a:gd name="connsiteY9-610" fmla="*/ 330042 h 518129"/>
              <a:gd name="connsiteX10-611" fmla="*/ 0 w 901862"/>
              <a:gd name="connsiteY10-612" fmla="*/ 156254 h 518129"/>
              <a:gd name="connsiteX0-613" fmla="*/ 0 w 901862"/>
              <a:gd name="connsiteY0-614" fmla="*/ 156254 h 518129"/>
              <a:gd name="connsiteX1-615" fmla="*/ 45639 w 901862"/>
              <a:gd name="connsiteY1-616" fmla="*/ 0 h 518129"/>
              <a:gd name="connsiteX2-617" fmla="*/ 408216 w 901862"/>
              <a:gd name="connsiteY2-618" fmla="*/ 189898 h 518129"/>
              <a:gd name="connsiteX3-619" fmla="*/ 792935 w 901862"/>
              <a:gd name="connsiteY3-620" fmla="*/ 70414 h 518129"/>
              <a:gd name="connsiteX4-621" fmla="*/ 901862 w 901862"/>
              <a:gd name="connsiteY4-622" fmla="*/ 156254 h 518129"/>
              <a:gd name="connsiteX5-623" fmla="*/ 901862 w 901862"/>
              <a:gd name="connsiteY5-624" fmla="*/ 330042 h 518129"/>
              <a:gd name="connsiteX6-625" fmla="*/ 820718 w 901862"/>
              <a:gd name="connsiteY6-626" fmla="*/ 518129 h 518129"/>
              <a:gd name="connsiteX7-627" fmla="*/ 459752 w 901862"/>
              <a:gd name="connsiteY7-628" fmla="*/ 336619 h 518129"/>
              <a:gd name="connsiteX8-629" fmla="*/ 49971 w 901862"/>
              <a:gd name="connsiteY8-630" fmla="*/ 420666 h 518129"/>
              <a:gd name="connsiteX9-631" fmla="*/ 0 w 901862"/>
              <a:gd name="connsiteY9-632" fmla="*/ 330042 h 518129"/>
              <a:gd name="connsiteX10-633" fmla="*/ 0 w 901862"/>
              <a:gd name="connsiteY10-634" fmla="*/ 156254 h 518129"/>
              <a:gd name="connsiteX0-635" fmla="*/ 0 w 901862"/>
              <a:gd name="connsiteY0-636" fmla="*/ 156254 h 518129"/>
              <a:gd name="connsiteX1-637" fmla="*/ 45639 w 901862"/>
              <a:gd name="connsiteY1-638" fmla="*/ 0 h 518129"/>
              <a:gd name="connsiteX2-639" fmla="*/ 408216 w 901862"/>
              <a:gd name="connsiteY2-640" fmla="*/ 189898 h 518129"/>
              <a:gd name="connsiteX3-641" fmla="*/ 792935 w 901862"/>
              <a:gd name="connsiteY3-642" fmla="*/ 70414 h 518129"/>
              <a:gd name="connsiteX4-643" fmla="*/ 901862 w 901862"/>
              <a:gd name="connsiteY4-644" fmla="*/ 156254 h 518129"/>
              <a:gd name="connsiteX5-645" fmla="*/ 901862 w 901862"/>
              <a:gd name="connsiteY5-646" fmla="*/ 330042 h 518129"/>
              <a:gd name="connsiteX6-647" fmla="*/ 820718 w 901862"/>
              <a:gd name="connsiteY6-648" fmla="*/ 518129 h 518129"/>
              <a:gd name="connsiteX7-649" fmla="*/ 449618 w 901862"/>
              <a:gd name="connsiteY7-650" fmla="*/ 343309 h 518129"/>
              <a:gd name="connsiteX8-651" fmla="*/ 49971 w 901862"/>
              <a:gd name="connsiteY8-652" fmla="*/ 420666 h 518129"/>
              <a:gd name="connsiteX9-653" fmla="*/ 0 w 901862"/>
              <a:gd name="connsiteY9-654" fmla="*/ 330042 h 518129"/>
              <a:gd name="connsiteX10-655" fmla="*/ 0 w 901862"/>
              <a:gd name="connsiteY10-656" fmla="*/ 156254 h 518129"/>
              <a:gd name="connsiteX0-657" fmla="*/ 0 w 901862"/>
              <a:gd name="connsiteY0-658" fmla="*/ 156254 h 518129"/>
              <a:gd name="connsiteX1-659" fmla="*/ 45639 w 901862"/>
              <a:gd name="connsiteY1-660" fmla="*/ 0 h 518129"/>
              <a:gd name="connsiteX2-661" fmla="*/ 408216 w 901862"/>
              <a:gd name="connsiteY2-662" fmla="*/ 189898 h 518129"/>
              <a:gd name="connsiteX3-663" fmla="*/ 792935 w 901862"/>
              <a:gd name="connsiteY3-664" fmla="*/ 70414 h 518129"/>
              <a:gd name="connsiteX4-665" fmla="*/ 901862 w 901862"/>
              <a:gd name="connsiteY4-666" fmla="*/ 156254 h 518129"/>
              <a:gd name="connsiteX5-667" fmla="*/ 901862 w 901862"/>
              <a:gd name="connsiteY5-668" fmla="*/ 330042 h 518129"/>
              <a:gd name="connsiteX6-669" fmla="*/ 820718 w 901862"/>
              <a:gd name="connsiteY6-670" fmla="*/ 518129 h 518129"/>
              <a:gd name="connsiteX7-671" fmla="*/ 449618 w 901862"/>
              <a:gd name="connsiteY7-672" fmla="*/ 343309 h 518129"/>
              <a:gd name="connsiteX8-673" fmla="*/ 53233 w 901862"/>
              <a:gd name="connsiteY8-674" fmla="*/ 444254 h 518129"/>
              <a:gd name="connsiteX9-675" fmla="*/ 0 w 901862"/>
              <a:gd name="connsiteY9-676" fmla="*/ 330042 h 518129"/>
              <a:gd name="connsiteX10-677" fmla="*/ 0 w 901862"/>
              <a:gd name="connsiteY10-678" fmla="*/ 156254 h 518129"/>
              <a:gd name="connsiteX0-679" fmla="*/ 0 w 901862"/>
              <a:gd name="connsiteY0-680" fmla="*/ 156254 h 518129"/>
              <a:gd name="connsiteX1-681" fmla="*/ 45639 w 901862"/>
              <a:gd name="connsiteY1-682" fmla="*/ 0 h 518129"/>
              <a:gd name="connsiteX2-683" fmla="*/ 408216 w 901862"/>
              <a:gd name="connsiteY2-684" fmla="*/ 189898 h 518129"/>
              <a:gd name="connsiteX3-685" fmla="*/ 792935 w 901862"/>
              <a:gd name="connsiteY3-686" fmla="*/ 70414 h 518129"/>
              <a:gd name="connsiteX4-687" fmla="*/ 901862 w 901862"/>
              <a:gd name="connsiteY4-688" fmla="*/ 156254 h 518129"/>
              <a:gd name="connsiteX5-689" fmla="*/ 901862 w 901862"/>
              <a:gd name="connsiteY5-690" fmla="*/ 330042 h 518129"/>
              <a:gd name="connsiteX6-691" fmla="*/ 820718 w 901862"/>
              <a:gd name="connsiteY6-692" fmla="*/ 518129 h 518129"/>
              <a:gd name="connsiteX7-693" fmla="*/ 449618 w 901862"/>
              <a:gd name="connsiteY7-694" fmla="*/ 343309 h 518129"/>
              <a:gd name="connsiteX8-695" fmla="*/ 53233 w 901862"/>
              <a:gd name="connsiteY8-696" fmla="*/ 444254 h 518129"/>
              <a:gd name="connsiteX9-697" fmla="*/ 0 w 901862"/>
              <a:gd name="connsiteY9-698" fmla="*/ 330042 h 518129"/>
              <a:gd name="connsiteX10-699" fmla="*/ 0 w 901862"/>
              <a:gd name="connsiteY10-700" fmla="*/ 156254 h 518129"/>
              <a:gd name="connsiteX0-701" fmla="*/ 0 w 901862"/>
              <a:gd name="connsiteY0-702" fmla="*/ 156254 h 518129"/>
              <a:gd name="connsiteX1-703" fmla="*/ 45639 w 901862"/>
              <a:gd name="connsiteY1-704" fmla="*/ 0 h 518129"/>
              <a:gd name="connsiteX2-705" fmla="*/ 408216 w 901862"/>
              <a:gd name="connsiteY2-706" fmla="*/ 189898 h 518129"/>
              <a:gd name="connsiteX3-707" fmla="*/ 792935 w 901862"/>
              <a:gd name="connsiteY3-708" fmla="*/ 70414 h 518129"/>
              <a:gd name="connsiteX4-709" fmla="*/ 901862 w 901862"/>
              <a:gd name="connsiteY4-710" fmla="*/ 156254 h 518129"/>
              <a:gd name="connsiteX5-711" fmla="*/ 901862 w 901862"/>
              <a:gd name="connsiteY5-712" fmla="*/ 330042 h 518129"/>
              <a:gd name="connsiteX6-713" fmla="*/ 820718 w 901862"/>
              <a:gd name="connsiteY6-714" fmla="*/ 518129 h 518129"/>
              <a:gd name="connsiteX7-715" fmla="*/ 449618 w 901862"/>
              <a:gd name="connsiteY7-716" fmla="*/ 343309 h 518129"/>
              <a:gd name="connsiteX8-717" fmla="*/ 53233 w 901862"/>
              <a:gd name="connsiteY8-718" fmla="*/ 444254 h 518129"/>
              <a:gd name="connsiteX9-719" fmla="*/ 0 w 901862"/>
              <a:gd name="connsiteY9-720" fmla="*/ 330042 h 518129"/>
              <a:gd name="connsiteX10-721" fmla="*/ 0 w 901862"/>
              <a:gd name="connsiteY10-722" fmla="*/ 156254 h 518129"/>
              <a:gd name="connsiteX0-723" fmla="*/ 0 w 901862"/>
              <a:gd name="connsiteY0-724" fmla="*/ 156254 h 518129"/>
              <a:gd name="connsiteX1-725" fmla="*/ 45639 w 901862"/>
              <a:gd name="connsiteY1-726" fmla="*/ 0 h 518129"/>
              <a:gd name="connsiteX2-727" fmla="*/ 408216 w 901862"/>
              <a:gd name="connsiteY2-728" fmla="*/ 189898 h 518129"/>
              <a:gd name="connsiteX3-729" fmla="*/ 792935 w 901862"/>
              <a:gd name="connsiteY3-730" fmla="*/ 70414 h 518129"/>
              <a:gd name="connsiteX4-731" fmla="*/ 901862 w 901862"/>
              <a:gd name="connsiteY4-732" fmla="*/ 156254 h 518129"/>
              <a:gd name="connsiteX5-733" fmla="*/ 901862 w 901862"/>
              <a:gd name="connsiteY5-734" fmla="*/ 330042 h 518129"/>
              <a:gd name="connsiteX6-735" fmla="*/ 820718 w 901862"/>
              <a:gd name="connsiteY6-736" fmla="*/ 518129 h 518129"/>
              <a:gd name="connsiteX7-737" fmla="*/ 449618 w 901862"/>
              <a:gd name="connsiteY7-738" fmla="*/ 343309 h 518129"/>
              <a:gd name="connsiteX8-739" fmla="*/ 53233 w 901862"/>
              <a:gd name="connsiteY8-740" fmla="*/ 444254 h 518129"/>
              <a:gd name="connsiteX9-741" fmla="*/ 0 w 901862"/>
              <a:gd name="connsiteY9-742" fmla="*/ 330042 h 518129"/>
              <a:gd name="connsiteX10-743" fmla="*/ 0 w 901862"/>
              <a:gd name="connsiteY10-744" fmla="*/ 156254 h 518129"/>
              <a:gd name="connsiteX0-745" fmla="*/ 0 w 901862"/>
              <a:gd name="connsiteY0-746" fmla="*/ 156254 h 518129"/>
              <a:gd name="connsiteX1-747" fmla="*/ 45639 w 901862"/>
              <a:gd name="connsiteY1-748" fmla="*/ 0 h 518129"/>
              <a:gd name="connsiteX2-749" fmla="*/ 408216 w 901862"/>
              <a:gd name="connsiteY2-750" fmla="*/ 189898 h 518129"/>
              <a:gd name="connsiteX3-751" fmla="*/ 792935 w 901862"/>
              <a:gd name="connsiteY3-752" fmla="*/ 70414 h 518129"/>
              <a:gd name="connsiteX4-753" fmla="*/ 901862 w 901862"/>
              <a:gd name="connsiteY4-754" fmla="*/ 156254 h 518129"/>
              <a:gd name="connsiteX5-755" fmla="*/ 901862 w 901862"/>
              <a:gd name="connsiteY5-756" fmla="*/ 330042 h 518129"/>
              <a:gd name="connsiteX6-757" fmla="*/ 820718 w 901862"/>
              <a:gd name="connsiteY6-758" fmla="*/ 518129 h 518129"/>
              <a:gd name="connsiteX7-759" fmla="*/ 449618 w 901862"/>
              <a:gd name="connsiteY7-760" fmla="*/ 343309 h 518129"/>
              <a:gd name="connsiteX8-761" fmla="*/ 53233 w 901862"/>
              <a:gd name="connsiteY8-762" fmla="*/ 444254 h 518129"/>
              <a:gd name="connsiteX9-763" fmla="*/ 0 w 901862"/>
              <a:gd name="connsiteY9-764" fmla="*/ 330042 h 518129"/>
              <a:gd name="connsiteX10-765" fmla="*/ 0 w 901862"/>
              <a:gd name="connsiteY10-766" fmla="*/ 156254 h 518129"/>
              <a:gd name="connsiteX0-767" fmla="*/ 0 w 901862"/>
              <a:gd name="connsiteY0-768" fmla="*/ 171490 h 533365"/>
              <a:gd name="connsiteX1-769" fmla="*/ 27185 w 901862"/>
              <a:gd name="connsiteY1-770" fmla="*/ 0 h 533365"/>
              <a:gd name="connsiteX2-771" fmla="*/ 408216 w 901862"/>
              <a:gd name="connsiteY2-772" fmla="*/ 205134 h 533365"/>
              <a:gd name="connsiteX3-773" fmla="*/ 792935 w 901862"/>
              <a:gd name="connsiteY3-774" fmla="*/ 85650 h 533365"/>
              <a:gd name="connsiteX4-775" fmla="*/ 901862 w 901862"/>
              <a:gd name="connsiteY4-776" fmla="*/ 171490 h 533365"/>
              <a:gd name="connsiteX5-777" fmla="*/ 901862 w 901862"/>
              <a:gd name="connsiteY5-778" fmla="*/ 345278 h 533365"/>
              <a:gd name="connsiteX6-779" fmla="*/ 820718 w 901862"/>
              <a:gd name="connsiteY6-780" fmla="*/ 533365 h 533365"/>
              <a:gd name="connsiteX7-781" fmla="*/ 449618 w 901862"/>
              <a:gd name="connsiteY7-782" fmla="*/ 358545 h 533365"/>
              <a:gd name="connsiteX8-783" fmla="*/ 53233 w 901862"/>
              <a:gd name="connsiteY8-784" fmla="*/ 459490 h 533365"/>
              <a:gd name="connsiteX9-785" fmla="*/ 0 w 901862"/>
              <a:gd name="connsiteY9-786" fmla="*/ 345278 h 533365"/>
              <a:gd name="connsiteX10-787" fmla="*/ 0 w 901862"/>
              <a:gd name="connsiteY10-788" fmla="*/ 171490 h 5333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479" y="connsiteY10-480"/>
              </a:cxn>
            </a:cxnLst>
            <a:rect l="l" t="t" r="r" b="b"/>
            <a:pathLst>
              <a:path w="901862" h="533365">
                <a:moveTo>
                  <a:pt x="0" y="171490"/>
                </a:moveTo>
                <a:cubicBezTo>
                  <a:pt x="0" y="147494"/>
                  <a:pt x="3189" y="0"/>
                  <a:pt x="27185" y="0"/>
                </a:cubicBezTo>
                <a:cubicBezTo>
                  <a:pt x="108606" y="96799"/>
                  <a:pt x="280591" y="190859"/>
                  <a:pt x="408216" y="205134"/>
                </a:cubicBezTo>
                <a:cubicBezTo>
                  <a:pt x="535841" y="219409"/>
                  <a:pt x="638523" y="203937"/>
                  <a:pt x="792935" y="85650"/>
                </a:cubicBezTo>
                <a:cubicBezTo>
                  <a:pt x="816931" y="85650"/>
                  <a:pt x="901862" y="147494"/>
                  <a:pt x="901862" y="171490"/>
                </a:cubicBezTo>
                <a:lnTo>
                  <a:pt x="901862" y="345278"/>
                </a:lnTo>
                <a:cubicBezTo>
                  <a:pt x="901862" y="369274"/>
                  <a:pt x="844714" y="533365"/>
                  <a:pt x="820718" y="533365"/>
                </a:cubicBezTo>
                <a:cubicBezTo>
                  <a:pt x="658038" y="406441"/>
                  <a:pt x="577532" y="370857"/>
                  <a:pt x="449618" y="358545"/>
                </a:cubicBezTo>
                <a:cubicBezTo>
                  <a:pt x="321704" y="346233"/>
                  <a:pt x="129858" y="460586"/>
                  <a:pt x="53233" y="459490"/>
                </a:cubicBezTo>
                <a:cubicBezTo>
                  <a:pt x="29237" y="459490"/>
                  <a:pt x="0" y="369274"/>
                  <a:pt x="0" y="345278"/>
                </a:cubicBezTo>
                <a:lnTo>
                  <a:pt x="0" y="171490"/>
                </a:lnTo>
                <a:close/>
              </a:path>
            </a:pathLst>
          </a:custGeom>
          <a:solidFill>
            <a:srgbClr val="007E5D"/>
          </a:solidFill>
          <a:ln>
            <a:noFill/>
          </a:ln>
        </p:spPr>
        <p:txBody>
          <a:bodyPr anchor="ctr"/>
          <a:lstStyle/>
          <a:p>
            <a:pPr algn="ctr" defTabSz="914400"/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546997" y="1849177"/>
            <a:ext cx="1031970" cy="70612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546431" y="3467375"/>
            <a:ext cx="1031970" cy="70612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423373" y="2645828"/>
            <a:ext cx="1031970" cy="706123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圆角矩形 17"/>
          <p:cNvSpPr/>
          <p:nvPr/>
        </p:nvSpPr>
        <p:spPr>
          <a:xfrm rot="18884533">
            <a:off x="7169248" y="2412124"/>
            <a:ext cx="642868" cy="317523"/>
          </a:xfrm>
          <a:custGeom>
            <a:avLst/>
            <a:gdLst>
              <a:gd name="connsiteX0" fmla="*/ 0 w 901862"/>
              <a:gd name="connsiteY0" fmla="*/ 43448 h 260684"/>
              <a:gd name="connsiteX1" fmla="*/ 43448 w 901862"/>
              <a:gd name="connsiteY1" fmla="*/ 0 h 260684"/>
              <a:gd name="connsiteX2" fmla="*/ 858414 w 901862"/>
              <a:gd name="connsiteY2" fmla="*/ 0 h 260684"/>
              <a:gd name="connsiteX3" fmla="*/ 901862 w 901862"/>
              <a:gd name="connsiteY3" fmla="*/ 43448 h 260684"/>
              <a:gd name="connsiteX4" fmla="*/ 901862 w 901862"/>
              <a:gd name="connsiteY4" fmla="*/ 217236 h 260684"/>
              <a:gd name="connsiteX5" fmla="*/ 858414 w 901862"/>
              <a:gd name="connsiteY5" fmla="*/ 260684 h 260684"/>
              <a:gd name="connsiteX6" fmla="*/ 43448 w 901862"/>
              <a:gd name="connsiteY6" fmla="*/ 260684 h 260684"/>
              <a:gd name="connsiteX7" fmla="*/ 0 w 901862"/>
              <a:gd name="connsiteY7" fmla="*/ 217236 h 260684"/>
              <a:gd name="connsiteX8" fmla="*/ 0 w 901862"/>
              <a:gd name="connsiteY8" fmla="*/ 43448 h 260684"/>
              <a:gd name="connsiteX0-1" fmla="*/ 0 w 901862"/>
              <a:gd name="connsiteY0-2" fmla="*/ 43539 h 260775"/>
              <a:gd name="connsiteX1-3" fmla="*/ 43448 w 901862"/>
              <a:gd name="connsiteY1-4" fmla="*/ 91 h 260775"/>
              <a:gd name="connsiteX2-5" fmla="*/ 469179 w 901862"/>
              <a:gd name="connsiteY2-6" fmla="*/ 0 h 260775"/>
              <a:gd name="connsiteX3-7" fmla="*/ 858414 w 901862"/>
              <a:gd name="connsiteY3-8" fmla="*/ 91 h 260775"/>
              <a:gd name="connsiteX4-9" fmla="*/ 901862 w 901862"/>
              <a:gd name="connsiteY4-10" fmla="*/ 43539 h 260775"/>
              <a:gd name="connsiteX5-11" fmla="*/ 901862 w 901862"/>
              <a:gd name="connsiteY5-12" fmla="*/ 217327 h 260775"/>
              <a:gd name="connsiteX6-13" fmla="*/ 858414 w 901862"/>
              <a:gd name="connsiteY6-14" fmla="*/ 260775 h 260775"/>
              <a:gd name="connsiteX7-15" fmla="*/ 43448 w 901862"/>
              <a:gd name="connsiteY7-16" fmla="*/ 260775 h 260775"/>
              <a:gd name="connsiteX8-17" fmla="*/ 0 w 901862"/>
              <a:gd name="connsiteY8-18" fmla="*/ 217327 h 260775"/>
              <a:gd name="connsiteX9" fmla="*/ 0 w 901862"/>
              <a:gd name="connsiteY9" fmla="*/ 43539 h 260775"/>
              <a:gd name="connsiteX0-19" fmla="*/ 0 w 901862"/>
              <a:gd name="connsiteY0-20" fmla="*/ 43448 h 260684"/>
              <a:gd name="connsiteX1-21" fmla="*/ 43448 w 901862"/>
              <a:gd name="connsiteY1-22" fmla="*/ 0 h 260684"/>
              <a:gd name="connsiteX2-23" fmla="*/ 441588 w 901862"/>
              <a:gd name="connsiteY2-24" fmla="*/ 144593 h 260684"/>
              <a:gd name="connsiteX3-25" fmla="*/ 858414 w 901862"/>
              <a:gd name="connsiteY3-26" fmla="*/ 0 h 260684"/>
              <a:gd name="connsiteX4-27" fmla="*/ 901862 w 901862"/>
              <a:gd name="connsiteY4-28" fmla="*/ 43448 h 260684"/>
              <a:gd name="connsiteX5-29" fmla="*/ 901862 w 901862"/>
              <a:gd name="connsiteY5-30" fmla="*/ 217236 h 260684"/>
              <a:gd name="connsiteX6-31" fmla="*/ 858414 w 901862"/>
              <a:gd name="connsiteY6-32" fmla="*/ 260684 h 260684"/>
              <a:gd name="connsiteX7-33" fmla="*/ 43448 w 901862"/>
              <a:gd name="connsiteY7-34" fmla="*/ 260684 h 260684"/>
              <a:gd name="connsiteX8-35" fmla="*/ 0 w 901862"/>
              <a:gd name="connsiteY8-36" fmla="*/ 217236 h 260684"/>
              <a:gd name="connsiteX9-37" fmla="*/ 0 w 901862"/>
              <a:gd name="connsiteY9-38" fmla="*/ 43448 h 260684"/>
              <a:gd name="connsiteX0-39" fmla="*/ 0 w 901862"/>
              <a:gd name="connsiteY0-40" fmla="*/ 43448 h 260684"/>
              <a:gd name="connsiteX1-41" fmla="*/ 43448 w 901862"/>
              <a:gd name="connsiteY1-42" fmla="*/ 0 h 260684"/>
              <a:gd name="connsiteX2-43" fmla="*/ 446920 w 901862"/>
              <a:gd name="connsiteY2-44" fmla="*/ 82317 h 260684"/>
              <a:gd name="connsiteX3-45" fmla="*/ 858414 w 901862"/>
              <a:gd name="connsiteY3-46" fmla="*/ 0 h 260684"/>
              <a:gd name="connsiteX4-47" fmla="*/ 901862 w 901862"/>
              <a:gd name="connsiteY4-48" fmla="*/ 43448 h 260684"/>
              <a:gd name="connsiteX5-49" fmla="*/ 901862 w 901862"/>
              <a:gd name="connsiteY5-50" fmla="*/ 217236 h 260684"/>
              <a:gd name="connsiteX6-51" fmla="*/ 858414 w 901862"/>
              <a:gd name="connsiteY6-52" fmla="*/ 260684 h 260684"/>
              <a:gd name="connsiteX7-53" fmla="*/ 43448 w 901862"/>
              <a:gd name="connsiteY7-54" fmla="*/ 260684 h 260684"/>
              <a:gd name="connsiteX8-55" fmla="*/ 0 w 901862"/>
              <a:gd name="connsiteY8-56" fmla="*/ 217236 h 260684"/>
              <a:gd name="connsiteX9-57" fmla="*/ 0 w 901862"/>
              <a:gd name="connsiteY9-58" fmla="*/ 43448 h 260684"/>
              <a:gd name="connsiteX0-59" fmla="*/ 0 w 901862"/>
              <a:gd name="connsiteY0-60" fmla="*/ 43448 h 260684"/>
              <a:gd name="connsiteX1-61" fmla="*/ 43448 w 901862"/>
              <a:gd name="connsiteY1-62" fmla="*/ 0 h 260684"/>
              <a:gd name="connsiteX2-63" fmla="*/ 446920 w 901862"/>
              <a:gd name="connsiteY2-64" fmla="*/ 82317 h 260684"/>
              <a:gd name="connsiteX3-65" fmla="*/ 858414 w 901862"/>
              <a:gd name="connsiteY3-66" fmla="*/ 0 h 260684"/>
              <a:gd name="connsiteX4-67" fmla="*/ 901862 w 901862"/>
              <a:gd name="connsiteY4-68" fmla="*/ 43448 h 260684"/>
              <a:gd name="connsiteX5-69" fmla="*/ 901862 w 901862"/>
              <a:gd name="connsiteY5-70" fmla="*/ 217236 h 260684"/>
              <a:gd name="connsiteX6-71" fmla="*/ 858414 w 901862"/>
              <a:gd name="connsiteY6-72" fmla="*/ 260684 h 260684"/>
              <a:gd name="connsiteX7-73" fmla="*/ 43448 w 901862"/>
              <a:gd name="connsiteY7-74" fmla="*/ 260684 h 260684"/>
              <a:gd name="connsiteX8-75" fmla="*/ 0 w 901862"/>
              <a:gd name="connsiteY8-76" fmla="*/ 217236 h 260684"/>
              <a:gd name="connsiteX9-77" fmla="*/ 0 w 901862"/>
              <a:gd name="connsiteY9-78" fmla="*/ 43448 h 260684"/>
              <a:gd name="connsiteX0-79" fmla="*/ 0 w 901862"/>
              <a:gd name="connsiteY0-80" fmla="*/ 43448 h 260684"/>
              <a:gd name="connsiteX1-81" fmla="*/ 43448 w 901862"/>
              <a:gd name="connsiteY1-82" fmla="*/ 0 h 260684"/>
              <a:gd name="connsiteX2-83" fmla="*/ 446920 w 901862"/>
              <a:gd name="connsiteY2-84" fmla="*/ 82317 h 260684"/>
              <a:gd name="connsiteX3-85" fmla="*/ 858414 w 901862"/>
              <a:gd name="connsiteY3-86" fmla="*/ 0 h 260684"/>
              <a:gd name="connsiteX4-87" fmla="*/ 901862 w 901862"/>
              <a:gd name="connsiteY4-88" fmla="*/ 43448 h 260684"/>
              <a:gd name="connsiteX5-89" fmla="*/ 901862 w 901862"/>
              <a:gd name="connsiteY5-90" fmla="*/ 217236 h 260684"/>
              <a:gd name="connsiteX6-91" fmla="*/ 858414 w 901862"/>
              <a:gd name="connsiteY6-92" fmla="*/ 260684 h 260684"/>
              <a:gd name="connsiteX7-93" fmla="*/ 43448 w 901862"/>
              <a:gd name="connsiteY7-94" fmla="*/ 260684 h 260684"/>
              <a:gd name="connsiteX8-95" fmla="*/ 0 w 901862"/>
              <a:gd name="connsiteY8-96" fmla="*/ 217236 h 260684"/>
              <a:gd name="connsiteX9-97" fmla="*/ 0 w 901862"/>
              <a:gd name="connsiteY9-98" fmla="*/ 43448 h 260684"/>
              <a:gd name="connsiteX0-99" fmla="*/ 0 w 901862"/>
              <a:gd name="connsiteY0-100" fmla="*/ 90518 h 307754"/>
              <a:gd name="connsiteX1-101" fmla="*/ 60498 w 901862"/>
              <a:gd name="connsiteY1-102" fmla="*/ 0 h 307754"/>
              <a:gd name="connsiteX2-103" fmla="*/ 446920 w 901862"/>
              <a:gd name="connsiteY2-104" fmla="*/ 129387 h 307754"/>
              <a:gd name="connsiteX3-105" fmla="*/ 858414 w 901862"/>
              <a:gd name="connsiteY3-106" fmla="*/ 47070 h 307754"/>
              <a:gd name="connsiteX4-107" fmla="*/ 901862 w 901862"/>
              <a:gd name="connsiteY4-108" fmla="*/ 90518 h 307754"/>
              <a:gd name="connsiteX5-109" fmla="*/ 901862 w 901862"/>
              <a:gd name="connsiteY5-110" fmla="*/ 264306 h 307754"/>
              <a:gd name="connsiteX6-111" fmla="*/ 858414 w 901862"/>
              <a:gd name="connsiteY6-112" fmla="*/ 307754 h 307754"/>
              <a:gd name="connsiteX7-113" fmla="*/ 43448 w 901862"/>
              <a:gd name="connsiteY7-114" fmla="*/ 307754 h 307754"/>
              <a:gd name="connsiteX8-115" fmla="*/ 0 w 901862"/>
              <a:gd name="connsiteY8-116" fmla="*/ 264306 h 307754"/>
              <a:gd name="connsiteX9-117" fmla="*/ 0 w 901862"/>
              <a:gd name="connsiteY9-118" fmla="*/ 90518 h 307754"/>
              <a:gd name="connsiteX0-119" fmla="*/ 0 w 901862"/>
              <a:gd name="connsiteY0-120" fmla="*/ 90518 h 307754"/>
              <a:gd name="connsiteX1-121" fmla="*/ 60498 w 901862"/>
              <a:gd name="connsiteY1-122" fmla="*/ 0 h 307754"/>
              <a:gd name="connsiteX2-123" fmla="*/ 446920 w 901862"/>
              <a:gd name="connsiteY2-124" fmla="*/ 129387 h 307754"/>
              <a:gd name="connsiteX3-125" fmla="*/ 858414 w 901862"/>
              <a:gd name="connsiteY3-126" fmla="*/ 47070 h 307754"/>
              <a:gd name="connsiteX4-127" fmla="*/ 901862 w 901862"/>
              <a:gd name="connsiteY4-128" fmla="*/ 90518 h 307754"/>
              <a:gd name="connsiteX5-129" fmla="*/ 901862 w 901862"/>
              <a:gd name="connsiteY5-130" fmla="*/ 264306 h 307754"/>
              <a:gd name="connsiteX6-131" fmla="*/ 858414 w 901862"/>
              <a:gd name="connsiteY6-132" fmla="*/ 307754 h 307754"/>
              <a:gd name="connsiteX7-133" fmla="*/ 43448 w 901862"/>
              <a:gd name="connsiteY7-134" fmla="*/ 307754 h 307754"/>
              <a:gd name="connsiteX8-135" fmla="*/ 0 w 901862"/>
              <a:gd name="connsiteY8-136" fmla="*/ 264306 h 307754"/>
              <a:gd name="connsiteX9-137" fmla="*/ 0 w 901862"/>
              <a:gd name="connsiteY9-138" fmla="*/ 90518 h 307754"/>
              <a:gd name="connsiteX0-139" fmla="*/ 0 w 901862"/>
              <a:gd name="connsiteY0-140" fmla="*/ 90518 h 307754"/>
              <a:gd name="connsiteX1-141" fmla="*/ 60498 w 901862"/>
              <a:gd name="connsiteY1-142" fmla="*/ 0 h 307754"/>
              <a:gd name="connsiteX2-143" fmla="*/ 446920 w 901862"/>
              <a:gd name="connsiteY2-144" fmla="*/ 129387 h 307754"/>
              <a:gd name="connsiteX3-145" fmla="*/ 858414 w 901862"/>
              <a:gd name="connsiteY3-146" fmla="*/ 47070 h 307754"/>
              <a:gd name="connsiteX4-147" fmla="*/ 901862 w 901862"/>
              <a:gd name="connsiteY4-148" fmla="*/ 90518 h 307754"/>
              <a:gd name="connsiteX5-149" fmla="*/ 901862 w 901862"/>
              <a:gd name="connsiteY5-150" fmla="*/ 264306 h 307754"/>
              <a:gd name="connsiteX6-151" fmla="*/ 858414 w 901862"/>
              <a:gd name="connsiteY6-152" fmla="*/ 307754 h 307754"/>
              <a:gd name="connsiteX7-153" fmla="*/ 43448 w 901862"/>
              <a:gd name="connsiteY7-154" fmla="*/ 307754 h 307754"/>
              <a:gd name="connsiteX8-155" fmla="*/ 0 w 901862"/>
              <a:gd name="connsiteY8-156" fmla="*/ 264306 h 307754"/>
              <a:gd name="connsiteX9-157" fmla="*/ 0 w 901862"/>
              <a:gd name="connsiteY9-158" fmla="*/ 90518 h 307754"/>
              <a:gd name="connsiteX0-159" fmla="*/ 0 w 901862"/>
              <a:gd name="connsiteY0-160" fmla="*/ 109063 h 326299"/>
              <a:gd name="connsiteX1-161" fmla="*/ 55530 w 901862"/>
              <a:gd name="connsiteY1-162" fmla="*/ 0 h 326299"/>
              <a:gd name="connsiteX2-163" fmla="*/ 446920 w 901862"/>
              <a:gd name="connsiteY2-164" fmla="*/ 147932 h 326299"/>
              <a:gd name="connsiteX3-165" fmla="*/ 858414 w 901862"/>
              <a:gd name="connsiteY3-166" fmla="*/ 65615 h 326299"/>
              <a:gd name="connsiteX4-167" fmla="*/ 901862 w 901862"/>
              <a:gd name="connsiteY4-168" fmla="*/ 109063 h 326299"/>
              <a:gd name="connsiteX5-169" fmla="*/ 901862 w 901862"/>
              <a:gd name="connsiteY5-170" fmla="*/ 282851 h 326299"/>
              <a:gd name="connsiteX6-171" fmla="*/ 858414 w 901862"/>
              <a:gd name="connsiteY6-172" fmla="*/ 326299 h 326299"/>
              <a:gd name="connsiteX7-173" fmla="*/ 43448 w 901862"/>
              <a:gd name="connsiteY7-174" fmla="*/ 326299 h 326299"/>
              <a:gd name="connsiteX8-175" fmla="*/ 0 w 901862"/>
              <a:gd name="connsiteY8-176" fmla="*/ 282851 h 326299"/>
              <a:gd name="connsiteX9-177" fmla="*/ 0 w 901862"/>
              <a:gd name="connsiteY9-178" fmla="*/ 109063 h 326299"/>
              <a:gd name="connsiteX0-179" fmla="*/ 0 w 901862"/>
              <a:gd name="connsiteY0-180" fmla="*/ 109063 h 326299"/>
              <a:gd name="connsiteX1-181" fmla="*/ 55530 w 901862"/>
              <a:gd name="connsiteY1-182" fmla="*/ 0 h 326299"/>
              <a:gd name="connsiteX2-183" fmla="*/ 446920 w 901862"/>
              <a:gd name="connsiteY2-184" fmla="*/ 147932 h 326299"/>
              <a:gd name="connsiteX3-185" fmla="*/ 858414 w 901862"/>
              <a:gd name="connsiteY3-186" fmla="*/ 65615 h 326299"/>
              <a:gd name="connsiteX4-187" fmla="*/ 901862 w 901862"/>
              <a:gd name="connsiteY4-188" fmla="*/ 109063 h 326299"/>
              <a:gd name="connsiteX5-189" fmla="*/ 901862 w 901862"/>
              <a:gd name="connsiteY5-190" fmla="*/ 282851 h 326299"/>
              <a:gd name="connsiteX6-191" fmla="*/ 858414 w 901862"/>
              <a:gd name="connsiteY6-192" fmla="*/ 326299 h 326299"/>
              <a:gd name="connsiteX7-193" fmla="*/ 43448 w 901862"/>
              <a:gd name="connsiteY7-194" fmla="*/ 326299 h 326299"/>
              <a:gd name="connsiteX8-195" fmla="*/ 0 w 901862"/>
              <a:gd name="connsiteY8-196" fmla="*/ 282851 h 326299"/>
              <a:gd name="connsiteX9-197" fmla="*/ 0 w 901862"/>
              <a:gd name="connsiteY9-198" fmla="*/ 109063 h 326299"/>
              <a:gd name="connsiteX0-199" fmla="*/ 0 w 901862"/>
              <a:gd name="connsiteY0-200" fmla="*/ 109063 h 326299"/>
              <a:gd name="connsiteX1-201" fmla="*/ 55530 w 901862"/>
              <a:gd name="connsiteY1-202" fmla="*/ 0 h 326299"/>
              <a:gd name="connsiteX2-203" fmla="*/ 446920 w 901862"/>
              <a:gd name="connsiteY2-204" fmla="*/ 147932 h 326299"/>
              <a:gd name="connsiteX3-205" fmla="*/ 858414 w 901862"/>
              <a:gd name="connsiteY3-206" fmla="*/ 65615 h 326299"/>
              <a:gd name="connsiteX4-207" fmla="*/ 901862 w 901862"/>
              <a:gd name="connsiteY4-208" fmla="*/ 109063 h 326299"/>
              <a:gd name="connsiteX5-209" fmla="*/ 901862 w 901862"/>
              <a:gd name="connsiteY5-210" fmla="*/ 282851 h 326299"/>
              <a:gd name="connsiteX6-211" fmla="*/ 858414 w 901862"/>
              <a:gd name="connsiteY6-212" fmla="*/ 326299 h 326299"/>
              <a:gd name="connsiteX7-213" fmla="*/ 43448 w 901862"/>
              <a:gd name="connsiteY7-214" fmla="*/ 326299 h 326299"/>
              <a:gd name="connsiteX8-215" fmla="*/ 0 w 901862"/>
              <a:gd name="connsiteY8-216" fmla="*/ 282851 h 326299"/>
              <a:gd name="connsiteX9-217" fmla="*/ 0 w 901862"/>
              <a:gd name="connsiteY9-218" fmla="*/ 109063 h 326299"/>
              <a:gd name="connsiteX0-219" fmla="*/ 0 w 901862"/>
              <a:gd name="connsiteY0-220" fmla="*/ 109063 h 326299"/>
              <a:gd name="connsiteX1-221" fmla="*/ 55530 w 901862"/>
              <a:gd name="connsiteY1-222" fmla="*/ 0 h 326299"/>
              <a:gd name="connsiteX2-223" fmla="*/ 446920 w 901862"/>
              <a:gd name="connsiteY2-224" fmla="*/ 147932 h 326299"/>
              <a:gd name="connsiteX3-225" fmla="*/ 858414 w 901862"/>
              <a:gd name="connsiteY3-226" fmla="*/ 65615 h 326299"/>
              <a:gd name="connsiteX4-227" fmla="*/ 901862 w 901862"/>
              <a:gd name="connsiteY4-228" fmla="*/ 109063 h 326299"/>
              <a:gd name="connsiteX5-229" fmla="*/ 901862 w 901862"/>
              <a:gd name="connsiteY5-230" fmla="*/ 282851 h 326299"/>
              <a:gd name="connsiteX6-231" fmla="*/ 858414 w 901862"/>
              <a:gd name="connsiteY6-232" fmla="*/ 326299 h 326299"/>
              <a:gd name="connsiteX7-233" fmla="*/ 43448 w 901862"/>
              <a:gd name="connsiteY7-234" fmla="*/ 326299 h 326299"/>
              <a:gd name="connsiteX8-235" fmla="*/ 0 w 901862"/>
              <a:gd name="connsiteY8-236" fmla="*/ 282851 h 326299"/>
              <a:gd name="connsiteX9-237" fmla="*/ 0 w 901862"/>
              <a:gd name="connsiteY9-238" fmla="*/ 109063 h 326299"/>
              <a:gd name="connsiteX0-239" fmla="*/ 0 w 901862"/>
              <a:gd name="connsiteY0-240" fmla="*/ 109063 h 326299"/>
              <a:gd name="connsiteX1-241" fmla="*/ 55530 w 901862"/>
              <a:gd name="connsiteY1-242" fmla="*/ 0 h 326299"/>
              <a:gd name="connsiteX2-243" fmla="*/ 446920 w 901862"/>
              <a:gd name="connsiteY2-244" fmla="*/ 147932 h 326299"/>
              <a:gd name="connsiteX3-245" fmla="*/ 858414 w 901862"/>
              <a:gd name="connsiteY3-246" fmla="*/ 65615 h 326299"/>
              <a:gd name="connsiteX4-247" fmla="*/ 901862 w 901862"/>
              <a:gd name="connsiteY4-248" fmla="*/ 109063 h 326299"/>
              <a:gd name="connsiteX5-249" fmla="*/ 901862 w 901862"/>
              <a:gd name="connsiteY5-250" fmla="*/ 282851 h 326299"/>
              <a:gd name="connsiteX6-251" fmla="*/ 858414 w 901862"/>
              <a:gd name="connsiteY6-252" fmla="*/ 326299 h 326299"/>
              <a:gd name="connsiteX7-253" fmla="*/ 43448 w 901862"/>
              <a:gd name="connsiteY7-254" fmla="*/ 326299 h 326299"/>
              <a:gd name="connsiteX8-255" fmla="*/ 0 w 901862"/>
              <a:gd name="connsiteY8-256" fmla="*/ 282851 h 326299"/>
              <a:gd name="connsiteX9-257" fmla="*/ 0 w 901862"/>
              <a:gd name="connsiteY9-258" fmla="*/ 109063 h 326299"/>
              <a:gd name="connsiteX0-259" fmla="*/ 0 w 901862"/>
              <a:gd name="connsiteY0-260" fmla="*/ 109063 h 326299"/>
              <a:gd name="connsiteX1-261" fmla="*/ 55530 w 901862"/>
              <a:gd name="connsiteY1-262" fmla="*/ 0 h 326299"/>
              <a:gd name="connsiteX2-263" fmla="*/ 408216 w 901862"/>
              <a:gd name="connsiteY2-264" fmla="*/ 142707 h 326299"/>
              <a:gd name="connsiteX3-265" fmla="*/ 858414 w 901862"/>
              <a:gd name="connsiteY3-266" fmla="*/ 65615 h 326299"/>
              <a:gd name="connsiteX4-267" fmla="*/ 901862 w 901862"/>
              <a:gd name="connsiteY4-268" fmla="*/ 109063 h 326299"/>
              <a:gd name="connsiteX5-269" fmla="*/ 901862 w 901862"/>
              <a:gd name="connsiteY5-270" fmla="*/ 282851 h 326299"/>
              <a:gd name="connsiteX6-271" fmla="*/ 858414 w 901862"/>
              <a:gd name="connsiteY6-272" fmla="*/ 326299 h 326299"/>
              <a:gd name="connsiteX7-273" fmla="*/ 43448 w 901862"/>
              <a:gd name="connsiteY7-274" fmla="*/ 326299 h 326299"/>
              <a:gd name="connsiteX8-275" fmla="*/ 0 w 901862"/>
              <a:gd name="connsiteY8-276" fmla="*/ 282851 h 326299"/>
              <a:gd name="connsiteX9-277" fmla="*/ 0 w 901862"/>
              <a:gd name="connsiteY9-278" fmla="*/ 109063 h 326299"/>
              <a:gd name="connsiteX0-279" fmla="*/ 0 w 901862"/>
              <a:gd name="connsiteY0-280" fmla="*/ 109063 h 326299"/>
              <a:gd name="connsiteX1-281" fmla="*/ 55530 w 901862"/>
              <a:gd name="connsiteY1-282" fmla="*/ 0 h 326299"/>
              <a:gd name="connsiteX2-283" fmla="*/ 408216 w 901862"/>
              <a:gd name="connsiteY2-284" fmla="*/ 142707 h 326299"/>
              <a:gd name="connsiteX3-285" fmla="*/ 856799 w 901862"/>
              <a:gd name="connsiteY3-286" fmla="*/ 50453 h 326299"/>
              <a:gd name="connsiteX4-287" fmla="*/ 901862 w 901862"/>
              <a:gd name="connsiteY4-288" fmla="*/ 109063 h 326299"/>
              <a:gd name="connsiteX5-289" fmla="*/ 901862 w 901862"/>
              <a:gd name="connsiteY5-290" fmla="*/ 282851 h 326299"/>
              <a:gd name="connsiteX6-291" fmla="*/ 858414 w 901862"/>
              <a:gd name="connsiteY6-292" fmla="*/ 326299 h 326299"/>
              <a:gd name="connsiteX7-293" fmla="*/ 43448 w 901862"/>
              <a:gd name="connsiteY7-294" fmla="*/ 326299 h 326299"/>
              <a:gd name="connsiteX8-295" fmla="*/ 0 w 901862"/>
              <a:gd name="connsiteY8-296" fmla="*/ 282851 h 326299"/>
              <a:gd name="connsiteX9-297" fmla="*/ 0 w 901862"/>
              <a:gd name="connsiteY9-298" fmla="*/ 109063 h 326299"/>
              <a:gd name="connsiteX0-299" fmla="*/ 0 w 901862"/>
              <a:gd name="connsiteY0-300" fmla="*/ 109063 h 326299"/>
              <a:gd name="connsiteX1-301" fmla="*/ 55530 w 901862"/>
              <a:gd name="connsiteY1-302" fmla="*/ 0 h 326299"/>
              <a:gd name="connsiteX2-303" fmla="*/ 408216 w 901862"/>
              <a:gd name="connsiteY2-304" fmla="*/ 142707 h 326299"/>
              <a:gd name="connsiteX3-305" fmla="*/ 856799 w 901862"/>
              <a:gd name="connsiteY3-306" fmla="*/ 50453 h 326299"/>
              <a:gd name="connsiteX4-307" fmla="*/ 901862 w 901862"/>
              <a:gd name="connsiteY4-308" fmla="*/ 109063 h 326299"/>
              <a:gd name="connsiteX5-309" fmla="*/ 901862 w 901862"/>
              <a:gd name="connsiteY5-310" fmla="*/ 282851 h 326299"/>
              <a:gd name="connsiteX6-311" fmla="*/ 858414 w 901862"/>
              <a:gd name="connsiteY6-312" fmla="*/ 326299 h 326299"/>
              <a:gd name="connsiteX7-313" fmla="*/ 43448 w 901862"/>
              <a:gd name="connsiteY7-314" fmla="*/ 326299 h 326299"/>
              <a:gd name="connsiteX8-315" fmla="*/ 0 w 901862"/>
              <a:gd name="connsiteY8-316" fmla="*/ 282851 h 326299"/>
              <a:gd name="connsiteX9-317" fmla="*/ 0 w 901862"/>
              <a:gd name="connsiteY9-318" fmla="*/ 109063 h 326299"/>
              <a:gd name="connsiteX0-319" fmla="*/ 0 w 901862"/>
              <a:gd name="connsiteY0-320" fmla="*/ 109063 h 326299"/>
              <a:gd name="connsiteX1-321" fmla="*/ 55530 w 901862"/>
              <a:gd name="connsiteY1-322" fmla="*/ 0 h 326299"/>
              <a:gd name="connsiteX2-323" fmla="*/ 408216 w 901862"/>
              <a:gd name="connsiteY2-324" fmla="*/ 142707 h 326299"/>
              <a:gd name="connsiteX3-325" fmla="*/ 803023 w 901862"/>
              <a:gd name="connsiteY3-326" fmla="*/ 26637 h 326299"/>
              <a:gd name="connsiteX4-327" fmla="*/ 901862 w 901862"/>
              <a:gd name="connsiteY4-328" fmla="*/ 109063 h 326299"/>
              <a:gd name="connsiteX5-329" fmla="*/ 901862 w 901862"/>
              <a:gd name="connsiteY5-330" fmla="*/ 282851 h 326299"/>
              <a:gd name="connsiteX6-331" fmla="*/ 858414 w 901862"/>
              <a:gd name="connsiteY6-332" fmla="*/ 326299 h 326299"/>
              <a:gd name="connsiteX7-333" fmla="*/ 43448 w 901862"/>
              <a:gd name="connsiteY7-334" fmla="*/ 326299 h 326299"/>
              <a:gd name="connsiteX8-335" fmla="*/ 0 w 901862"/>
              <a:gd name="connsiteY8-336" fmla="*/ 282851 h 326299"/>
              <a:gd name="connsiteX9-337" fmla="*/ 0 w 901862"/>
              <a:gd name="connsiteY9-338" fmla="*/ 109063 h 326299"/>
              <a:gd name="connsiteX0-339" fmla="*/ 0 w 901862"/>
              <a:gd name="connsiteY0-340" fmla="*/ 109063 h 326299"/>
              <a:gd name="connsiteX1-341" fmla="*/ 55530 w 901862"/>
              <a:gd name="connsiteY1-342" fmla="*/ 0 h 326299"/>
              <a:gd name="connsiteX2-343" fmla="*/ 408216 w 901862"/>
              <a:gd name="connsiteY2-344" fmla="*/ 142707 h 326299"/>
              <a:gd name="connsiteX3-345" fmla="*/ 809712 w 901862"/>
              <a:gd name="connsiteY3-346" fmla="*/ 36769 h 326299"/>
              <a:gd name="connsiteX4-347" fmla="*/ 901862 w 901862"/>
              <a:gd name="connsiteY4-348" fmla="*/ 109063 h 326299"/>
              <a:gd name="connsiteX5-349" fmla="*/ 901862 w 901862"/>
              <a:gd name="connsiteY5-350" fmla="*/ 282851 h 326299"/>
              <a:gd name="connsiteX6-351" fmla="*/ 858414 w 901862"/>
              <a:gd name="connsiteY6-352" fmla="*/ 326299 h 326299"/>
              <a:gd name="connsiteX7-353" fmla="*/ 43448 w 901862"/>
              <a:gd name="connsiteY7-354" fmla="*/ 326299 h 326299"/>
              <a:gd name="connsiteX8-355" fmla="*/ 0 w 901862"/>
              <a:gd name="connsiteY8-356" fmla="*/ 282851 h 326299"/>
              <a:gd name="connsiteX9-357" fmla="*/ 0 w 901862"/>
              <a:gd name="connsiteY9-358" fmla="*/ 109063 h 326299"/>
              <a:gd name="connsiteX0-359" fmla="*/ 0 w 901862"/>
              <a:gd name="connsiteY0-360" fmla="*/ 109063 h 326299"/>
              <a:gd name="connsiteX1-361" fmla="*/ 55530 w 901862"/>
              <a:gd name="connsiteY1-362" fmla="*/ 0 h 326299"/>
              <a:gd name="connsiteX2-363" fmla="*/ 408216 w 901862"/>
              <a:gd name="connsiteY2-364" fmla="*/ 142707 h 326299"/>
              <a:gd name="connsiteX3-365" fmla="*/ 809712 w 901862"/>
              <a:gd name="connsiteY3-366" fmla="*/ 36769 h 326299"/>
              <a:gd name="connsiteX4-367" fmla="*/ 901862 w 901862"/>
              <a:gd name="connsiteY4-368" fmla="*/ 109063 h 326299"/>
              <a:gd name="connsiteX5-369" fmla="*/ 901862 w 901862"/>
              <a:gd name="connsiteY5-370" fmla="*/ 282851 h 326299"/>
              <a:gd name="connsiteX6-371" fmla="*/ 858414 w 901862"/>
              <a:gd name="connsiteY6-372" fmla="*/ 326299 h 326299"/>
              <a:gd name="connsiteX7-373" fmla="*/ 43448 w 901862"/>
              <a:gd name="connsiteY7-374" fmla="*/ 326299 h 326299"/>
              <a:gd name="connsiteX8-375" fmla="*/ 0 w 901862"/>
              <a:gd name="connsiteY8-376" fmla="*/ 282851 h 326299"/>
              <a:gd name="connsiteX9-377" fmla="*/ 0 w 901862"/>
              <a:gd name="connsiteY9-378" fmla="*/ 109063 h 326299"/>
              <a:gd name="connsiteX0-379" fmla="*/ 0 w 901862"/>
              <a:gd name="connsiteY0-380" fmla="*/ 109063 h 326299"/>
              <a:gd name="connsiteX1-381" fmla="*/ 55530 w 901862"/>
              <a:gd name="connsiteY1-382" fmla="*/ 0 h 326299"/>
              <a:gd name="connsiteX2-383" fmla="*/ 408216 w 901862"/>
              <a:gd name="connsiteY2-384" fmla="*/ 142707 h 326299"/>
              <a:gd name="connsiteX3-385" fmla="*/ 792935 w 901862"/>
              <a:gd name="connsiteY3-386" fmla="*/ 23223 h 326299"/>
              <a:gd name="connsiteX4-387" fmla="*/ 901862 w 901862"/>
              <a:gd name="connsiteY4-388" fmla="*/ 109063 h 326299"/>
              <a:gd name="connsiteX5-389" fmla="*/ 901862 w 901862"/>
              <a:gd name="connsiteY5-390" fmla="*/ 282851 h 326299"/>
              <a:gd name="connsiteX6-391" fmla="*/ 858414 w 901862"/>
              <a:gd name="connsiteY6-392" fmla="*/ 326299 h 326299"/>
              <a:gd name="connsiteX7-393" fmla="*/ 43448 w 901862"/>
              <a:gd name="connsiteY7-394" fmla="*/ 326299 h 326299"/>
              <a:gd name="connsiteX8-395" fmla="*/ 0 w 901862"/>
              <a:gd name="connsiteY8-396" fmla="*/ 282851 h 326299"/>
              <a:gd name="connsiteX9-397" fmla="*/ 0 w 901862"/>
              <a:gd name="connsiteY9-398" fmla="*/ 109063 h 326299"/>
              <a:gd name="connsiteX0-399" fmla="*/ 0 w 901862"/>
              <a:gd name="connsiteY0-400" fmla="*/ 109063 h 326299"/>
              <a:gd name="connsiteX1-401" fmla="*/ 55530 w 901862"/>
              <a:gd name="connsiteY1-402" fmla="*/ 0 h 326299"/>
              <a:gd name="connsiteX2-403" fmla="*/ 408216 w 901862"/>
              <a:gd name="connsiteY2-404" fmla="*/ 142707 h 326299"/>
              <a:gd name="connsiteX3-405" fmla="*/ 792935 w 901862"/>
              <a:gd name="connsiteY3-406" fmla="*/ 23223 h 326299"/>
              <a:gd name="connsiteX4-407" fmla="*/ 901862 w 901862"/>
              <a:gd name="connsiteY4-408" fmla="*/ 109063 h 326299"/>
              <a:gd name="connsiteX5-409" fmla="*/ 901862 w 901862"/>
              <a:gd name="connsiteY5-410" fmla="*/ 282851 h 326299"/>
              <a:gd name="connsiteX6-411" fmla="*/ 858414 w 901862"/>
              <a:gd name="connsiteY6-412" fmla="*/ 326299 h 326299"/>
              <a:gd name="connsiteX7-413" fmla="*/ 43448 w 901862"/>
              <a:gd name="connsiteY7-414" fmla="*/ 326299 h 326299"/>
              <a:gd name="connsiteX8-415" fmla="*/ 0 w 901862"/>
              <a:gd name="connsiteY8-416" fmla="*/ 282851 h 326299"/>
              <a:gd name="connsiteX9-417" fmla="*/ 0 w 901862"/>
              <a:gd name="connsiteY9-418" fmla="*/ 109063 h 326299"/>
              <a:gd name="connsiteX0-419" fmla="*/ 0 w 901862"/>
              <a:gd name="connsiteY0-420" fmla="*/ 156254 h 373490"/>
              <a:gd name="connsiteX1-421" fmla="*/ 45639 w 901862"/>
              <a:gd name="connsiteY1-422" fmla="*/ 0 h 373490"/>
              <a:gd name="connsiteX2-423" fmla="*/ 408216 w 901862"/>
              <a:gd name="connsiteY2-424" fmla="*/ 189898 h 373490"/>
              <a:gd name="connsiteX3-425" fmla="*/ 792935 w 901862"/>
              <a:gd name="connsiteY3-426" fmla="*/ 70414 h 373490"/>
              <a:gd name="connsiteX4-427" fmla="*/ 901862 w 901862"/>
              <a:gd name="connsiteY4-428" fmla="*/ 156254 h 373490"/>
              <a:gd name="connsiteX5-429" fmla="*/ 901862 w 901862"/>
              <a:gd name="connsiteY5-430" fmla="*/ 330042 h 373490"/>
              <a:gd name="connsiteX6-431" fmla="*/ 858414 w 901862"/>
              <a:gd name="connsiteY6-432" fmla="*/ 373490 h 373490"/>
              <a:gd name="connsiteX7-433" fmla="*/ 43448 w 901862"/>
              <a:gd name="connsiteY7-434" fmla="*/ 373490 h 373490"/>
              <a:gd name="connsiteX8-435" fmla="*/ 0 w 901862"/>
              <a:gd name="connsiteY8-436" fmla="*/ 330042 h 373490"/>
              <a:gd name="connsiteX9-437" fmla="*/ 0 w 901862"/>
              <a:gd name="connsiteY9-438" fmla="*/ 156254 h 373490"/>
              <a:gd name="connsiteX0-439" fmla="*/ 0 w 901862"/>
              <a:gd name="connsiteY0-440" fmla="*/ 156254 h 373784"/>
              <a:gd name="connsiteX1-441" fmla="*/ 45639 w 901862"/>
              <a:gd name="connsiteY1-442" fmla="*/ 0 h 373784"/>
              <a:gd name="connsiteX2-443" fmla="*/ 408216 w 901862"/>
              <a:gd name="connsiteY2-444" fmla="*/ 189898 h 373784"/>
              <a:gd name="connsiteX3-445" fmla="*/ 792935 w 901862"/>
              <a:gd name="connsiteY3-446" fmla="*/ 70414 h 373784"/>
              <a:gd name="connsiteX4-447" fmla="*/ 901862 w 901862"/>
              <a:gd name="connsiteY4-448" fmla="*/ 156254 h 373784"/>
              <a:gd name="connsiteX5-449" fmla="*/ 901862 w 901862"/>
              <a:gd name="connsiteY5-450" fmla="*/ 330042 h 373784"/>
              <a:gd name="connsiteX6-451" fmla="*/ 858414 w 901862"/>
              <a:gd name="connsiteY6-452" fmla="*/ 373490 h 373784"/>
              <a:gd name="connsiteX7-453" fmla="*/ 486526 w 901862"/>
              <a:gd name="connsiteY7-454" fmla="*/ 373784 h 373784"/>
              <a:gd name="connsiteX8-455" fmla="*/ 43448 w 901862"/>
              <a:gd name="connsiteY8-456" fmla="*/ 373490 h 373784"/>
              <a:gd name="connsiteX9-457" fmla="*/ 0 w 901862"/>
              <a:gd name="connsiteY9-458" fmla="*/ 330042 h 373784"/>
              <a:gd name="connsiteX10" fmla="*/ 0 w 901862"/>
              <a:gd name="connsiteY10" fmla="*/ 156254 h 373784"/>
              <a:gd name="connsiteX0-459" fmla="*/ 0 w 901862"/>
              <a:gd name="connsiteY0-460" fmla="*/ 156254 h 373490"/>
              <a:gd name="connsiteX1-461" fmla="*/ 45639 w 901862"/>
              <a:gd name="connsiteY1-462" fmla="*/ 0 h 373490"/>
              <a:gd name="connsiteX2-463" fmla="*/ 408216 w 901862"/>
              <a:gd name="connsiteY2-464" fmla="*/ 189898 h 373490"/>
              <a:gd name="connsiteX3-465" fmla="*/ 792935 w 901862"/>
              <a:gd name="connsiteY3-466" fmla="*/ 70414 h 373490"/>
              <a:gd name="connsiteX4-467" fmla="*/ 901862 w 901862"/>
              <a:gd name="connsiteY4-468" fmla="*/ 156254 h 373490"/>
              <a:gd name="connsiteX5-469" fmla="*/ 901862 w 901862"/>
              <a:gd name="connsiteY5-470" fmla="*/ 330042 h 373490"/>
              <a:gd name="connsiteX6-471" fmla="*/ 858414 w 901862"/>
              <a:gd name="connsiteY6-472" fmla="*/ 373490 h 373490"/>
              <a:gd name="connsiteX7-473" fmla="*/ 471864 w 901862"/>
              <a:gd name="connsiteY7-474" fmla="*/ 264269 h 373490"/>
              <a:gd name="connsiteX8-475" fmla="*/ 43448 w 901862"/>
              <a:gd name="connsiteY8-476" fmla="*/ 373490 h 373490"/>
              <a:gd name="connsiteX9-477" fmla="*/ 0 w 901862"/>
              <a:gd name="connsiteY9-478" fmla="*/ 330042 h 373490"/>
              <a:gd name="connsiteX10-479" fmla="*/ 0 w 901862"/>
              <a:gd name="connsiteY10-480" fmla="*/ 156254 h 373490"/>
              <a:gd name="connsiteX0-481" fmla="*/ 0 w 901862"/>
              <a:gd name="connsiteY0-482" fmla="*/ 156254 h 373490"/>
              <a:gd name="connsiteX1-483" fmla="*/ 45639 w 901862"/>
              <a:gd name="connsiteY1-484" fmla="*/ 0 h 373490"/>
              <a:gd name="connsiteX2-485" fmla="*/ 408216 w 901862"/>
              <a:gd name="connsiteY2-486" fmla="*/ 189898 h 373490"/>
              <a:gd name="connsiteX3-487" fmla="*/ 792935 w 901862"/>
              <a:gd name="connsiteY3-488" fmla="*/ 70414 h 373490"/>
              <a:gd name="connsiteX4-489" fmla="*/ 901862 w 901862"/>
              <a:gd name="connsiteY4-490" fmla="*/ 156254 h 373490"/>
              <a:gd name="connsiteX5-491" fmla="*/ 901862 w 901862"/>
              <a:gd name="connsiteY5-492" fmla="*/ 330042 h 373490"/>
              <a:gd name="connsiteX6-493" fmla="*/ 858414 w 901862"/>
              <a:gd name="connsiteY6-494" fmla="*/ 373490 h 373490"/>
              <a:gd name="connsiteX7-495" fmla="*/ 459752 w 901862"/>
              <a:gd name="connsiteY7-496" fmla="*/ 336619 h 373490"/>
              <a:gd name="connsiteX8-497" fmla="*/ 43448 w 901862"/>
              <a:gd name="connsiteY8-498" fmla="*/ 373490 h 373490"/>
              <a:gd name="connsiteX9-499" fmla="*/ 0 w 901862"/>
              <a:gd name="connsiteY9-500" fmla="*/ 330042 h 373490"/>
              <a:gd name="connsiteX10-501" fmla="*/ 0 w 901862"/>
              <a:gd name="connsiteY10-502" fmla="*/ 156254 h 373490"/>
              <a:gd name="connsiteX0-503" fmla="*/ 0 w 901862"/>
              <a:gd name="connsiteY0-504" fmla="*/ 156254 h 373507"/>
              <a:gd name="connsiteX1-505" fmla="*/ 45639 w 901862"/>
              <a:gd name="connsiteY1-506" fmla="*/ 0 h 373507"/>
              <a:gd name="connsiteX2-507" fmla="*/ 408216 w 901862"/>
              <a:gd name="connsiteY2-508" fmla="*/ 189898 h 373507"/>
              <a:gd name="connsiteX3-509" fmla="*/ 792935 w 901862"/>
              <a:gd name="connsiteY3-510" fmla="*/ 70414 h 373507"/>
              <a:gd name="connsiteX4-511" fmla="*/ 901862 w 901862"/>
              <a:gd name="connsiteY4-512" fmla="*/ 156254 h 373507"/>
              <a:gd name="connsiteX5-513" fmla="*/ 901862 w 901862"/>
              <a:gd name="connsiteY5-514" fmla="*/ 330042 h 373507"/>
              <a:gd name="connsiteX6-515" fmla="*/ 858414 w 901862"/>
              <a:gd name="connsiteY6-516" fmla="*/ 373490 h 373507"/>
              <a:gd name="connsiteX7-517" fmla="*/ 459752 w 901862"/>
              <a:gd name="connsiteY7-518" fmla="*/ 336619 h 373507"/>
              <a:gd name="connsiteX8-519" fmla="*/ 43448 w 901862"/>
              <a:gd name="connsiteY8-520" fmla="*/ 373490 h 373507"/>
              <a:gd name="connsiteX9-521" fmla="*/ 0 w 901862"/>
              <a:gd name="connsiteY9-522" fmla="*/ 330042 h 373507"/>
              <a:gd name="connsiteX10-523" fmla="*/ 0 w 901862"/>
              <a:gd name="connsiteY10-524" fmla="*/ 156254 h 373507"/>
              <a:gd name="connsiteX0-525" fmla="*/ 0 w 901862"/>
              <a:gd name="connsiteY0-526" fmla="*/ 156254 h 420677"/>
              <a:gd name="connsiteX1-527" fmla="*/ 45639 w 901862"/>
              <a:gd name="connsiteY1-528" fmla="*/ 0 h 420677"/>
              <a:gd name="connsiteX2-529" fmla="*/ 408216 w 901862"/>
              <a:gd name="connsiteY2-530" fmla="*/ 189898 h 420677"/>
              <a:gd name="connsiteX3-531" fmla="*/ 792935 w 901862"/>
              <a:gd name="connsiteY3-532" fmla="*/ 70414 h 420677"/>
              <a:gd name="connsiteX4-533" fmla="*/ 901862 w 901862"/>
              <a:gd name="connsiteY4-534" fmla="*/ 156254 h 420677"/>
              <a:gd name="connsiteX5-535" fmla="*/ 901862 w 901862"/>
              <a:gd name="connsiteY5-536" fmla="*/ 330042 h 420677"/>
              <a:gd name="connsiteX6-537" fmla="*/ 858414 w 901862"/>
              <a:gd name="connsiteY6-538" fmla="*/ 373490 h 420677"/>
              <a:gd name="connsiteX7-539" fmla="*/ 459752 w 901862"/>
              <a:gd name="connsiteY7-540" fmla="*/ 336619 h 420677"/>
              <a:gd name="connsiteX8-541" fmla="*/ 49971 w 901862"/>
              <a:gd name="connsiteY8-542" fmla="*/ 420666 h 420677"/>
              <a:gd name="connsiteX9-543" fmla="*/ 0 w 901862"/>
              <a:gd name="connsiteY9-544" fmla="*/ 330042 h 420677"/>
              <a:gd name="connsiteX10-545" fmla="*/ 0 w 901862"/>
              <a:gd name="connsiteY10-546" fmla="*/ 156254 h 420677"/>
              <a:gd name="connsiteX0-547" fmla="*/ 0 w 901862"/>
              <a:gd name="connsiteY0-548" fmla="*/ 156254 h 460941"/>
              <a:gd name="connsiteX1-549" fmla="*/ 45639 w 901862"/>
              <a:gd name="connsiteY1-550" fmla="*/ 0 h 460941"/>
              <a:gd name="connsiteX2-551" fmla="*/ 408216 w 901862"/>
              <a:gd name="connsiteY2-552" fmla="*/ 189898 h 460941"/>
              <a:gd name="connsiteX3-553" fmla="*/ 792935 w 901862"/>
              <a:gd name="connsiteY3-554" fmla="*/ 70414 h 460941"/>
              <a:gd name="connsiteX4-555" fmla="*/ 901862 w 901862"/>
              <a:gd name="connsiteY4-556" fmla="*/ 156254 h 460941"/>
              <a:gd name="connsiteX5-557" fmla="*/ 901862 w 901862"/>
              <a:gd name="connsiteY5-558" fmla="*/ 330042 h 460941"/>
              <a:gd name="connsiteX6-559" fmla="*/ 834446 w 901862"/>
              <a:gd name="connsiteY6-560" fmla="*/ 460941 h 460941"/>
              <a:gd name="connsiteX7-561" fmla="*/ 459752 w 901862"/>
              <a:gd name="connsiteY7-562" fmla="*/ 336619 h 460941"/>
              <a:gd name="connsiteX8-563" fmla="*/ 49971 w 901862"/>
              <a:gd name="connsiteY8-564" fmla="*/ 420666 h 460941"/>
              <a:gd name="connsiteX9-565" fmla="*/ 0 w 901862"/>
              <a:gd name="connsiteY9-566" fmla="*/ 330042 h 460941"/>
              <a:gd name="connsiteX10-567" fmla="*/ 0 w 901862"/>
              <a:gd name="connsiteY10-568" fmla="*/ 156254 h 460941"/>
              <a:gd name="connsiteX0-569" fmla="*/ 0 w 901862"/>
              <a:gd name="connsiteY0-570" fmla="*/ 156254 h 460941"/>
              <a:gd name="connsiteX1-571" fmla="*/ 45639 w 901862"/>
              <a:gd name="connsiteY1-572" fmla="*/ 0 h 460941"/>
              <a:gd name="connsiteX2-573" fmla="*/ 408216 w 901862"/>
              <a:gd name="connsiteY2-574" fmla="*/ 189898 h 460941"/>
              <a:gd name="connsiteX3-575" fmla="*/ 792935 w 901862"/>
              <a:gd name="connsiteY3-576" fmla="*/ 70414 h 460941"/>
              <a:gd name="connsiteX4-577" fmla="*/ 901862 w 901862"/>
              <a:gd name="connsiteY4-578" fmla="*/ 156254 h 460941"/>
              <a:gd name="connsiteX5-579" fmla="*/ 901862 w 901862"/>
              <a:gd name="connsiteY5-580" fmla="*/ 330042 h 460941"/>
              <a:gd name="connsiteX6-581" fmla="*/ 834446 w 901862"/>
              <a:gd name="connsiteY6-582" fmla="*/ 460941 h 460941"/>
              <a:gd name="connsiteX7-583" fmla="*/ 459752 w 901862"/>
              <a:gd name="connsiteY7-584" fmla="*/ 336619 h 460941"/>
              <a:gd name="connsiteX8-585" fmla="*/ 49971 w 901862"/>
              <a:gd name="connsiteY8-586" fmla="*/ 420666 h 460941"/>
              <a:gd name="connsiteX9-587" fmla="*/ 0 w 901862"/>
              <a:gd name="connsiteY9-588" fmla="*/ 330042 h 460941"/>
              <a:gd name="connsiteX10-589" fmla="*/ 0 w 901862"/>
              <a:gd name="connsiteY10-590" fmla="*/ 156254 h 460941"/>
              <a:gd name="connsiteX0-591" fmla="*/ 0 w 901862"/>
              <a:gd name="connsiteY0-592" fmla="*/ 156254 h 518129"/>
              <a:gd name="connsiteX1-593" fmla="*/ 45639 w 901862"/>
              <a:gd name="connsiteY1-594" fmla="*/ 0 h 518129"/>
              <a:gd name="connsiteX2-595" fmla="*/ 408216 w 901862"/>
              <a:gd name="connsiteY2-596" fmla="*/ 189898 h 518129"/>
              <a:gd name="connsiteX3-597" fmla="*/ 792935 w 901862"/>
              <a:gd name="connsiteY3-598" fmla="*/ 70414 h 518129"/>
              <a:gd name="connsiteX4-599" fmla="*/ 901862 w 901862"/>
              <a:gd name="connsiteY4-600" fmla="*/ 156254 h 518129"/>
              <a:gd name="connsiteX5-601" fmla="*/ 901862 w 901862"/>
              <a:gd name="connsiteY5-602" fmla="*/ 330042 h 518129"/>
              <a:gd name="connsiteX6-603" fmla="*/ 820718 w 901862"/>
              <a:gd name="connsiteY6-604" fmla="*/ 518129 h 518129"/>
              <a:gd name="connsiteX7-605" fmla="*/ 459752 w 901862"/>
              <a:gd name="connsiteY7-606" fmla="*/ 336619 h 518129"/>
              <a:gd name="connsiteX8-607" fmla="*/ 49971 w 901862"/>
              <a:gd name="connsiteY8-608" fmla="*/ 420666 h 518129"/>
              <a:gd name="connsiteX9-609" fmla="*/ 0 w 901862"/>
              <a:gd name="connsiteY9-610" fmla="*/ 330042 h 518129"/>
              <a:gd name="connsiteX10-611" fmla="*/ 0 w 901862"/>
              <a:gd name="connsiteY10-612" fmla="*/ 156254 h 518129"/>
              <a:gd name="connsiteX0-613" fmla="*/ 0 w 901862"/>
              <a:gd name="connsiteY0-614" fmla="*/ 156254 h 518129"/>
              <a:gd name="connsiteX1-615" fmla="*/ 45639 w 901862"/>
              <a:gd name="connsiteY1-616" fmla="*/ 0 h 518129"/>
              <a:gd name="connsiteX2-617" fmla="*/ 408216 w 901862"/>
              <a:gd name="connsiteY2-618" fmla="*/ 189898 h 518129"/>
              <a:gd name="connsiteX3-619" fmla="*/ 792935 w 901862"/>
              <a:gd name="connsiteY3-620" fmla="*/ 70414 h 518129"/>
              <a:gd name="connsiteX4-621" fmla="*/ 901862 w 901862"/>
              <a:gd name="connsiteY4-622" fmla="*/ 156254 h 518129"/>
              <a:gd name="connsiteX5-623" fmla="*/ 901862 w 901862"/>
              <a:gd name="connsiteY5-624" fmla="*/ 330042 h 518129"/>
              <a:gd name="connsiteX6-625" fmla="*/ 820718 w 901862"/>
              <a:gd name="connsiteY6-626" fmla="*/ 518129 h 518129"/>
              <a:gd name="connsiteX7-627" fmla="*/ 459752 w 901862"/>
              <a:gd name="connsiteY7-628" fmla="*/ 336619 h 518129"/>
              <a:gd name="connsiteX8-629" fmla="*/ 49971 w 901862"/>
              <a:gd name="connsiteY8-630" fmla="*/ 420666 h 518129"/>
              <a:gd name="connsiteX9-631" fmla="*/ 0 w 901862"/>
              <a:gd name="connsiteY9-632" fmla="*/ 330042 h 518129"/>
              <a:gd name="connsiteX10-633" fmla="*/ 0 w 901862"/>
              <a:gd name="connsiteY10-634" fmla="*/ 156254 h 518129"/>
              <a:gd name="connsiteX0-635" fmla="*/ 0 w 901862"/>
              <a:gd name="connsiteY0-636" fmla="*/ 156254 h 518129"/>
              <a:gd name="connsiteX1-637" fmla="*/ 45639 w 901862"/>
              <a:gd name="connsiteY1-638" fmla="*/ 0 h 518129"/>
              <a:gd name="connsiteX2-639" fmla="*/ 408216 w 901862"/>
              <a:gd name="connsiteY2-640" fmla="*/ 189898 h 518129"/>
              <a:gd name="connsiteX3-641" fmla="*/ 792935 w 901862"/>
              <a:gd name="connsiteY3-642" fmla="*/ 70414 h 518129"/>
              <a:gd name="connsiteX4-643" fmla="*/ 901862 w 901862"/>
              <a:gd name="connsiteY4-644" fmla="*/ 156254 h 518129"/>
              <a:gd name="connsiteX5-645" fmla="*/ 901862 w 901862"/>
              <a:gd name="connsiteY5-646" fmla="*/ 330042 h 518129"/>
              <a:gd name="connsiteX6-647" fmla="*/ 820718 w 901862"/>
              <a:gd name="connsiteY6-648" fmla="*/ 518129 h 518129"/>
              <a:gd name="connsiteX7-649" fmla="*/ 449618 w 901862"/>
              <a:gd name="connsiteY7-650" fmla="*/ 343309 h 518129"/>
              <a:gd name="connsiteX8-651" fmla="*/ 49971 w 901862"/>
              <a:gd name="connsiteY8-652" fmla="*/ 420666 h 518129"/>
              <a:gd name="connsiteX9-653" fmla="*/ 0 w 901862"/>
              <a:gd name="connsiteY9-654" fmla="*/ 330042 h 518129"/>
              <a:gd name="connsiteX10-655" fmla="*/ 0 w 901862"/>
              <a:gd name="connsiteY10-656" fmla="*/ 156254 h 518129"/>
              <a:gd name="connsiteX0-657" fmla="*/ 0 w 901862"/>
              <a:gd name="connsiteY0-658" fmla="*/ 156254 h 518129"/>
              <a:gd name="connsiteX1-659" fmla="*/ 45639 w 901862"/>
              <a:gd name="connsiteY1-660" fmla="*/ 0 h 518129"/>
              <a:gd name="connsiteX2-661" fmla="*/ 408216 w 901862"/>
              <a:gd name="connsiteY2-662" fmla="*/ 189898 h 518129"/>
              <a:gd name="connsiteX3-663" fmla="*/ 792935 w 901862"/>
              <a:gd name="connsiteY3-664" fmla="*/ 70414 h 518129"/>
              <a:gd name="connsiteX4-665" fmla="*/ 901862 w 901862"/>
              <a:gd name="connsiteY4-666" fmla="*/ 156254 h 518129"/>
              <a:gd name="connsiteX5-667" fmla="*/ 901862 w 901862"/>
              <a:gd name="connsiteY5-668" fmla="*/ 330042 h 518129"/>
              <a:gd name="connsiteX6-669" fmla="*/ 820718 w 901862"/>
              <a:gd name="connsiteY6-670" fmla="*/ 518129 h 518129"/>
              <a:gd name="connsiteX7-671" fmla="*/ 449618 w 901862"/>
              <a:gd name="connsiteY7-672" fmla="*/ 343309 h 518129"/>
              <a:gd name="connsiteX8-673" fmla="*/ 53233 w 901862"/>
              <a:gd name="connsiteY8-674" fmla="*/ 444254 h 518129"/>
              <a:gd name="connsiteX9-675" fmla="*/ 0 w 901862"/>
              <a:gd name="connsiteY9-676" fmla="*/ 330042 h 518129"/>
              <a:gd name="connsiteX10-677" fmla="*/ 0 w 901862"/>
              <a:gd name="connsiteY10-678" fmla="*/ 156254 h 518129"/>
              <a:gd name="connsiteX0-679" fmla="*/ 0 w 901862"/>
              <a:gd name="connsiteY0-680" fmla="*/ 156254 h 518129"/>
              <a:gd name="connsiteX1-681" fmla="*/ 45639 w 901862"/>
              <a:gd name="connsiteY1-682" fmla="*/ 0 h 518129"/>
              <a:gd name="connsiteX2-683" fmla="*/ 408216 w 901862"/>
              <a:gd name="connsiteY2-684" fmla="*/ 189898 h 518129"/>
              <a:gd name="connsiteX3-685" fmla="*/ 792935 w 901862"/>
              <a:gd name="connsiteY3-686" fmla="*/ 70414 h 518129"/>
              <a:gd name="connsiteX4-687" fmla="*/ 901862 w 901862"/>
              <a:gd name="connsiteY4-688" fmla="*/ 156254 h 518129"/>
              <a:gd name="connsiteX5-689" fmla="*/ 901862 w 901862"/>
              <a:gd name="connsiteY5-690" fmla="*/ 330042 h 518129"/>
              <a:gd name="connsiteX6-691" fmla="*/ 820718 w 901862"/>
              <a:gd name="connsiteY6-692" fmla="*/ 518129 h 518129"/>
              <a:gd name="connsiteX7-693" fmla="*/ 449618 w 901862"/>
              <a:gd name="connsiteY7-694" fmla="*/ 343309 h 518129"/>
              <a:gd name="connsiteX8-695" fmla="*/ 53233 w 901862"/>
              <a:gd name="connsiteY8-696" fmla="*/ 444254 h 518129"/>
              <a:gd name="connsiteX9-697" fmla="*/ 0 w 901862"/>
              <a:gd name="connsiteY9-698" fmla="*/ 330042 h 518129"/>
              <a:gd name="connsiteX10-699" fmla="*/ 0 w 901862"/>
              <a:gd name="connsiteY10-700" fmla="*/ 156254 h 518129"/>
              <a:gd name="connsiteX0-701" fmla="*/ 0 w 901862"/>
              <a:gd name="connsiteY0-702" fmla="*/ 156254 h 518129"/>
              <a:gd name="connsiteX1-703" fmla="*/ 45639 w 901862"/>
              <a:gd name="connsiteY1-704" fmla="*/ 0 h 518129"/>
              <a:gd name="connsiteX2-705" fmla="*/ 408216 w 901862"/>
              <a:gd name="connsiteY2-706" fmla="*/ 189898 h 518129"/>
              <a:gd name="connsiteX3-707" fmla="*/ 792935 w 901862"/>
              <a:gd name="connsiteY3-708" fmla="*/ 70414 h 518129"/>
              <a:gd name="connsiteX4-709" fmla="*/ 901862 w 901862"/>
              <a:gd name="connsiteY4-710" fmla="*/ 156254 h 518129"/>
              <a:gd name="connsiteX5-711" fmla="*/ 901862 w 901862"/>
              <a:gd name="connsiteY5-712" fmla="*/ 330042 h 518129"/>
              <a:gd name="connsiteX6-713" fmla="*/ 820718 w 901862"/>
              <a:gd name="connsiteY6-714" fmla="*/ 518129 h 518129"/>
              <a:gd name="connsiteX7-715" fmla="*/ 449618 w 901862"/>
              <a:gd name="connsiteY7-716" fmla="*/ 343309 h 518129"/>
              <a:gd name="connsiteX8-717" fmla="*/ 53233 w 901862"/>
              <a:gd name="connsiteY8-718" fmla="*/ 444254 h 518129"/>
              <a:gd name="connsiteX9-719" fmla="*/ 0 w 901862"/>
              <a:gd name="connsiteY9-720" fmla="*/ 330042 h 518129"/>
              <a:gd name="connsiteX10-721" fmla="*/ 0 w 901862"/>
              <a:gd name="connsiteY10-722" fmla="*/ 156254 h 518129"/>
              <a:gd name="connsiteX0-723" fmla="*/ 0 w 901862"/>
              <a:gd name="connsiteY0-724" fmla="*/ 156254 h 518129"/>
              <a:gd name="connsiteX1-725" fmla="*/ 45639 w 901862"/>
              <a:gd name="connsiteY1-726" fmla="*/ 0 h 518129"/>
              <a:gd name="connsiteX2-727" fmla="*/ 408216 w 901862"/>
              <a:gd name="connsiteY2-728" fmla="*/ 189898 h 518129"/>
              <a:gd name="connsiteX3-729" fmla="*/ 792935 w 901862"/>
              <a:gd name="connsiteY3-730" fmla="*/ 70414 h 518129"/>
              <a:gd name="connsiteX4-731" fmla="*/ 901862 w 901862"/>
              <a:gd name="connsiteY4-732" fmla="*/ 156254 h 518129"/>
              <a:gd name="connsiteX5-733" fmla="*/ 901862 w 901862"/>
              <a:gd name="connsiteY5-734" fmla="*/ 330042 h 518129"/>
              <a:gd name="connsiteX6-735" fmla="*/ 820718 w 901862"/>
              <a:gd name="connsiteY6-736" fmla="*/ 518129 h 518129"/>
              <a:gd name="connsiteX7-737" fmla="*/ 449618 w 901862"/>
              <a:gd name="connsiteY7-738" fmla="*/ 343309 h 518129"/>
              <a:gd name="connsiteX8-739" fmla="*/ 53233 w 901862"/>
              <a:gd name="connsiteY8-740" fmla="*/ 444254 h 518129"/>
              <a:gd name="connsiteX9-741" fmla="*/ 0 w 901862"/>
              <a:gd name="connsiteY9-742" fmla="*/ 330042 h 518129"/>
              <a:gd name="connsiteX10-743" fmla="*/ 0 w 901862"/>
              <a:gd name="connsiteY10-744" fmla="*/ 156254 h 518129"/>
              <a:gd name="connsiteX0-745" fmla="*/ 0 w 901862"/>
              <a:gd name="connsiteY0-746" fmla="*/ 156254 h 518129"/>
              <a:gd name="connsiteX1-747" fmla="*/ 45639 w 901862"/>
              <a:gd name="connsiteY1-748" fmla="*/ 0 h 518129"/>
              <a:gd name="connsiteX2-749" fmla="*/ 408216 w 901862"/>
              <a:gd name="connsiteY2-750" fmla="*/ 189898 h 518129"/>
              <a:gd name="connsiteX3-751" fmla="*/ 792935 w 901862"/>
              <a:gd name="connsiteY3-752" fmla="*/ 70414 h 518129"/>
              <a:gd name="connsiteX4-753" fmla="*/ 901862 w 901862"/>
              <a:gd name="connsiteY4-754" fmla="*/ 156254 h 518129"/>
              <a:gd name="connsiteX5-755" fmla="*/ 901862 w 901862"/>
              <a:gd name="connsiteY5-756" fmla="*/ 330042 h 518129"/>
              <a:gd name="connsiteX6-757" fmla="*/ 820718 w 901862"/>
              <a:gd name="connsiteY6-758" fmla="*/ 518129 h 518129"/>
              <a:gd name="connsiteX7-759" fmla="*/ 449618 w 901862"/>
              <a:gd name="connsiteY7-760" fmla="*/ 343309 h 518129"/>
              <a:gd name="connsiteX8-761" fmla="*/ 53233 w 901862"/>
              <a:gd name="connsiteY8-762" fmla="*/ 444254 h 518129"/>
              <a:gd name="connsiteX9-763" fmla="*/ 0 w 901862"/>
              <a:gd name="connsiteY9-764" fmla="*/ 330042 h 518129"/>
              <a:gd name="connsiteX10-765" fmla="*/ 0 w 901862"/>
              <a:gd name="connsiteY10-766" fmla="*/ 156254 h 518129"/>
              <a:gd name="connsiteX0-767" fmla="*/ 0 w 901862"/>
              <a:gd name="connsiteY0-768" fmla="*/ 171490 h 533365"/>
              <a:gd name="connsiteX1-769" fmla="*/ 27185 w 901862"/>
              <a:gd name="connsiteY1-770" fmla="*/ 0 h 533365"/>
              <a:gd name="connsiteX2-771" fmla="*/ 408216 w 901862"/>
              <a:gd name="connsiteY2-772" fmla="*/ 205134 h 533365"/>
              <a:gd name="connsiteX3-773" fmla="*/ 792935 w 901862"/>
              <a:gd name="connsiteY3-774" fmla="*/ 85650 h 533365"/>
              <a:gd name="connsiteX4-775" fmla="*/ 901862 w 901862"/>
              <a:gd name="connsiteY4-776" fmla="*/ 171490 h 533365"/>
              <a:gd name="connsiteX5-777" fmla="*/ 901862 w 901862"/>
              <a:gd name="connsiteY5-778" fmla="*/ 345278 h 533365"/>
              <a:gd name="connsiteX6-779" fmla="*/ 820718 w 901862"/>
              <a:gd name="connsiteY6-780" fmla="*/ 533365 h 533365"/>
              <a:gd name="connsiteX7-781" fmla="*/ 449618 w 901862"/>
              <a:gd name="connsiteY7-782" fmla="*/ 358545 h 533365"/>
              <a:gd name="connsiteX8-783" fmla="*/ 53233 w 901862"/>
              <a:gd name="connsiteY8-784" fmla="*/ 459490 h 533365"/>
              <a:gd name="connsiteX9-785" fmla="*/ 0 w 901862"/>
              <a:gd name="connsiteY9-786" fmla="*/ 345278 h 533365"/>
              <a:gd name="connsiteX10-787" fmla="*/ 0 w 901862"/>
              <a:gd name="connsiteY10-788" fmla="*/ 171490 h 5333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479" y="connsiteY10-480"/>
              </a:cxn>
            </a:cxnLst>
            <a:rect l="l" t="t" r="r" b="b"/>
            <a:pathLst>
              <a:path w="901862" h="533365">
                <a:moveTo>
                  <a:pt x="0" y="171490"/>
                </a:moveTo>
                <a:cubicBezTo>
                  <a:pt x="0" y="147494"/>
                  <a:pt x="3189" y="0"/>
                  <a:pt x="27185" y="0"/>
                </a:cubicBezTo>
                <a:cubicBezTo>
                  <a:pt x="108606" y="96799"/>
                  <a:pt x="280591" y="190859"/>
                  <a:pt x="408216" y="205134"/>
                </a:cubicBezTo>
                <a:cubicBezTo>
                  <a:pt x="535841" y="219409"/>
                  <a:pt x="638523" y="203937"/>
                  <a:pt x="792935" y="85650"/>
                </a:cubicBezTo>
                <a:cubicBezTo>
                  <a:pt x="816931" y="85650"/>
                  <a:pt x="901862" y="147494"/>
                  <a:pt x="901862" y="171490"/>
                </a:cubicBezTo>
                <a:lnTo>
                  <a:pt x="901862" y="345278"/>
                </a:lnTo>
                <a:cubicBezTo>
                  <a:pt x="901862" y="369274"/>
                  <a:pt x="844714" y="533365"/>
                  <a:pt x="820718" y="533365"/>
                </a:cubicBezTo>
                <a:cubicBezTo>
                  <a:pt x="658038" y="406441"/>
                  <a:pt x="577532" y="370857"/>
                  <a:pt x="449618" y="358545"/>
                </a:cubicBezTo>
                <a:cubicBezTo>
                  <a:pt x="321704" y="346233"/>
                  <a:pt x="129858" y="460586"/>
                  <a:pt x="53233" y="459490"/>
                </a:cubicBezTo>
                <a:cubicBezTo>
                  <a:pt x="29237" y="459490"/>
                  <a:pt x="0" y="369274"/>
                  <a:pt x="0" y="345278"/>
                </a:cubicBezTo>
                <a:lnTo>
                  <a:pt x="0" y="17149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圆角矩形 17"/>
          <p:cNvSpPr/>
          <p:nvPr/>
        </p:nvSpPr>
        <p:spPr>
          <a:xfrm rot="2188039">
            <a:off x="7070088" y="3198298"/>
            <a:ext cx="821432" cy="402069"/>
          </a:xfrm>
          <a:custGeom>
            <a:avLst/>
            <a:gdLst>
              <a:gd name="connsiteX0" fmla="*/ 0 w 901862"/>
              <a:gd name="connsiteY0" fmla="*/ 43448 h 260684"/>
              <a:gd name="connsiteX1" fmla="*/ 43448 w 901862"/>
              <a:gd name="connsiteY1" fmla="*/ 0 h 260684"/>
              <a:gd name="connsiteX2" fmla="*/ 858414 w 901862"/>
              <a:gd name="connsiteY2" fmla="*/ 0 h 260684"/>
              <a:gd name="connsiteX3" fmla="*/ 901862 w 901862"/>
              <a:gd name="connsiteY3" fmla="*/ 43448 h 260684"/>
              <a:gd name="connsiteX4" fmla="*/ 901862 w 901862"/>
              <a:gd name="connsiteY4" fmla="*/ 217236 h 260684"/>
              <a:gd name="connsiteX5" fmla="*/ 858414 w 901862"/>
              <a:gd name="connsiteY5" fmla="*/ 260684 h 260684"/>
              <a:gd name="connsiteX6" fmla="*/ 43448 w 901862"/>
              <a:gd name="connsiteY6" fmla="*/ 260684 h 260684"/>
              <a:gd name="connsiteX7" fmla="*/ 0 w 901862"/>
              <a:gd name="connsiteY7" fmla="*/ 217236 h 260684"/>
              <a:gd name="connsiteX8" fmla="*/ 0 w 901862"/>
              <a:gd name="connsiteY8" fmla="*/ 43448 h 260684"/>
              <a:gd name="connsiteX0-1" fmla="*/ 0 w 901862"/>
              <a:gd name="connsiteY0-2" fmla="*/ 43539 h 260775"/>
              <a:gd name="connsiteX1-3" fmla="*/ 43448 w 901862"/>
              <a:gd name="connsiteY1-4" fmla="*/ 91 h 260775"/>
              <a:gd name="connsiteX2-5" fmla="*/ 469179 w 901862"/>
              <a:gd name="connsiteY2-6" fmla="*/ 0 h 260775"/>
              <a:gd name="connsiteX3-7" fmla="*/ 858414 w 901862"/>
              <a:gd name="connsiteY3-8" fmla="*/ 91 h 260775"/>
              <a:gd name="connsiteX4-9" fmla="*/ 901862 w 901862"/>
              <a:gd name="connsiteY4-10" fmla="*/ 43539 h 260775"/>
              <a:gd name="connsiteX5-11" fmla="*/ 901862 w 901862"/>
              <a:gd name="connsiteY5-12" fmla="*/ 217327 h 260775"/>
              <a:gd name="connsiteX6-13" fmla="*/ 858414 w 901862"/>
              <a:gd name="connsiteY6-14" fmla="*/ 260775 h 260775"/>
              <a:gd name="connsiteX7-15" fmla="*/ 43448 w 901862"/>
              <a:gd name="connsiteY7-16" fmla="*/ 260775 h 260775"/>
              <a:gd name="connsiteX8-17" fmla="*/ 0 w 901862"/>
              <a:gd name="connsiteY8-18" fmla="*/ 217327 h 260775"/>
              <a:gd name="connsiteX9" fmla="*/ 0 w 901862"/>
              <a:gd name="connsiteY9" fmla="*/ 43539 h 260775"/>
              <a:gd name="connsiteX0-19" fmla="*/ 0 w 901862"/>
              <a:gd name="connsiteY0-20" fmla="*/ 43448 h 260684"/>
              <a:gd name="connsiteX1-21" fmla="*/ 43448 w 901862"/>
              <a:gd name="connsiteY1-22" fmla="*/ 0 h 260684"/>
              <a:gd name="connsiteX2-23" fmla="*/ 441588 w 901862"/>
              <a:gd name="connsiteY2-24" fmla="*/ 144593 h 260684"/>
              <a:gd name="connsiteX3-25" fmla="*/ 858414 w 901862"/>
              <a:gd name="connsiteY3-26" fmla="*/ 0 h 260684"/>
              <a:gd name="connsiteX4-27" fmla="*/ 901862 w 901862"/>
              <a:gd name="connsiteY4-28" fmla="*/ 43448 h 260684"/>
              <a:gd name="connsiteX5-29" fmla="*/ 901862 w 901862"/>
              <a:gd name="connsiteY5-30" fmla="*/ 217236 h 260684"/>
              <a:gd name="connsiteX6-31" fmla="*/ 858414 w 901862"/>
              <a:gd name="connsiteY6-32" fmla="*/ 260684 h 260684"/>
              <a:gd name="connsiteX7-33" fmla="*/ 43448 w 901862"/>
              <a:gd name="connsiteY7-34" fmla="*/ 260684 h 260684"/>
              <a:gd name="connsiteX8-35" fmla="*/ 0 w 901862"/>
              <a:gd name="connsiteY8-36" fmla="*/ 217236 h 260684"/>
              <a:gd name="connsiteX9-37" fmla="*/ 0 w 901862"/>
              <a:gd name="connsiteY9-38" fmla="*/ 43448 h 260684"/>
              <a:gd name="connsiteX0-39" fmla="*/ 0 w 901862"/>
              <a:gd name="connsiteY0-40" fmla="*/ 43448 h 260684"/>
              <a:gd name="connsiteX1-41" fmla="*/ 43448 w 901862"/>
              <a:gd name="connsiteY1-42" fmla="*/ 0 h 260684"/>
              <a:gd name="connsiteX2-43" fmla="*/ 446920 w 901862"/>
              <a:gd name="connsiteY2-44" fmla="*/ 82317 h 260684"/>
              <a:gd name="connsiteX3-45" fmla="*/ 858414 w 901862"/>
              <a:gd name="connsiteY3-46" fmla="*/ 0 h 260684"/>
              <a:gd name="connsiteX4-47" fmla="*/ 901862 w 901862"/>
              <a:gd name="connsiteY4-48" fmla="*/ 43448 h 260684"/>
              <a:gd name="connsiteX5-49" fmla="*/ 901862 w 901862"/>
              <a:gd name="connsiteY5-50" fmla="*/ 217236 h 260684"/>
              <a:gd name="connsiteX6-51" fmla="*/ 858414 w 901862"/>
              <a:gd name="connsiteY6-52" fmla="*/ 260684 h 260684"/>
              <a:gd name="connsiteX7-53" fmla="*/ 43448 w 901862"/>
              <a:gd name="connsiteY7-54" fmla="*/ 260684 h 260684"/>
              <a:gd name="connsiteX8-55" fmla="*/ 0 w 901862"/>
              <a:gd name="connsiteY8-56" fmla="*/ 217236 h 260684"/>
              <a:gd name="connsiteX9-57" fmla="*/ 0 w 901862"/>
              <a:gd name="connsiteY9-58" fmla="*/ 43448 h 260684"/>
              <a:gd name="connsiteX0-59" fmla="*/ 0 w 901862"/>
              <a:gd name="connsiteY0-60" fmla="*/ 43448 h 260684"/>
              <a:gd name="connsiteX1-61" fmla="*/ 43448 w 901862"/>
              <a:gd name="connsiteY1-62" fmla="*/ 0 h 260684"/>
              <a:gd name="connsiteX2-63" fmla="*/ 446920 w 901862"/>
              <a:gd name="connsiteY2-64" fmla="*/ 82317 h 260684"/>
              <a:gd name="connsiteX3-65" fmla="*/ 858414 w 901862"/>
              <a:gd name="connsiteY3-66" fmla="*/ 0 h 260684"/>
              <a:gd name="connsiteX4-67" fmla="*/ 901862 w 901862"/>
              <a:gd name="connsiteY4-68" fmla="*/ 43448 h 260684"/>
              <a:gd name="connsiteX5-69" fmla="*/ 901862 w 901862"/>
              <a:gd name="connsiteY5-70" fmla="*/ 217236 h 260684"/>
              <a:gd name="connsiteX6-71" fmla="*/ 858414 w 901862"/>
              <a:gd name="connsiteY6-72" fmla="*/ 260684 h 260684"/>
              <a:gd name="connsiteX7-73" fmla="*/ 43448 w 901862"/>
              <a:gd name="connsiteY7-74" fmla="*/ 260684 h 260684"/>
              <a:gd name="connsiteX8-75" fmla="*/ 0 w 901862"/>
              <a:gd name="connsiteY8-76" fmla="*/ 217236 h 260684"/>
              <a:gd name="connsiteX9-77" fmla="*/ 0 w 901862"/>
              <a:gd name="connsiteY9-78" fmla="*/ 43448 h 260684"/>
              <a:gd name="connsiteX0-79" fmla="*/ 0 w 901862"/>
              <a:gd name="connsiteY0-80" fmla="*/ 43448 h 260684"/>
              <a:gd name="connsiteX1-81" fmla="*/ 43448 w 901862"/>
              <a:gd name="connsiteY1-82" fmla="*/ 0 h 260684"/>
              <a:gd name="connsiteX2-83" fmla="*/ 446920 w 901862"/>
              <a:gd name="connsiteY2-84" fmla="*/ 82317 h 260684"/>
              <a:gd name="connsiteX3-85" fmla="*/ 858414 w 901862"/>
              <a:gd name="connsiteY3-86" fmla="*/ 0 h 260684"/>
              <a:gd name="connsiteX4-87" fmla="*/ 901862 w 901862"/>
              <a:gd name="connsiteY4-88" fmla="*/ 43448 h 260684"/>
              <a:gd name="connsiteX5-89" fmla="*/ 901862 w 901862"/>
              <a:gd name="connsiteY5-90" fmla="*/ 217236 h 260684"/>
              <a:gd name="connsiteX6-91" fmla="*/ 858414 w 901862"/>
              <a:gd name="connsiteY6-92" fmla="*/ 260684 h 260684"/>
              <a:gd name="connsiteX7-93" fmla="*/ 43448 w 901862"/>
              <a:gd name="connsiteY7-94" fmla="*/ 260684 h 260684"/>
              <a:gd name="connsiteX8-95" fmla="*/ 0 w 901862"/>
              <a:gd name="connsiteY8-96" fmla="*/ 217236 h 260684"/>
              <a:gd name="connsiteX9-97" fmla="*/ 0 w 901862"/>
              <a:gd name="connsiteY9-98" fmla="*/ 43448 h 260684"/>
              <a:gd name="connsiteX0-99" fmla="*/ 0 w 901862"/>
              <a:gd name="connsiteY0-100" fmla="*/ 90518 h 307754"/>
              <a:gd name="connsiteX1-101" fmla="*/ 60498 w 901862"/>
              <a:gd name="connsiteY1-102" fmla="*/ 0 h 307754"/>
              <a:gd name="connsiteX2-103" fmla="*/ 446920 w 901862"/>
              <a:gd name="connsiteY2-104" fmla="*/ 129387 h 307754"/>
              <a:gd name="connsiteX3-105" fmla="*/ 858414 w 901862"/>
              <a:gd name="connsiteY3-106" fmla="*/ 47070 h 307754"/>
              <a:gd name="connsiteX4-107" fmla="*/ 901862 w 901862"/>
              <a:gd name="connsiteY4-108" fmla="*/ 90518 h 307754"/>
              <a:gd name="connsiteX5-109" fmla="*/ 901862 w 901862"/>
              <a:gd name="connsiteY5-110" fmla="*/ 264306 h 307754"/>
              <a:gd name="connsiteX6-111" fmla="*/ 858414 w 901862"/>
              <a:gd name="connsiteY6-112" fmla="*/ 307754 h 307754"/>
              <a:gd name="connsiteX7-113" fmla="*/ 43448 w 901862"/>
              <a:gd name="connsiteY7-114" fmla="*/ 307754 h 307754"/>
              <a:gd name="connsiteX8-115" fmla="*/ 0 w 901862"/>
              <a:gd name="connsiteY8-116" fmla="*/ 264306 h 307754"/>
              <a:gd name="connsiteX9-117" fmla="*/ 0 w 901862"/>
              <a:gd name="connsiteY9-118" fmla="*/ 90518 h 307754"/>
              <a:gd name="connsiteX0-119" fmla="*/ 0 w 901862"/>
              <a:gd name="connsiteY0-120" fmla="*/ 90518 h 307754"/>
              <a:gd name="connsiteX1-121" fmla="*/ 60498 w 901862"/>
              <a:gd name="connsiteY1-122" fmla="*/ 0 h 307754"/>
              <a:gd name="connsiteX2-123" fmla="*/ 446920 w 901862"/>
              <a:gd name="connsiteY2-124" fmla="*/ 129387 h 307754"/>
              <a:gd name="connsiteX3-125" fmla="*/ 858414 w 901862"/>
              <a:gd name="connsiteY3-126" fmla="*/ 47070 h 307754"/>
              <a:gd name="connsiteX4-127" fmla="*/ 901862 w 901862"/>
              <a:gd name="connsiteY4-128" fmla="*/ 90518 h 307754"/>
              <a:gd name="connsiteX5-129" fmla="*/ 901862 w 901862"/>
              <a:gd name="connsiteY5-130" fmla="*/ 264306 h 307754"/>
              <a:gd name="connsiteX6-131" fmla="*/ 858414 w 901862"/>
              <a:gd name="connsiteY6-132" fmla="*/ 307754 h 307754"/>
              <a:gd name="connsiteX7-133" fmla="*/ 43448 w 901862"/>
              <a:gd name="connsiteY7-134" fmla="*/ 307754 h 307754"/>
              <a:gd name="connsiteX8-135" fmla="*/ 0 w 901862"/>
              <a:gd name="connsiteY8-136" fmla="*/ 264306 h 307754"/>
              <a:gd name="connsiteX9-137" fmla="*/ 0 w 901862"/>
              <a:gd name="connsiteY9-138" fmla="*/ 90518 h 307754"/>
              <a:gd name="connsiteX0-139" fmla="*/ 0 w 901862"/>
              <a:gd name="connsiteY0-140" fmla="*/ 90518 h 307754"/>
              <a:gd name="connsiteX1-141" fmla="*/ 60498 w 901862"/>
              <a:gd name="connsiteY1-142" fmla="*/ 0 h 307754"/>
              <a:gd name="connsiteX2-143" fmla="*/ 446920 w 901862"/>
              <a:gd name="connsiteY2-144" fmla="*/ 129387 h 307754"/>
              <a:gd name="connsiteX3-145" fmla="*/ 858414 w 901862"/>
              <a:gd name="connsiteY3-146" fmla="*/ 47070 h 307754"/>
              <a:gd name="connsiteX4-147" fmla="*/ 901862 w 901862"/>
              <a:gd name="connsiteY4-148" fmla="*/ 90518 h 307754"/>
              <a:gd name="connsiteX5-149" fmla="*/ 901862 w 901862"/>
              <a:gd name="connsiteY5-150" fmla="*/ 264306 h 307754"/>
              <a:gd name="connsiteX6-151" fmla="*/ 858414 w 901862"/>
              <a:gd name="connsiteY6-152" fmla="*/ 307754 h 307754"/>
              <a:gd name="connsiteX7-153" fmla="*/ 43448 w 901862"/>
              <a:gd name="connsiteY7-154" fmla="*/ 307754 h 307754"/>
              <a:gd name="connsiteX8-155" fmla="*/ 0 w 901862"/>
              <a:gd name="connsiteY8-156" fmla="*/ 264306 h 307754"/>
              <a:gd name="connsiteX9-157" fmla="*/ 0 w 901862"/>
              <a:gd name="connsiteY9-158" fmla="*/ 90518 h 307754"/>
              <a:gd name="connsiteX0-159" fmla="*/ 0 w 901862"/>
              <a:gd name="connsiteY0-160" fmla="*/ 109063 h 326299"/>
              <a:gd name="connsiteX1-161" fmla="*/ 55530 w 901862"/>
              <a:gd name="connsiteY1-162" fmla="*/ 0 h 326299"/>
              <a:gd name="connsiteX2-163" fmla="*/ 446920 w 901862"/>
              <a:gd name="connsiteY2-164" fmla="*/ 147932 h 326299"/>
              <a:gd name="connsiteX3-165" fmla="*/ 858414 w 901862"/>
              <a:gd name="connsiteY3-166" fmla="*/ 65615 h 326299"/>
              <a:gd name="connsiteX4-167" fmla="*/ 901862 w 901862"/>
              <a:gd name="connsiteY4-168" fmla="*/ 109063 h 326299"/>
              <a:gd name="connsiteX5-169" fmla="*/ 901862 w 901862"/>
              <a:gd name="connsiteY5-170" fmla="*/ 282851 h 326299"/>
              <a:gd name="connsiteX6-171" fmla="*/ 858414 w 901862"/>
              <a:gd name="connsiteY6-172" fmla="*/ 326299 h 326299"/>
              <a:gd name="connsiteX7-173" fmla="*/ 43448 w 901862"/>
              <a:gd name="connsiteY7-174" fmla="*/ 326299 h 326299"/>
              <a:gd name="connsiteX8-175" fmla="*/ 0 w 901862"/>
              <a:gd name="connsiteY8-176" fmla="*/ 282851 h 326299"/>
              <a:gd name="connsiteX9-177" fmla="*/ 0 w 901862"/>
              <a:gd name="connsiteY9-178" fmla="*/ 109063 h 326299"/>
              <a:gd name="connsiteX0-179" fmla="*/ 0 w 901862"/>
              <a:gd name="connsiteY0-180" fmla="*/ 109063 h 326299"/>
              <a:gd name="connsiteX1-181" fmla="*/ 55530 w 901862"/>
              <a:gd name="connsiteY1-182" fmla="*/ 0 h 326299"/>
              <a:gd name="connsiteX2-183" fmla="*/ 446920 w 901862"/>
              <a:gd name="connsiteY2-184" fmla="*/ 147932 h 326299"/>
              <a:gd name="connsiteX3-185" fmla="*/ 858414 w 901862"/>
              <a:gd name="connsiteY3-186" fmla="*/ 65615 h 326299"/>
              <a:gd name="connsiteX4-187" fmla="*/ 901862 w 901862"/>
              <a:gd name="connsiteY4-188" fmla="*/ 109063 h 326299"/>
              <a:gd name="connsiteX5-189" fmla="*/ 901862 w 901862"/>
              <a:gd name="connsiteY5-190" fmla="*/ 282851 h 326299"/>
              <a:gd name="connsiteX6-191" fmla="*/ 858414 w 901862"/>
              <a:gd name="connsiteY6-192" fmla="*/ 326299 h 326299"/>
              <a:gd name="connsiteX7-193" fmla="*/ 43448 w 901862"/>
              <a:gd name="connsiteY7-194" fmla="*/ 326299 h 326299"/>
              <a:gd name="connsiteX8-195" fmla="*/ 0 w 901862"/>
              <a:gd name="connsiteY8-196" fmla="*/ 282851 h 326299"/>
              <a:gd name="connsiteX9-197" fmla="*/ 0 w 901862"/>
              <a:gd name="connsiteY9-198" fmla="*/ 109063 h 326299"/>
              <a:gd name="connsiteX0-199" fmla="*/ 0 w 901862"/>
              <a:gd name="connsiteY0-200" fmla="*/ 109063 h 326299"/>
              <a:gd name="connsiteX1-201" fmla="*/ 55530 w 901862"/>
              <a:gd name="connsiteY1-202" fmla="*/ 0 h 326299"/>
              <a:gd name="connsiteX2-203" fmla="*/ 446920 w 901862"/>
              <a:gd name="connsiteY2-204" fmla="*/ 147932 h 326299"/>
              <a:gd name="connsiteX3-205" fmla="*/ 858414 w 901862"/>
              <a:gd name="connsiteY3-206" fmla="*/ 65615 h 326299"/>
              <a:gd name="connsiteX4-207" fmla="*/ 901862 w 901862"/>
              <a:gd name="connsiteY4-208" fmla="*/ 109063 h 326299"/>
              <a:gd name="connsiteX5-209" fmla="*/ 901862 w 901862"/>
              <a:gd name="connsiteY5-210" fmla="*/ 282851 h 326299"/>
              <a:gd name="connsiteX6-211" fmla="*/ 858414 w 901862"/>
              <a:gd name="connsiteY6-212" fmla="*/ 326299 h 326299"/>
              <a:gd name="connsiteX7-213" fmla="*/ 43448 w 901862"/>
              <a:gd name="connsiteY7-214" fmla="*/ 326299 h 326299"/>
              <a:gd name="connsiteX8-215" fmla="*/ 0 w 901862"/>
              <a:gd name="connsiteY8-216" fmla="*/ 282851 h 326299"/>
              <a:gd name="connsiteX9-217" fmla="*/ 0 w 901862"/>
              <a:gd name="connsiteY9-218" fmla="*/ 109063 h 326299"/>
              <a:gd name="connsiteX0-219" fmla="*/ 0 w 901862"/>
              <a:gd name="connsiteY0-220" fmla="*/ 109063 h 326299"/>
              <a:gd name="connsiteX1-221" fmla="*/ 55530 w 901862"/>
              <a:gd name="connsiteY1-222" fmla="*/ 0 h 326299"/>
              <a:gd name="connsiteX2-223" fmla="*/ 446920 w 901862"/>
              <a:gd name="connsiteY2-224" fmla="*/ 147932 h 326299"/>
              <a:gd name="connsiteX3-225" fmla="*/ 858414 w 901862"/>
              <a:gd name="connsiteY3-226" fmla="*/ 65615 h 326299"/>
              <a:gd name="connsiteX4-227" fmla="*/ 901862 w 901862"/>
              <a:gd name="connsiteY4-228" fmla="*/ 109063 h 326299"/>
              <a:gd name="connsiteX5-229" fmla="*/ 901862 w 901862"/>
              <a:gd name="connsiteY5-230" fmla="*/ 282851 h 326299"/>
              <a:gd name="connsiteX6-231" fmla="*/ 858414 w 901862"/>
              <a:gd name="connsiteY6-232" fmla="*/ 326299 h 326299"/>
              <a:gd name="connsiteX7-233" fmla="*/ 43448 w 901862"/>
              <a:gd name="connsiteY7-234" fmla="*/ 326299 h 326299"/>
              <a:gd name="connsiteX8-235" fmla="*/ 0 w 901862"/>
              <a:gd name="connsiteY8-236" fmla="*/ 282851 h 326299"/>
              <a:gd name="connsiteX9-237" fmla="*/ 0 w 901862"/>
              <a:gd name="connsiteY9-238" fmla="*/ 109063 h 326299"/>
              <a:gd name="connsiteX0-239" fmla="*/ 0 w 901862"/>
              <a:gd name="connsiteY0-240" fmla="*/ 109063 h 326299"/>
              <a:gd name="connsiteX1-241" fmla="*/ 55530 w 901862"/>
              <a:gd name="connsiteY1-242" fmla="*/ 0 h 326299"/>
              <a:gd name="connsiteX2-243" fmla="*/ 446920 w 901862"/>
              <a:gd name="connsiteY2-244" fmla="*/ 147932 h 326299"/>
              <a:gd name="connsiteX3-245" fmla="*/ 858414 w 901862"/>
              <a:gd name="connsiteY3-246" fmla="*/ 65615 h 326299"/>
              <a:gd name="connsiteX4-247" fmla="*/ 901862 w 901862"/>
              <a:gd name="connsiteY4-248" fmla="*/ 109063 h 326299"/>
              <a:gd name="connsiteX5-249" fmla="*/ 901862 w 901862"/>
              <a:gd name="connsiteY5-250" fmla="*/ 282851 h 326299"/>
              <a:gd name="connsiteX6-251" fmla="*/ 858414 w 901862"/>
              <a:gd name="connsiteY6-252" fmla="*/ 326299 h 326299"/>
              <a:gd name="connsiteX7-253" fmla="*/ 43448 w 901862"/>
              <a:gd name="connsiteY7-254" fmla="*/ 326299 h 326299"/>
              <a:gd name="connsiteX8-255" fmla="*/ 0 w 901862"/>
              <a:gd name="connsiteY8-256" fmla="*/ 282851 h 326299"/>
              <a:gd name="connsiteX9-257" fmla="*/ 0 w 901862"/>
              <a:gd name="connsiteY9-258" fmla="*/ 109063 h 326299"/>
              <a:gd name="connsiteX0-259" fmla="*/ 0 w 901862"/>
              <a:gd name="connsiteY0-260" fmla="*/ 109063 h 326299"/>
              <a:gd name="connsiteX1-261" fmla="*/ 55530 w 901862"/>
              <a:gd name="connsiteY1-262" fmla="*/ 0 h 326299"/>
              <a:gd name="connsiteX2-263" fmla="*/ 408216 w 901862"/>
              <a:gd name="connsiteY2-264" fmla="*/ 142707 h 326299"/>
              <a:gd name="connsiteX3-265" fmla="*/ 858414 w 901862"/>
              <a:gd name="connsiteY3-266" fmla="*/ 65615 h 326299"/>
              <a:gd name="connsiteX4-267" fmla="*/ 901862 w 901862"/>
              <a:gd name="connsiteY4-268" fmla="*/ 109063 h 326299"/>
              <a:gd name="connsiteX5-269" fmla="*/ 901862 w 901862"/>
              <a:gd name="connsiteY5-270" fmla="*/ 282851 h 326299"/>
              <a:gd name="connsiteX6-271" fmla="*/ 858414 w 901862"/>
              <a:gd name="connsiteY6-272" fmla="*/ 326299 h 326299"/>
              <a:gd name="connsiteX7-273" fmla="*/ 43448 w 901862"/>
              <a:gd name="connsiteY7-274" fmla="*/ 326299 h 326299"/>
              <a:gd name="connsiteX8-275" fmla="*/ 0 w 901862"/>
              <a:gd name="connsiteY8-276" fmla="*/ 282851 h 326299"/>
              <a:gd name="connsiteX9-277" fmla="*/ 0 w 901862"/>
              <a:gd name="connsiteY9-278" fmla="*/ 109063 h 326299"/>
              <a:gd name="connsiteX0-279" fmla="*/ 0 w 901862"/>
              <a:gd name="connsiteY0-280" fmla="*/ 109063 h 326299"/>
              <a:gd name="connsiteX1-281" fmla="*/ 55530 w 901862"/>
              <a:gd name="connsiteY1-282" fmla="*/ 0 h 326299"/>
              <a:gd name="connsiteX2-283" fmla="*/ 408216 w 901862"/>
              <a:gd name="connsiteY2-284" fmla="*/ 142707 h 326299"/>
              <a:gd name="connsiteX3-285" fmla="*/ 856799 w 901862"/>
              <a:gd name="connsiteY3-286" fmla="*/ 50453 h 326299"/>
              <a:gd name="connsiteX4-287" fmla="*/ 901862 w 901862"/>
              <a:gd name="connsiteY4-288" fmla="*/ 109063 h 326299"/>
              <a:gd name="connsiteX5-289" fmla="*/ 901862 w 901862"/>
              <a:gd name="connsiteY5-290" fmla="*/ 282851 h 326299"/>
              <a:gd name="connsiteX6-291" fmla="*/ 858414 w 901862"/>
              <a:gd name="connsiteY6-292" fmla="*/ 326299 h 326299"/>
              <a:gd name="connsiteX7-293" fmla="*/ 43448 w 901862"/>
              <a:gd name="connsiteY7-294" fmla="*/ 326299 h 326299"/>
              <a:gd name="connsiteX8-295" fmla="*/ 0 w 901862"/>
              <a:gd name="connsiteY8-296" fmla="*/ 282851 h 326299"/>
              <a:gd name="connsiteX9-297" fmla="*/ 0 w 901862"/>
              <a:gd name="connsiteY9-298" fmla="*/ 109063 h 326299"/>
              <a:gd name="connsiteX0-299" fmla="*/ 0 w 901862"/>
              <a:gd name="connsiteY0-300" fmla="*/ 109063 h 326299"/>
              <a:gd name="connsiteX1-301" fmla="*/ 55530 w 901862"/>
              <a:gd name="connsiteY1-302" fmla="*/ 0 h 326299"/>
              <a:gd name="connsiteX2-303" fmla="*/ 408216 w 901862"/>
              <a:gd name="connsiteY2-304" fmla="*/ 142707 h 326299"/>
              <a:gd name="connsiteX3-305" fmla="*/ 856799 w 901862"/>
              <a:gd name="connsiteY3-306" fmla="*/ 50453 h 326299"/>
              <a:gd name="connsiteX4-307" fmla="*/ 901862 w 901862"/>
              <a:gd name="connsiteY4-308" fmla="*/ 109063 h 326299"/>
              <a:gd name="connsiteX5-309" fmla="*/ 901862 w 901862"/>
              <a:gd name="connsiteY5-310" fmla="*/ 282851 h 326299"/>
              <a:gd name="connsiteX6-311" fmla="*/ 858414 w 901862"/>
              <a:gd name="connsiteY6-312" fmla="*/ 326299 h 326299"/>
              <a:gd name="connsiteX7-313" fmla="*/ 43448 w 901862"/>
              <a:gd name="connsiteY7-314" fmla="*/ 326299 h 326299"/>
              <a:gd name="connsiteX8-315" fmla="*/ 0 w 901862"/>
              <a:gd name="connsiteY8-316" fmla="*/ 282851 h 326299"/>
              <a:gd name="connsiteX9-317" fmla="*/ 0 w 901862"/>
              <a:gd name="connsiteY9-318" fmla="*/ 109063 h 326299"/>
              <a:gd name="connsiteX0-319" fmla="*/ 0 w 901862"/>
              <a:gd name="connsiteY0-320" fmla="*/ 109063 h 326299"/>
              <a:gd name="connsiteX1-321" fmla="*/ 55530 w 901862"/>
              <a:gd name="connsiteY1-322" fmla="*/ 0 h 326299"/>
              <a:gd name="connsiteX2-323" fmla="*/ 408216 w 901862"/>
              <a:gd name="connsiteY2-324" fmla="*/ 142707 h 326299"/>
              <a:gd name="connsiteX3-325" fmla="*/ 803023 w 901862"/>
              <a:gd name="connsiteY3-326" fmla="*/ 26637 h 326299"/>
              <a:gd name="connsiteX4-327" fmla="*/ 901862 w 901862"/>
              <a:gd name="connsiteY4-328" fmla="*/ 109063 h 326299"/>
              <a:gd name="connsiteX5-329" fmla="*/ 901862 w 901862"/>
              <a:gd name="connsiteY5-330" fmla="*/ 282851 h 326299"/>
              <a:gd name="connsiteX6-331" fmla="*/ 858414 w 901862"/>
              <a:gd name="connsiteY6-332" fmla="*/ 326299 h 326299"/>
              <a:gd name="connsiteX7-333" fmla="*/ 43448 w 901862"/>
              <a:gd name="connsiteY7-334" fmla="*/ 326299 h 326299"/>
              <a:gd name="connsiteX8-335" fmla="*/ 0 w 901862"/>
              <a:gd name="connsiteY8-336" fmla="*/ 282851 h 326299"/>
              <a:gd name="connsiteX9-337" fmla="*/ 0 w 901862"/>
              <a:gd name="connsiteY9-338" fmla="*/ 109063 h 326299"/>
              <a:gd name="connsiteX0-339" fmla="*/ 0 w 901862"/>
              <a:gd name="connsiteY0-340" fmla="*/ 109063 h 326299"/>
              <a:gd name="connsiteX1-341" fmla="*/ 55530 w 901862"/>
              <a:gd name="connsiteY1-342" fmla="*/ 0 h 326299"/>
              <a:gd name="connsiteX2-343" fmla="*/ 408216 w 901862"/>
              <a:gd name="connsiteY2-344" fmla="*/ 142707 h 326299"/>
              <a:gd name="connsiteX3-345" fmla="*/ 809712 w 901862"/>
              <a:gd name="connsiteY3-346" fmla="*/ 36769 h 326299"/>
              <a:gd name="connsiteX4-347" fmla="*/ 901862 w 901862"/>
              <a:gd name="connsiteY4-348" fmla="*/ 109063 h 326299"/>
              <a:gd name="connsiteX5-349" fmla="*/ 901862 w 901862"/>
              <a:gd name="connsiteY5-350" fmla="*/ 282851 h 326299"/>
              <a:gd name="connsiteX6-351" fmla="*/ 858414 w 901862"/>
              <a:gd name="connsiteY6-352" fmla="*/ 326299 h 326299"/>
              <a:gd name="connsiteX7-353" fmla="*/ 43448 w 901862"/>
              <a:gd name="connsiteY7-354" fmla="*/ 326299 h 326299"/>
              <a:gd name="connsiteX8-355" fmla="*/ 0 w 901862"/>
              <a:gd name="connsiteY8-356" fmla="*/ 282851 h 326299"/>
              <a:gd name="connsiteX9-357" fmla="*/ 0 w 901862"/>
              <a:gd name="connsiteY9-358" fmla="*/ 109063 h 326299"/>
              <a:gd name="connsiteX0-359" fmla="*/ 0 w 901862"/>
              <a:gd name="connsiteY0-360" fmla="*/ 109063 h 326299"/>
              <a:gd name="connsiteX1-361" fmla="*/ 55530 w 901862"/>
              <a:gd name="connsiteY1-362" fmla="*/ 0 h 326299"/>
              <a:gd name="connsiteX2-363" fmla="*/ 408216 w 901862"/>
              <a:gd name="connsiteY2-364" fmla="*/ 142707 h 326299"/>
              <a:gd name="connsiteX3-365" fmla="*/ 809712 w 901862"/>
              <a:gd name="connsiteY3-366" fmla="*/ 36769 h 326299"/>
              <a:gd name="connsiteX4-367" fmla="*/ 901862 w 901862"/>
              <a:gd name="connsiteY4-368" fmla="*/ 109063 h 326299"/>
              <a:gd name="connsiteX5-369" fmla="*/ 901862 w 901862"/>
              <a:gd name="connsiteY5-370" fmla="*/ 282851 h 326299"/>
              <a:gd name="connsiteX6-371" fmla="*/ 858414 w 901862"/>
              <a:gd name="connsiteY6-372" fmla="*/ 326299 h 326299"/>
              <a:gd name="connsiteX7-373" fmla="*/ 43448 w 901862"/>
              <a:gd name="connsiteY7-374" fmla="*/ 326299 h 326299"/>
              <a:gd name="connsiteX8-375" fmla="*/ 0 w 901862"/>
              <a:gd name="connsiteY8-376" fmla="*/ 282851 h 326299"/>
              <a:gd name="connsiteX9-377" fmla="*/ 0 w 901862"/>
              <a:gd name="connsiteY9-378" fmla="*/ 109063 h 326299"/>
              <a:gd name="connsiteX0-379" fmla="*/ 0 w 901862"/>
              <a:gd name="connsiteY0-380" fmla="*/ 109063 h 326299"/>
              <a:gd name="connsiteX1-381" fmla="*/ 55530 w 901862"/>
              <a:gd name="connsiteY1-382" fmla="*/ 0 h 326299"/>
              <a:gd name="connsiteX2-383" fmla="*/ 408216 w 901862"/>
              <a:gd name="connsiteY2-384" fmla="*/ 142707 h 326299"/>
              <a:gd name="connsiteX3-385" fmla="*/ 792935 w 901862"/>
              <a:gd name="connsiteY3-386" fmla="*/ 23223 h 326299"/>
              <a:gd name="connsiteX4-387" fmla="*/ 901862 w 901862"/>
              <a:gd name="connsiteY4-388" fmla="*/ 109063 h 326299"/>
              <a:gd name="connsiteX5-389" fmla="*/ 901862 w 901862"/>
              <a:gd name="connsiteY5-390" fmla="*/ 282851 h 326299"/>
              <a:gd name="connsiteX6-391" fmla="*/ 858414 w 901862"/>
              <a:gd name="connsiteY6-392" fmla="*/ 326299 h 326299"/>
              <a:gd name="connsiteX7-393" fmla="*/ 43448 w 901862"/>
              <a:gd name="connsiteY7-394" fmla="*/ 326299 h 326299"/>
              <a:gd name="connsiteX8-395" fmla="*/ 0 w 901862"/>
              <a:gd name="connsiteY8-396" fmla="*/ 282851 h 326299"/>
              <a:gd name="connsiteX9-397" fmla="*/ 0 w 901862"/>
              <a:gd name="connsiteY9-398" fmla="*/ 109063 h 326299"/>
              <a:gd name="connsiteX0-399" fmla="*/ 0 w 901862"/>
              <a:gd name="connsiteY0-400" fmla="*/ 109063 h 326299"/>
              <a:gd name="connsiteX1-401" fmla="*/ 55530 w 901862"/>
              <a:gd name="connsiteY1-402" fmla="*/ 0 h 326299"/>
              <a:gd name="connsiteX2-403" fmla="*/ 408216 w 901862"/>
              <a:gd name="connsiteY2-404" fmla="*/ 142707 h 326299"/>
              <a:gd name="connsiteX3-405" fmla="*/ 792935 w 901862"/>
              <a:gd name="connsiteY3-406" fmla="*/ 23223 h 326299"/>
              <a:gd name="connsiteX4-407" fmla="*/ 901862 w 901862"/>
              <a:gd name="connsiteY4-408" fmla="*/ 109063 h 326299"/>
              <a:gd name="connsiteX5-409" fmla="*/ 901862 w 901862"/>
              <a:gd name="connsiteY5-410" fmla="*/ 282851 h 326299"/>
              <a:gd name="connsiteX6-411" fmla="*/ 858414 w 901862"/>
              <a:gd name="connsiteY6-412" fmla="*/ 326299 h 326299"/>
              <a:gd name="connsiteX7-413" fmla="*/ 43448 w 901862"/>
              <a:gd name="connsiteY7-414" fmla="*/ 326299 h 326299"/>
              <a:gd name="connsiteX8-415" fmla="*/ 0 w 901862"/>
              <a:gd name="connsiteY8-416" fmla="*/ 282851 h 326299"/>
              <a:gd name="connsiteX9-417" fmla="*/ 0 w 901862"/>
              <a:gd name="connsiteY9-418" fmla="*/ 109063 h 326299"/>
              <a:gd name="connsiteX0-419" fmla="*/ 0 w 901862"/>
              <a:gd name="connsiteY0-420" fmla="*/ 156254 h 373490"/>
              <a:gd name="connsiteX1-421" fmla="*/ 45639 w 901862"/>
              <a:gd name="connsiteY1-422" fmla="*/ 0 h 373490"/>
              <a:gd name="connsiteX2-423" fmla="*/ 408216 w 901862"/>
              <a:gd name="connsiteY2-424" fmla="*/ 189898 h 373490"/>
              <a:gd name="connsiteX3-425" fmla="*/ 792935 w 901862"/>
              <a:gd name="connsiteY3-426" fmla="*/ 70414 h 373490"/>
              <a:gd name="connsiteX4-427" fmla="*/ 901862 w 901862"/>
              <a:gd name="connsiteY4-428" fmla="*/ 156254 h 373490"/>
              <a:gd name="connsiteX5-429" fmla="*/ 901862 w 901862"/>
              <a:gd name="connsiteY5-430" fmla="*/ 330042 h 373490"/>
              <a:gd name="connsiteX6-431" fmla="*/ 858414 w 901862"/>
              <a:gd name="connsiteY6-432" fmla="*/ 373490 h 373490"/>
              <a:gd name="connsiteX7-433" fmla="*/ 43448 w 901862"/>
              <a:gd name="connsiteY7-434" fmla="*/ 373490 h 373490"/>
              <a:gd name="connsiteX8-435" fmla="*/ 0 w 901862"/>
              <a:gd name="connsiteY8-436" fmla="*/ 330042 h 373490"/>
              <a:gd name="connsiteX9-437" fmla="*/ 0 w 901862"/>
              <a:gd name="connsiteY9-438" fmla="*/ 156254 h 373490"/>
              <a:gd name="connsiteX0-439" fmla="*/ 0 w 901862"/>
              <a:gd name="connsiteY0-440" fmla="*/ 156254 h 373784"/>
              <a:gd name="connsiteX1-441" fmla="*/ 45639 w 901862"/>
              <a:gd name="connsiteY1-442" fmla="*/ 0 h 373784"/>
              <a:gd name="connsiteX2-443" fmla="*/ 408216 w 901862"/>
              <a:gd name="connsiteY2-444" fmla="*/ 189898 h 373784"/>
              <a:gd name="connsiteX3-445" fmla="*/ 792935 w 901862"/>
              <a:gd name="connsiteY3-446" fmla="*/ 70414 h 373784"/>
              <a:gd name="connsiteX4-447" fmla="*/ 901862 w 901862"/>
              <a:gd name="connsiteY4-448" fmla="*/ 156254 h 373784"/>
              <a:gd name="connsiteX5-449" fmla="*/ 901862 w 901862"/>
              <a:gd name="connsiteY5-450" fmla="*/ 330042 h 373784"/>
              <a:gd name="connsiteX6-451" fmla="*/ 858414 w 901862"/>
              <a:gd name="connsiteY6-452" fmla="*/ 373490 h 373784"/>
              <a:gd name="connsiteX7-453" fmla="*/ 486526 w 901862"/>
              <a:gd name="connsiteY7-454" fmla="*/ 373784 h 373784"/>
              <a:gd name="connsiteX8-455" fmla="*/ 43448 w 901862"/>
              <a:gd name="connsiteY8-456" fmla="*/ 373490 h 373784"/>
              <a:gd name="connsiteX9-457" fmla="*/ 0 w 901862"/>
              <a:gd name="connsiteY9-458" fmla="*/ 330042 h 373784"/>
              <a:gd name="connsiteX10" fmla="*/ 0 w 901862"/>
              <a:gd name="connsiteY10" fmla="*/ 156254 h 373784"/>
              <a:gd name="connsiteX0-459" fmla="*/ 0 w 901862"/>
              <a:gd name="connsiteY0-460" fmla="*/ 156254 h 373490"/>
              <a:gd name="connsiteX1-461" fmla="*/ 45639 w 901862"/>
              <a:gd name="connsiteY1-462" fmla="*/ 0 h 373490"/>
              <a:gd name="connsiteX2-463" fmla="*/ 408216 w 901862"/>
              <a:gd name="connsiteY2-464" fmla="*/ 189898 h 373490"/>
              <a:gd name="connsiteX3-465" fmla="*/ 792935 w 901862"/>
              <a:gd name="connsiteY3-466" fmla="*/ 70414 h 373490"/>
              <a:gd name="connsiteX4-467" fmla="*/ 901862 w 901862"/>
              <a:gd name="connsiteY4-468" fmla="*/ 156254 h 373490"/>
              <a:gd name="connsiteX5-469" fmla="*/ 901862 w 901862"/>
              <a:gd name="connsiteY5-470" fmla="*/ 330042 h 373490"/>
              <a:gd name="connsiteX6-471" fmla="*/ 858414 w 901862"/>
              <a:gd name="connsiteY6-472" fmla="*/ 373490 h 373490"/>
              <a:gd name="connsiteX7-473" fmla="*/ 471864 w 901862"/>
              <a:gd name="connsiteY7-474" fmla="*/ 264269 h 373490"/>
              <a:gd name="connsiteX8-475" fmla="*/ 43448 w 901862"/>
              <a:gd name="connsiteY8-476" fmla="*/ 373490 h 373490"/>
              <a:gd name="connsiteX9-477" fmla="*/ 0 w 901862"/>
              <a:gd name="connsiteY9-478" fmla="*/ 330042 h 373490"/>
              <a:gd name="connsiteX10-479" fmla="*/ 0 w 901862"/>
              <a:gd name="connsiteY10-480" fmla="*/ 156254 h 373490"/>
              <a:gd name="connsiteX0-481" fmla="*/ 0 w 901862"/>
              <a:gd name="connsiteY0-482" fmla="*/ 156254 h 373490"/>
              <a:gd name="connsiteX1-483" fmla="*/ 45639 w 901862"/>
              <a:gd name="connsiteY1-484" fmla="*/ 0 h 373490"/>
              <a:gd name="connsiteX2-485" fmla="*/ 408216 w 901862"/>
              <a:gd name="connsiteY2-486" fmla="*/ 189898 h 373490"/>
              <a:gd name="connsiteX3-487" fmla="*/ 792935 w 901862"/>
              <a:gd name="connsiteY3-488" fmla="*/ 70414 h 373490"/>
              <a:gd name="connsiteX4-489" fmla="*/ 901862 w 901862"/>
              <a:gd name="connsiteY4-490" fmla="*/ 156254 h 373490"/>
              <a:gd name="connsiteX5-491" fmla="*/ 901862 w 901862"/>
              <a:gd name="connsiteY5-492" fmla="*/ 330042 h 373490"/>
              <a:gd name="connsiteX6-493" fmla="*/ 858414 w 901862"/>
              <a:gd name="connsiteY6-494" fmla="*/ 373490 h 373490"/>
              <a:gd name="connsiteX7-495" fmla="*/ 459752 w 901862"/>
              <a:gd name="connsiteY7-496" fmla="*/ 336619 h 373490"/>
              <a:gd name="connsiteX8-497" fmla="*/ 43448 w 901862"/>
              <a:gd name="connsiteY8-498" fmla="*/ 373490 h 373490"/>
              <a:gd name="connsiteX9-499" fmla="*/ 0 w 901862"/>
              <a:gd name="connsiteY9-500" fmla="*/ 330042 h 373490"/>
              <a:gd name="connsiteX10-501" fmla="*/ 0 w 901862"/>
              <a:gd name="connsiteY10-502" fmla="*/ 156254 h 373490"/>
              <a:gd name="connsiteX0-503" fmla="*/ 0 w 901862"/>
              <a:gd name="connsiteY0-504" fmla="*/ 156254 h 373507"/>
              <a:gd name="connsiteX1-505" fmla="*/ 45639 w 901862"/>
              <a:gd name="connsiteY1-506" fmla="*/ 0 h 373507"/>
              <a:gd name="connsiteX2-507" fmla="*/ 408216 w 901862"/>
              <a:gd name="connsiteY2-508" fmla="*/ 189898 h 373507"/>
              <a:gd name="connsiteX3-509" fmla="*/ 792935 w 901862"/>
              <a:gd name="connsiteY3-510" fmla="*/ 70414 h 373507"/>
              <a:gd name="connsiteX4-511" fmla="*/ 901862 w 901862"/>
              <a:gd name="connsiteY4-512" fmla="*/ 156254 h 373507"/>
              <a:gd name="connsiteX5-513" fmla="*/ 901862 w 901862"/>
              <a:gd name="connsiteY5-514" fmla="*/ 330042 h 373507"/>
              <a:gd name="connsiteX6-515" fmla="*/ 858414 w 901862"/>
              <a:gd name="connsiteY6-516" fmla="*/ 373490 h 373507"/>
              <a:gd name="connsiteX7-517" fmla="*/ 459752 w 901862"/>
              <a:gd name="connsiteY7-518" fmla="*/ 336619 h 373507"/>
              <a:gd name="connsiteX8-519" fmla="*/ 43448 w 901862"/>
              <a:gd name="connsiteY8-520" fmla="*/ 373490 h 373507"/>
              <a:gd name="connsiteX9-521" fmla="*/ 0 w 901862"/>
              <a:gd name="connsiteY9-522" fmla="*/ 330042 h 373507"/>
              <a:gd name="connsiteX10-523" fmla="*/ 0 w 901862"/>
              <a:gd name="connsiteY10-524" fmla="*/ 156254 h 373507"/>
              <a:gd name="connsiteX0-525" fmla="*/ 0 w 901862"/>
              <a:gd name="connsiteY0-526" fmla="*/ 156254 h 420677"/>
              <a:gd name="connsiteX1-527" fmla="*/ 45639 w 901862"/>
              <a:gd name="connsiteY1-528" fmla="*/ 0 h 420677"/>
              <a:gd name="connsiteX2-529" fmla="*/ 408216 w 901862"/>
              <a:gd name="connsiteY2-530" fmla="*/ 189898 h 420677"/>
              <a:gd name="connsiteX3-531" fmla="*/ 792935 w 901862"/>
              <a:gd name="connsiteY3-532" fmla="*/ 70414 h 420677"/>
              <a:gd name="connsiteX4-533" fmla="*/ 901862 w 901862"/>
              <a:gd name="connsiteY4-534" fmla="*/ 156254 h 420677"/>
              <a:gd name="connsiteX5-535" fmla="*/ 901862 w 901862"/>
              <a:gd name="connsiteY5-536" fmla="*/ 330042 h 420677"/>
              <a:gd name="connsiteX6-537" fmla="*/ 858414 w 901862"/>
              <a:gd name="connsiteY6-538" fmla="*/ 373490 h 420677"/>
              <a:gd name="connsiteX7-539" fmla="*/ 459752 w 901862"/>
              <a:gd name="connsiteY7-540" fmla="*/ 336619 h 420677"/>
              <a:gd name="connsiteX8-541" fmla="*/ 49971 w 901862"/>
              <a:gd name="connsiteY8-542" fmla="*/ 420666 h 420677"/>
              <a:gd name="connsiteX9-543" fmla="*/ 0 w 901862"/>
              <a:gd name="connsiteY9-544" fmla="*/ 330042 h 420677"/>
              <a:gd name="connsiteX10-545" fmla="*/ 0 w 901862"/>
              <a:gd name="connsiteY10-546" fmla="*/ 156254 h 420677"/>
              <a:gd name="connsiteX0-547" fmla="*/ 0 w 901862"/>
              <a:gd name="connsiteY0-548" fmla="*/ 156254 h 460941"/>
              <a:gd name="connsiteX1-549" fmla="*/ 45639 w 901862"/>
              <a:gd name="connsiteY1-550" fmla="*/ 0 h 460941"/>
              <a:gd name="connsiteX2-551" fmla="*/ 408216 w 901862"/>
              <a:gd name="connsiteY2-552" fmla="*/ 189898 h 460941"/>
              <a:gd name="connsiteX3-553" fmla="*/ 792935 w 901862"/>
              <a:gd name="connsiteY3-554" fmla="*/ 70414 h 460941"/>
              <a:gd name="connsiteX4-555" fmla="*/ 901862 w 901862"/>
              <a:gd name="connsiteY4-556" fmla="*/ 156254 h 460941"/>
              <a:gd name="connsiteX5-557" fmla="*/ 901862 w 901862"/>
              <a:gd name="connsiteY5-558" fmla="*/ 330042 h 460941"/>
              <a:gd name="connsiteX6-559" fmla="*/ 834446 w 901862"/>
              <a:gd name="connsiteY6-560" fmla="*/ 460941 h 460941"/>
              <a:gd name="connsiteX7-561" fmla="*/ 459752 w 901862"/>
              <a:gd name="connsiteY7-562" fmla="*/ 336619 h 460941"/>
              <a:gd name="connsiteX8-563" fmla="*/ 49971 w 901862"/>
              <a:gd name="connsiteY8-564" fmla="*/ 420666 h 460941"/>
              <a:gd name="connsiteX9-565" fmla="*/ 0 w 901862"/>
              <a:gd name="connsiteY9-566" fmla="*/ 330042 h 460941"/>
              <a:gd name="connsiteX10-567" fmla="*/ 0 w 901862"/>
              <a:gd name="connsiteY10-568" fmla="*/ 156254 h 460941"/>
              <a:gd name="connsiteX0-569" fmla="*/ 0 w 901862"/>
              <a:gd name="connsiteY0-570" fmla="*/ 156254 h 460941"/>
              <a:gd name="connsiteX1-571" fmla="*/ 45639 w 901862"/>
              <a:gd name="connsiteY1-572" fmla="*/ 0 h 460941"/>
              <a:gd name="connsiteX2-573" fmla="*/ 408216 w 901862"/>
              <a:gd name="connsiteY2-574" fmla="*/ 189898 h 460941"/>
              <a:gd name="connsiteX3-575" fmla="*/ 792935 w 901862"/>
              <a:gd name="connsiteY3-576" fmla="*/ 70414 h 460941"/>
              <a:gd name="connsiteX4-577" fmla="*/ 901862 w 901862"/>
              <a:gd name="connsiteY4-578" fmla="*/ 156254 h 460941"/>
              <a:gd name="connsiteX5-579" fmla="*/ 901862 w 901862"/>
              <a:gd name="connsiteY5-580" fmla="*/ 330042 h 460941"/>
              <a:gd name="connsiteX6-581" fmla="*/ 834446 w 901862"/>
              <a:gd name="connsiteY6-582" fmla="*/ 460941 h 460941"/>
              <a:gd name="connsiteX7-583" fmla="*/ 459752 w 901862"/>
              <a:gd name="connsiteY7-584" fmla="*/ 336619 h 460941"/>
              <a:gd name="connsiteX8-585" fmla="*/ 49971 w 901862"/>
              <a:gd name="connsiteY8-586" fmla="*/ 420666 h 460941"/>
              <a:gd name="connsiteX9-587" fmla="*/ 0 w 901862"/>
              <a:gd name="connsiteY9-588" fmla="*/ 330042 h 460941"/>
              <a:gd name="connsiteX10-589" fmla="*/ 0 w 901862"/>
              <a:gd name="connsiteY10-590" fmla="*/ 156254 h 460941"/>
              <a:gd name="connsiteX0-591" fmla="*/ 0 w 901862"/>
              <a:gd name="connsiteY0-592" fmla="*/ 156254 h 518129"/>
              <a:gd name="connsiteX1-593" fmla="*/ 45639 w 901862"/>
              <a:gd name="connsiteY1-594" fmla="*/ 0 h 518129"/>
              <a:gd name="connsiteX2-595" fmla="*/ 408216 w 901862"/>
              <a:gd name="connsiteY2-596" fmla="*/ 189898 h 518129"/>
              <a:gd name="connsiteX3-597" fmla="*/ 792935 w 901862"/>
              <a:gd name="connsiteY3-598" fmla="*/ 70414 h 518129"/>
              <a:gd name="connsiteX4-599" fmla="*/ 901862 w 901862"/>
              <a:gd name="connsiteY4-600" fmla="*/ 156254 h 518129"/>
              <a:gd name="connsiteX5-601" fmla="*/ 901862 w 901862"/>
              <a:gd name="connsiteY5-602" fmla="*/ 330042 h 518129"/>
              <a:gd name="connsiteX6-603" fmla="*/ 820718 w 901862"/>
              <a:gd name="connsiteY6-604" fmla="*/ 518129 h 518129"/>
              <a:gd name="connsiteX7-605" fmla="*/ 459752 w 901862"/>
              <a:gd name="connsiteY7-606" fmla="*/ 336619 h 518129"/>
              <a:gd name="connsiteX8-607" fmla="*/ 49971 w 901862"/>
              <a:gd name="connsiteY8-608" fmla="*/ 420666 h 518129"/>
              <a:gd name="connsiteX9-609" fmla="*/ 0 w 901862"/>
              <a:gd name="connsiteY9-610" fmla="*/ 330042 h 518129"/>
              <a:gd name="connsiteX10-611" fmla="*/ 0 w 901862"/>
              <a:gd name="connsiteY10-612" fmla="*/ 156254 h 518129"/>
              <a:gd name="connsiteX0-613" fmla="*/ 0 w 901862"/>
              <a:gd name="connsiteY0-614" fmla="*/ 156254 h 518129"/>
              <a:gd name="connsiteX1-615" fmla="*/ 45639 w 901862"/>
              <a:gd name="connsiteY1-616" fmla="*/ 0 h 518129"/>
              <a:gd name="connsiteX2-617" fmla="*/ 408216 w 901862"/>
              <a:gd name="connsiteY2-618" fmla="*/ 189898 h 518129"/>
              <a:gd name="connsiteX3-619" fmla="*/ 792935 w 901862"/>
              <a:gd name="connsiteY3-620" fmla="*/ 70414 h 518129"/>
              <a:gd name="connsiteX4-621" fmla="*/ 901862 w 901862"/>
              <a:gd name="connsiteY4-622" fmla="*/ 156254 h 518129"/>
              <a:gd name="connsiteX5-623" fmla="*/ 901862 w 901862"/>
              <a:gd name="connsiteY5-624" fmla="*/ 330042 h 518129"/>
              <a:gd name="connsiteX6-625" fmla="*/ 820718 w 901862"/>
              <a:gd name="connsiteY6-626" fmla="*/ 518129 h 518129"/>
              <a:gd name="connsiteX7-627" fmla="*/ 459752 w 901862"/>
              <a:gd name="connsiteY7-628" fmla="*/ 336619 h 518129"/>
              <a:gd name="connsiteX8-629" fmla="*/ 49971 w 901862"/>
              <a:gd name="connsiteY8-630" fmla="*/ 420666 h 518129"/>
              <a:gd name="connsiteX9-631" fmla="*/ 0 w 901862"/>
              <a:gd name="connsiteY9-632" fmla="*/ 330042 h 518129"/>
              <a:gd name="connsiteX10-633" fmla="*/ 0 w 901862"/>
              <a:gd name="connsiteY10-634" fmla="*/ 156254 h 518129"/>
              <a:gd name="connsiteX0-635" fmla="*/ 0 w 901862"/>
              <a:gd name="connsiteY0-636" fmla="*/ 156254 h 518129"/>
              <a:gd name="connsiteX1-637" fmla="*/ 45639 w 901862"/>
              <a:gd name="connsiteY1-638" fmla="*/ 0 h 518129"/>
              <a:gd name="connsiteX2-639" fmla="*/ 408216 w 901862"/>
              <a:gd name="connsiteY2-640" fmla="*/ 189898 h 518129"/>
              <a:gd name="connsiteX3-641" fmla="*/ 792935 w 901862"/>
              <a:gd name="connsiteY3-642" fmla="*/ 70414 h 518129"/>
              <a:gd name="connsiteX4-643" fmla="*/ 901862 w 901862"/>
              <a:gd name="connsiteY4-644" fmla="*/ 156254 h 518129"/>
              <a:gd name="connsiteX5-645" fmla="*/ 901862 w 901862"/>
              <a:gd name="connsiteY5-646" fmla="*/ 330042 h 518129"/>
              <a:gd name="connsiteX6-647" fmla="*/ 820718 w 901862"/>
              <a:gd name="connsiteY6-648" fmla="*/ 518129 h 518129"/>
              <a:gd name="connsiteX7-649" fmla="*/ 449618 w 901862"/>
              <a:gd name="connsiteY7-650" fmla="*/ 343309 h 518129"/>
              <a:gd name="connsiteX8-651" fmla="*/ 49971 w 901862"/>
              <a:gd name="connsiteY8-652" fmla="*/ 420666 h 518129"/>
              <a:gd name="connsiteX9-653" fmla="*/ 0 w 901862"/>
              <a:gd name="connsiteY9-654" fmla="*/ 330042 h 518129"/>
              <a:gd name="connsiteX10-655" fmla="*/ 0 w 901862"/>
              <a:gd name="connsiteY10-656" fmla="*/ 156254 h 518129"/>
              <a:gd name="connsiteX0-657" fmla="*/ 0 w 901862"/>
              <a:gd name="connsiteY0-658" fmla="*/ 156254 h 518129"/>
              <a:gd name="connsiteX1-659" fmla="*/ 45639 w 901862"/>
              <a:gd name="connsiteY1-660" fmla="*/ 0 h 518129"/>
              <a:gd name="connsiteX2-661" fmla="*/ 408216 w 901862"/>
              <a:gd name="connsiteY2-662" fmla="*/ 189898 h 518129"/>
              <a:gd name="connsiteX3-663" fmla="*/ 792935 w 901862"/>
              <a:gd name="connsiteY3-664" fmla="*/ 70414 h 518129"/>
              <a:gd name="connsiteX4-665" fmla="*/ 901862 w 901862"/>
              <a:gd name="connsiteY4-666" fmla="*/ 156254 h 518129"/>
              <a:gd name="connsiteX5-667" fmla="*/ 901862 w 901862"/>
              <a:gd name="connsiteY5-668" fmla="*/ 330042 h 518129"/>
              <a:gd name="connsiteX6-669" fmla="*/ 820718 w 901862"/>
              <a:gd name="connsiteY6-670" fmla="*/ 518129 h 518129"/>
              <a:gd name="connsiteX7-671" fmla="*/ 449618 w 901862"/>
              <a:gd name="connsiteY7-672" fmla="*/ 343309 h 518129"/>
              <a:gd name="connsiteX8-673" fmla="*/ 53233 w 901862"/>
              <a:gd name="connsiteY8-674" fmla="*/ 444254 h 518129"/>
              <a:gd name="connsiteX9-675" fmla="*/ 0 w 901862"/>
              <a:gd name="connsiteY9-676" fmla="*/ 330042 h 518129"/>
              <a:gd name="connsiteX10-677" fmla="*/ 0 w 901862"/>
              <a:gd name="connsiteY10-678" fmla="*/ 156254 h 518129"/>
              <a:gd name="connsiteX0-679" fmla="*/ 0 w 901862"/>
              <a:gd name="connsiteY0-680" fmla="*/ 156254 h 518129"/>
              <a:gd name="connsiteX1-681" fmla="*/ 45639 w 901862"/>
              <a:gd name="connsiteY1-682" fmla="*/ 0 h 518129"/>
              <a:gd name="connsiteX2-683" fmla="*/ 408216 w 901862"/>
              <a:gd name="connsiteY2-684" fmla="*/ 189898 h 518129"/>
              <a:gd name="connsiteX3-685" fmla="*/ 792935 w 901862"/>
              <a:gd name="connsiteY3-686" fmla="*/ 70414 h 518129"/>
              <a:gd name="connsiteX4-687" fmla="*/ 901862 w 901862"/>
              <a:gd name="connsiteY4-688" fmla="*/ 156254 h 518129"/>
              <a:gd name="connsiteX5-689" fmla="*/ 901862 w 901862"/>
              <a:gd name="connsiteY5-690" fmla="*/ 330042 h 518129"/>
              <a:gd name="connsiteX6-691" fmla="*/ 820718 w 901862"/>
              <a:gd name="connsiteY6-692" fmla="*/ 518129 h 518129"/>
              <a:gd name="connsiteX7-693" fmla="*/ 449618 w 901862"/>
              <a:gd name="connsiteY7-694" fmla="*/ 343309 h 518129"/>
              <a:gd name="connsiteX8-695" fmla="*/ 53233 w 901862"/>
              <a:gd name="connsiteY8-696" fmla="*/ 444254 h 518129"/>
              <a:gd name="connsiteX9-697" fmla="*/ 0 w 901862"/>
              <a:gd name="connsiteY9-698" fmla="*/ 330042 h 518129"/>
              <a:gd name="connsiteX10-699" fmla="*/ 0 w 901862"/>
              <a:gd name="connsiteY10-700" fmla="*/ 156254 h 518129"/>
              <a:gd name="connsiteX0-701" fmla="*/ 0 w 901862"/>
              <a:gd name="connsiteY0-702" fmla="*/ 156254 h 518129"/>
              <a:gd name="connsiteX1-703" fmla="*/ 45639 w 901862"/>
              <a:gd name="connsiteY1-704" fmla="*/ 0 h 518129"/>
              <a:gd name="connsiteX2-705" fmla="*/ 408216 w 901862"/>
              <a:gd name="connsiteY2-706" fmla="*/ 189898 h 518129"/>
              <a:gd name="connsiteX3-707" fmla="*/ 792935 w 901862"/>
              <a:gd name="connsiteY3-708" fmla="*/ 70414 h 518129"/>
              <a:gd name="connsiteX4-709" fmla="*/ 901862 w 901862"/>
              <a:gd name="connsiteY4-710" fmla="*/ 156254 h 518129"/>
              <a:gd name="connsiteX5-711" fmla="*/ 901862 w 901862"/>
              <a:gd name="connsiteY5-712" fmla="*/ 330042 h 518129"/>
              <a:gd name="connsiteX6-713" fmla="*/ 820718 w 901862"/>
              <a:gd name="connsiteY6-714" fmla="*/ 518129 h 518129"/>
              <a:gd name="connsiteX7-715" fmla="*/ 449618 w 901862"/>
              <a:gd name="connsiteY7-716" fmla="*/ 343309 h 518129"/>
              <a:gd name="connsiteX8-717" fmla="*/ 53233 w 901862"/>
              <a:gd name="connsiteY8-718" fmla="*/ 444254 h 518129"/>
              <a:gd name="connsiteX9-719" fmla="*/ 0 w 901862"/>
              <a:gd name="connsiteY9-720" fmla="*/ 330042 h 518129"/>
              <a:gd name="connsiteX10-721" fmla="*/ 0 w 901862"/>
              <a:gd name="connsiteY10-722" fmla="*/ 156254 h 518129"/>
              <a:gd name="connsiteX0-723" fmla="*/ 0 w 901862"/>
              <a:gd name="connsiteY0-724" fmla="*/ 156254 h 518129"/>
              <a:gd name="connsiteX1-725" fmla="*/ 45639 w 901862"/>
              <a:gd name="connsiteY1-726" fmla="*/ 0 h 518129"/>
              <a:gd name="connsiteX2-727" fmla="*/ 408216 w 901862"/>
              <a:gd name="connsiteY2-728" fmla="*/ 189898 h 518129"/>
              <a:gd name="connsiteX3-729" fmla="*/ 792935 w 901862"/>
              <a:gd name="connsiteY3-730" fmla="*/ 70414 h 518129"/>
              <a:gd name="connsiteX4-731" fmla="*/ 901862 w 901862"/>
              <a:gd name="connsiteY4-732" fmla="*/ 156254 h 518129"/>
              <a:gd name="connsiteX5-733" fmla="*/ 901862 w 901862"/>
              <a:gd name="connsiteY5-734" fmla="*/ 330042 h 518129"/>
              <a:gd name="connsiteX6-735" fmla="*/ 820718 w 901862"/>
              <a:gd name="connsiteY6-736" fmla="*/ 518129 h 518129"/>
              <a:gd name="connsiteX7-737" fmla="*/ 449618 w 901862"/>
              <a:gd name="connsiteY7-738" fmla="*/ 343309 h 518129"/>
              <a:gd name="connsiteX8-739" fmla="*/ 53233 w 901862"/>
              <a:gd name="connsiteY8-740" fmla="*/ 444254 h 518129"/>
              <a:gd name="connsiteX9-741" fmla="*/ 0 w 901862"/>
              <a:gd name="connsiteY9-742" fmla="*/ 330042 h 518129"/>
              <a:gd name="connsiteX10-743" fmla="*/ 0 w 901862"/>
              <a:gd name="connsiteY10-744" fmla="*/ 156254 h 518129"/>
              <a:gd name="connsiteX0-745" fmla="*/ 0 w 901862"/>
              <a:gd name="connsiteY0-746" fmla="*/ 156254 h 518129"/>
              <a:gd name="connsiteX1-747" fmla="*/ 45639 w 901862"/>
              <a:gd name="connsiteY1-748" fmla="*/ 0 h 518129"/>
              <a:gd name="connsiteX2-749" fmla="*/ 408216 w 901862"/>
              <a:gd name="connsiteY2-750" fmla="*/ 189898 h 518129"/>
              <a:gd name="connsiteX3-751" fmla="*/ 792935 w 901862"/>
              <a:gd name="connsiteY3-752" fmla="*/ 70414 h 518129"/>
              <a:gd name="connsiteX4-753" fmla="*/ 901862 w 901862"/>
              <a:gd name="connsiteY4-754" fmla="*/ 156254 h 518129"/>
              <a:gd name="connsiteX5-755" fmla="*/ 901862 w 901862"/>
              <a:gd name="connsiteY5-756" fmla="*/ 330042 h 518129"/>
              <a:gd name="connsiteX6-757" fmla="*/ 820718 w 901862"/>
              <a:gd name="connsiteY6-758" fmla="*/ 518129 h 518129"/>
              <a:gd name="connsiteX7-759" fmla="*/ 449618 w 901862"/>
              <a:gd name="connsiteY7-760" fmla="*/ 343309 h 518129"/>
              <a:gd name="connsiteX8-761" fmla="*/ 53233 w 901862"/>
              <a:gd name="connsiteY8-762" fmla="*/ 444254 h 518129"/>
              <a:gd name="connsiteX9-763" fmla="*/ 0 w 901862"/>
              <a:gd name="connsiteY9-764" fmla="*/ 330042 h 518129"/>
              <a:gd name="connsiteX10-765" fmla="*/ 0 w 901862"/>
              <a:gd name="connsiteY10-766" fmla="*/ 156254 h 518129"/>
              <a:gd name="connsiteX0-767" fmla="*/ 0 w 901862"/>
              <a:gd name="connsiteY0-768" fmla="*/ 171490 h 533365"/>
              <a:gd name="connsiteX1-769" fmla="*/ 27185 w 901862"/>
              <a:gd name="connsiteY1-770" fmla="*/ 0 h 533365"/>
              <a:gd name="connsiteX2-771" fmla="*/ 408216 w 901862"/>
              <a:gd name="connsiteY2-772" fmla="*/ 205134 h 533365"/>
              <a:gd name="connsiteX3-773" fmla="*/ 792935 w 901862"/>
              <a:gd name="connsiteY3-774" fmla="*/ 85650 h 533365"/>
              <a:gd name="connsiteX4-775" fmla="*/ 901862 w 901862"/>
              <a:gd name="connsiteY4-776" fmla="*/ 171490 h 533365"/>
              <a:gd name="connsiteX5-777" fmla="*/ 901862 w 901862"/>
              <a:gd name="connsiteY5-778" fmla="*/ 345278 h 533365"/>
              <a:gd name="connsiteX6-779" fmla="*/ 820718 w 901862"/>
              <a:gd name="connsiteY6-780" fmla="*/ 533365 h 533365"/>
              <a:gd name="connsiteX7-781" fmla="*/ 449618 w 901862"/>
              <a:gd name="connsiteY7-782" fmla="*/ 358545 h 533365"/>
              <a:gd name="connsiteX8-783" fmla="*/ 53233 w 901862"/>
              <a:gd name="connsiteY8-784" fmla="*/ 459490 h 533365"/>
              <a:gd name="connsiteX9-785" fmla="*/ 0 w 901862"/>
              <a:gd name="connsiteY9-786" fmla="*/ 345278 h 533365"/>
              <a:gd name="connsiteX10-787" fmla="*/ 0 w 901862"/>
              <a:gd name="connsiteY10-788" fmla="*/ 171490 h 53336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479" y="connsiteY10-480"/>
              </a:cxn>
            </a:cxnLst>
            <a:rect l="l" t="t" r="r" b="b"/>
            <a:pathLst>
              <a:path w="901862" h="533365">
                <a:moveTo>
                  <a:pt x="0" y="171490"/>
                </a:moveTo>
                <a:cubicBezTo>
                  <a:pt x="0" y="147494"/>
                  <a:pt x="3189" y="0"/>
                  <a:pt x="27185" y="0"/>
                </a:cubicBezTo>
                <a:cubicBezTo>
                  <a:pt x="108606" y="96799"/>
                  <a:pt x="280591" y="190859"/>
                  <a:pt x="408216" y="205134"/>
                </a:cubicBezTo>
                <a:cubicBezTo>
                  <a:pt x="535841" y="219409"/>
                  <a:pt x="638523" y="203937"/>
                  <a:pt x="792935" y="85650"/>
                </a:cubicBezTo>
                <a:cubicBezTo>
                  <a:pt x="816931" y="85650"/>
                  <a:pt x="901862" y="147494"/>
                  <a:pt x="901862" y="171490"/>
                </a:cubicBezTo>
                <a:lnTo>
                  <a:pt x="901862" y="345278"/>
                </a:lnTo>
                <a:cubicBezTo>
                  <a:pt x="901862" y="369274"/>
                  <a:pt x="844714" y="533365"/>
                  <a:pt x="820718" y="533365"/>
                </a:cubicBezTo>
                <a:cubicBezTo>
                  <a:pt x="658038" y="406441"/>
                  <a:pt x="577532" y="370857"/>
                  <a:pt x="449618" y="358545"/>
                </a:cubicBezTo>
                <a:cubicBezTo>
                  <a:pt x="321704" y="346233"/>
                  <a:pt x="129858" y="460586"/>
                  <a:pt x="53233" y="459490"/>
                </a:cubicBezTo>
                <a:cubicBezTo>
                  <a:pt x="29237" y="459490"/>
                  <a:pt x="0" y="369274"/>
                  <a:pt x="0" y="345278"/>
                </a:cubicBezTo>
                <a:lnTo>
                  <a:pt x="0" y="17149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9" rIns="68576" bIns="34289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conveyor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p="http://schemas.openxmlformats.org/presentationml/2006/main">
  <p:tag name="PA" val="v3.2.0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ags/tag13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ags/tag14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p="http://schemas.openxmlformats.org/presentationml/2006/main">
  <p:tag name="MH" val="20161022204031"/>
  <p:tag name="MH_LIBRARY" val="GRAPHIC"/>
  <p:tag name="MH_ORDER" val="Straight Connector 6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ISPRING_PRESENTATION_TITLE" val="22008"/>
</p:tagLst>
</file>

<file path=ppt/tags/tag2.xml><?xml version="1.0" encoding="utf-8"?>
<p:tagLst xmlns:p="http://schemas.openxmlformats.org/presentationml/2006/main">
  <p:tag name="MH" val="20161022203400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ags/tag4.xml><?xml version="1.0" encoding="utf-8"?>
<p:tagLst xmlns:p="http://schemas.openxmlformats.org/presentationml/2006/main">
  <p:tag name="MH" val="20161022203400"/>
  <p:tag name="MH_LIBRARY" val="GRAPHIC"/>
  <p:tag name="MH_TYPE" val="SubTitle"/>
  <p:tag name="MH_ORDER" val="2"/>
</p:tagLst>
</file>

<file path=ppt/tags/tag5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6.xml><?xml version="1.0" encoding="utf-8"?>
<p:tagLst xmlns:p="http://schemas.openxmlformats.org/presentationml/2006/main">
  <p:tag name="MH" val="20161022203400"/>
  <p:tag name="MH_LIBRARY" val="GRAPHIC"/>
  <p:tag name="MH_TYPE" val="SubTitle"/>
  <p:tag name="MH_ORDER" val="3"/>
</p:tagLst>
</file>

<file path=ppt/tags/tag7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p="http://schemas.openxmlformats.org/presentationml/2006/main">
  <p:tag name="MH" val="20161022203400"/>
  <p:tag name="MH_LIBRARY" val="GRAPHIC"/>
  <p:tag name="MH_TYPE" val="SubTitle"/>
  <p:tag name="MH_ORDER" val="4"/>
</p:tagLst>
</file>

<file path=ppt/tags/tag9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入职培训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4471</Words>
  <Application>WPS 演示</Application>
  <PresentationFormat>全屏显示(16:9)</PresentationFormat>
  <Paragraphs>521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方正大标宋简体</vt:lpstr>
      <vt:lpstr>Calibri</vt:lpstr>
      <vt:lpstr>Franklin Gothic Book</vt:lpstr>
      <vt:lpstr>方正中等线简体</vt:lpstr>
      <vt:lpstr>Arial Unicode MS</vt:lpstr>
      <vt:lpstr>楷体_GB2312</vt:lpstr>
      <vt:lpstr>新宋体</vt:lpstr>
      <vt:lpstr>Impact</vt:lpstr>
      <vt:lpstr>Lato Heavy</vt:lpstr>
      <vt:lpstr>方正正中黑简体</vt:lpstr>
      <vt:lpstr>等线</vt:lpstr>
      <vt:lpstr>华文仿宋</vt:lpstr>
      <vt:lpstr>Arial</vt:lpstr>
      <vt:lpstr>黑体</vt:lpstr>
      <vt:lpstr>入职培训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入职培训</dc:title>
  <dc:creator>第一PPT</dc:creator>
  <cp:keywords>www.1ppt.com</cp:keywords>
  <dc:description>www.1ppt.com</dc:description>
  <cp:lastModifiedBy>铭</cp:lastModifiedBy>
  <cp:revision>10</cp:revision>
  <dcterms:created xsi:type="dcterms:W3CDTF">2017-08-04T05:39:00Z</dcterms:created>
  <dcterms:modified xsi:type="dcterms:W3CDTF">2022-03-05T03:22:20Z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0BBFC2B02B3B4EB8B7C20D8DB8DE281D</vt:lpwstr>
  </property>
  <property fmtid="{D5CDD505-2E9C-101B-9397-08002B2CF9AE}" pid="3" name="KSOProductBuildVer">
    <vt:lpwstr>2052-11.1.0.11045</vt:lpwstr>
  </property>
</Properties>
</file>