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2" r:id="rId7"/>
    <p:sldId id="261" r:id="rId8"/>
    <p:sldId id="263" r:id="rId9"/>
    <p:sldId id="282" r:id="rId10"/>
    <p:sldId id="264" r:id="rId11"/>
    <p:sldId id="266" r:id="rId12"/>
    <p:sldId id="267" r:id="rId13"/>
    <p:sldId id="284" r:id="rId14"/>
    <p:sldId id="271" r:id="rId15"/>
    <p:sldId id="268" r:id="rId16"/>
    <p:sldId id="272" r:id="rId17"/>
    <p:sldId id="285" r:id="rId18"/>
    <p:sldId id="277" r:id="rId19"/>
    <p:sldId id="274" r:id="rId20"/>
    <p:sldId id="275" r:id="rId21"/>
    <p:sldId id="283"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0E762E-2BC7-4CB7-B9FE-C935D09174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11B76C-8D5D-454B-B46C-239CFA30E4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0E762E-2BC7-4CB7-B9FE-C935D091741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11B76C-8D5D-454B-B46C-239CFA30E4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sv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7.png"/><Relationship Id="rId4" Type="http://schemas.openxmlformats.org/officeDocument/2006/relationships/image" Target="../media/image3.svg"/><Relationship Id="rId3" Type="http://schemas.openxmlformats.org/officeDocument/2006/relationships/image" Target="../media/image6.png"/><Relationship Id="rId2" Type="http://schemas.openxmlformats.org/officeDocument/2006/relationships/image" Target="../media/image2.sv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8.svg"/><Relationship Id="rId7" Type="http://schemas.openxmlformats.org/officeDocument/2006/relationships/image" Target="../media/image11.png"/><Relationship Id="rId6" Type="http://schemas.openxmlformats.org/officeDocument/2006/relationships/image" Target="../media/image7.svg"/><Relationship Id="rId5" Type="http://schemas.openxmlformats.org/officeDocument/2006/relationships/image" Target="../media/image10.png"/><Relationship Id="rId4" Type="http://schemas.openxmlformats.org/officeDocument/2006/relationships/image" Target="../media/image6.svg"/><Relationship Id="rId3" Type="http://schemas.openxmlformats.org/officeDocument/2006/relationships/image" Target="../media/image9.png"/><Relationship Id="rId2" Type="http://schemas.openxmlformats.org/officeDocument/2006/relationships/image" Target="../media/image5.sv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7000">
              <a:schemeClr val="accent1"/>
            </a:gs>
            <a:gs pos="87000">
              <a:schemeClr val="accent1">
                <a:lumMod val="75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4" name="平行四边形 3"/>
          <p:cNvSpPr/>
          <p:nvPr/>
        </p:nvSpPr>
        <p:spPr>
          <a:xfrm rot="5400000">
            <a:off x="2600056" y="2207577"/>
            <a:ext cx="5280670" cy="4639376"/>
          </a:xfrm>
          <a:prstGeom prst="parallelogram">
            <a:avLst>
              <a:gd name="adj" fmla="val 22109"/>
            </a:avLst>
          </a:prstGeom>
          <a:gradFill flip="none" rotWithShape="0">
            <a:gsLst>
              <a:gs pos="54000">
                <a:schemeClr val="accent2">
                  <a:alpha val="0"/>
                </a:schemeClr>
              </a:gs>
              <a:gs pos="0">
                <a:schemeClr val="accent2">
                  <a:lumMod val="33000"/>
                  <a:lumOff val="67000"/>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rot="5400000">
            <a:off x="372630" y="4233148"/>
            <a:ext cx="5280670" cy="4639376"/>
          </a:xfrm>
          <a:prstGeom prst="parallelogram">
            <a:avLst>
              <a:gd name="adj" fmla="val 22865"/>
            </a:avLst>
          </a:prstGeom>
          <a:gradFill flip="none" rotWithShape="0">
            <a:gsLst>
              <a:gs pos="100000">
                <a:schemeClr val="accent2">
                  <a:alpha val="0"/>
                </a:schemeClr>
              </a:gs>
              <a:gs pos="0">
                <a:schemeClr val="accent2">
                  <a:lumMod val="33000"/>
                  <a:lumOff val="67000"/>
                  <a:alpha val="1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rot="5400000">
            <a:off x="-320647" y="5816689"/>
            <a:ext cx="5280670" cy="4639376"/>
          </a:xfrm>
          <a:prstGeom prst="parallelogram">
            <a:avLst>
              <a:gd name="adj" fmla="val 22092"/>
            </a:avLst>
          </a:prstGeom>
          <a:gradFill flip="none" rotWithShape="0">
            <a:gsLst>
              <a:gs pos="100000">
                <a:schemeClr val="accent2">
                  <a:alpha val="0"/>
                </a:schemeClr>
              </a:gs>
              <a:gs pos="0">
                <a:schemeClr val="accent2">
                  <a:alpha val="3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rot="16200000" flipH="1">
            <a:off x="6688762" y="439160"/>
            <a:ext cx="6548126" cy="628904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网站&#10;&#10;中度可信度描述已自动生成" hidden="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5325" y="-808715"/>
            <a:ext cx="10931654" cy="7666716"/>
          </a:xfrm>
          <a:prstGeom prst="rect">
            <a:avLst/>
          </a:prstGeom>
        </p:spPr>
      </p:pic>
      <p:sp>
        <p:nvSpPr>
          <p:cNvPr id="15" name="平行四边形 14"/>
          <p:cNvSpPr/>
          <p:nvPr/>
        </p:nvSpPr>
        <p:spPr>
          <a:xfrm rot="16200000" flipH="1">
            <a:off x="5905848" y="3690968"/>
            <a:ext cx="5653344" cy="6918960"/>
          </a:xfrm>
          <a:prstGeom prst="parallelogram">
            <a:avLst>
              <a:gd name="adj" fmla="val 26962"/>
            </a:avLst>
          </a:prstGeom>
          <a:gradFill flip="none" rotWithShape="0">
            <a:gsLst>
              <a:gs pos="100000">
                <a:schemeClr val="accent2">
                  <a:alpha val="0"/>
                </a:schemeClr>
              </a:gs>
              <a:gs pos="0">
                <a:schemeClr val="accent2">
                  <a:lumMod val="3000"/>
                  <a:lumOff val="97000"/>
                  <a:alpha val="4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rot="5400000">
            <a:off x="6499481" y="6532315"/>
            <a:ext cx="5280670" cy="2873487"/>
          </a:xfrm>
          <a:prstGeom prst="parallelogram">
            <a:avLst>
              <a:gd name="adj" fmla="val 22092"/>
            </a:avLst>
          </a:prstGeom>
          <a:gradFill flip="none" rotWithShape="0">
            <a:gsLst>
              <a:gs pos="100000">
                <a:schemeClr val="accent2">
                  <a:alpha val="24000"/>
                  <a:lumMod val="30000"/>
                  <a:lumOff val="70000"/>
                </a:schemeClr>
              </a:gs>
              <a:gs pos="0">
                <a:schemeClr val="accent2">
                  <a:alpha val="22000"/>
                  <a:lumMod val="44000"/>
                  <a:lumOff val="5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30777" y="2200910"/>
            <a:ext cx="7432040" cy="2122805"/>
          </a:xfrm>
          <a:prstGeom prst="rect">
            <a:avLst/>
          </a:prstGeom>
          <a:noFill/>
        </p:spPr>
        <p:txBody>
          <a:bodyPr wrap="square" rtlCol="0">
            <a:spAutoFit/>
          </a:bodyPr>
          <a:lstStyle/>
          <a:p>
            <a:pPr algn="l"/>
            <a:r>
              <a:rPr lang="zh-CN" altLang="en-US" sz="6600" b="1" dirty="0">
                <a:solidFill>
                  <a:schemeClr val="bg1"/>
                </a:solidFill>
                <a:latin typeface="思源黑体 CN Bold" panose="020B0800000000000000" charset="-122"/>
                <a:ea typeface="思源黑体 CN Bold" panose="020B0800000000000000" charset="-122"/>
              </a:rPr>
              <a:t>橙色几何渐变</a:t>
            </a:r>
            <a:endParaRPr lang="zh-CN" altLang="en-US" sz="6600" b="1" dirty="0">
              <a:solidFill>
                <a:schemeClr val="bg1"/>
              </a:solidFill>
              <a:latin typeface="思源黑体 CN Bold" panose="020B0800000000000000" charset="-122"/>
              <a:ea typeface="思源黑体 CN Bold" panose="020B0800000000000000" charset="-122"/>
            </a:endParaRPr>
          </a:p>
          <a:p>
            <a:pPr algn="l"/>
            <a:r>
              <a:rPr lang="zh-CN" altLang="en-US" sz="6600" b="1" dirty="0">
                <a:solidFill>
                  <a:schemeClr val="bg1"/>
                </a:solidFill>
                <a:latin typeface="思源黑体 CN Bold" panose="020B0800000000000000" charset="-122"/>
                <a:ea typeface="思源黑体 CN Bold" panose="020B0800000000000000" charset="-122"/>
              </a:rPr>
              <a:t>活力企业介绍模板</a:t>
            </a:r>
            <a:endParaRPr lang="zh-CN" altLang="en-US" sz="6600" b="1" dirty="0">
              <a:solidFill>
                <a:schemeClr val="bg1"/>
              </a:solidFill>
              <a:latin typeface="思源黑体 CN Bold" panose="020B0800000000000000" charset="-122"/>
              <a:ea typeface="思源黑体 CN Bold" panose="020B0800000000000000" charset="-122"/>
            </a:endParaRPr>
          </a:p>
        </p:txBody>
      </p:sp>
      <p:sp>
        <p:nvSpPr>
          <p:cNvPr id="24" name="文本框 23"/>
          <p:cNvSpPr txBox="1"/>
          <p:nvPr/>
        </p:nvSpPr>
        <p:spPr>
          <a:xfrm>
            <a:off x="530777" y="5097267"/>
            <a:ext cx="1784214" cy="398780"/>
          </a:xfrm>
          <a:prstGeom prst="rect">
            <a:avLst/>
          </a:prstGeom>
          <a:noFill/>
        </p:spPr>
        <p:txBody>
          <a:bodyPr wrap="square" rtlCol="0">
            <a:spAutoFit/>
          </a:bodyPr>
          <a:lstStyle/>
          <a:p>
            <a:r>
              <a:rPr lang="zh-CN" altLang="en-US"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rPr>
              <a:t>汇报人：</a:t>
            </a:r>
            <a:r>
              <a:rPr lang="en-US" altLang="zh-CN"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rPr>
              <a:t>xxxx</a:t>
            </a:r>
            <a:endParaRPr lang="en-US" altLang="zh-CN"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endParaRPr>
          </a:p>
        </p:txBody>
      </p:sp>
      <p:sp>
        <p:nvSpPr>
          <p:cNvPr id="25" name="平行四边形 24"/>
          <p:cNvSpPr/>
          <p:nvPr/>
        </p:nvSpPr>
        <p:spPr>
          <a:xfrm rot="16200000" flipH="1">
            <a:off x="10255913" y="2190425"/>
            <a:ext cx="5280670" cy="4639376"/>
          </a:xfrm>
          <a:prstGeom prst="parallelogram">
            <a:avLst>
              <a:gd name="adj" fmla="val 22254"/>
            </a:avLst>
          </a:prstGeom>
          <a:gradFill flip="none" rotWithShape="0">
            <a:gsLst>
              <a:gs pos="99000">
                <a:schemeClr val="accent1">
                  <a:alpha val="0"/>
                </a:schemeClr>
              </a:gs>
              <a:gs pos="0">
                <a:schemeClr val="accent2">
                  <a:alpha val="56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93337" y="1326002"/>
            <a:ext cx="1784214" cy="398780"/>
          </a:xfrm>
          <a:prstGeom prst="rect">
            <a:avLst/>
          </a:prstGeom>
          <a:noFill/>
        </p:spPr>
        <p:txBody>
          <a:bodyPr wrap="square" rtlCol="0">
            <a:spAutoFit/>
          </a:bodyPr>
          <a:p>
            <a:r>
              <a:rPr lang="en-US" altLang="zh-CN"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rPr>
              <a:t>Your LOGO</a:t>
            </a:r>
            <a:endParaRPr lang="en-US" altLang="zh-CN"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695325" y="1397001"/>
            <a:ext cx="2488297" cy="4876800"/>
          </a:xfrm>
          <a:prstGeom prst="rect">
            <a:avLst/>
          </a:prstGeom>
          <a:gradFill flip="none" rotWithShape="1">
            <a:gsLst>
              <a:gs pos="0">
                <a:schemeClr val="bg1">
                  <a:alpha val="0"/>
                </a:schemeClr>
              </a:gs>
              <a:gs pos="86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466343" y="1397001"/>
            <a:ext cx="2488297" cy="4876800"/>
          </a:xfrm>
          <a:prstGeom prst="rect">
            <a:avLst/>
          </a:prstGeom>
          <a:gradFill flip="none" rotWithShape="1">
            <a:gsLst>
              <a:gs pos="0">
                <a:schemeClr val="bg1">
                  <a:alpha val="0"/>
                </a:schemeClr>
              </a:gs>
              <a:gs pos="86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237361" y="1397001"/>
            <a:ext cx="2488297" cy="4876800"/>
          </a:xfrm>
          <a:prstGeom prst="rect">
            <a:avLst/>
          </a:prstGeom>
          <a:gradFill flip="none" rotWithShape="1">
            <a:gsLst>
              <a:gs pos="0">
                <a:schemeClr val="bg1">
                  <a:alpha val="0"/>
                </a:schemeClr>
              </a:gs>
              <a:gs pos="86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8378" y="1397001"/>
            <a:ext cx="2488297" cy="4876800"/>
          </a:xfrm>
          <a:prstGeom prst="rect">
            <a:avLst/>
          </a:prstGeom>
          <a:gradFill flip="none" rotWithShape="1">
            <a:gsLst>
              <a:gs pos="0">
                <a:schemeClr val="bg1">
                  <a:alpha val="0"/>
                </a:schemeClr>
              </a:gs>
              <a:gs pos="86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柱体 3"/>
          <p:cNvSpPr/>
          <p:nvPr/>
        </p:nvSpPr>
        <p:spPr>
          <a:xfrm rot="16200000">
            <a:off x="1287780" y="1315720"/>
            <a:ext cx="1263650" cy="2089150"/>
          </a:xfrm>
          <a:prstGeom prst="can">
            <a:avLst/>
          </a:prstGeom>
          <a:gradFill flip="none" rotWithShape="0">
            <a:gsLst>
              <a:gs pos="16000">
                <a:schemeClr val="accent2">
                  <a:lumMod val="60000"/>
                  <a:lumOff val="40000"/>
                </a:schemeClr>
              </a:gs>
              <a:gs pos="100000">
                <a:schemeClr val="accent2"/>
              </a:gs>
            </a:gsLst>
            <a:lin ang="0" scaled="1"/>
            <a:tileRect/>
          </a:gradFill>
          <a:ln>
            <a:noFill/>
          </a:ln>
          <a:effectLst>
            <a:outerShdw blurRad="304800" dist="177800" dir="4800000" sx="97000" sy="97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柱体 14"/>
          <p:cNvSpPr/>
          <p:nvPr/>
        </p:nvSpPr>
        <p:spPr>
          <a:xfrm rot="16200000">
            <a:off x="4072255" y="1315720"/>
            <a:ext cx="1263650" cy="2089150"/>
          </a:xfrm>
          <a:prstGeom prst="can">
            <a:avLst/>
          </a:prstGeom>
          <a:gradFill flip="none" rotWithShape="0">
            <a:gsLst>
              <a:gs pos="16000">
                <a:schemeClr val="accent2"/>
              </a:gs>
              <a:gs pos="100000">
                <a:schemeClr val="accent1"/>
              </a:gs>
            </a:gsLst>
            <a:lin ang="0" scaled="1"/>
            <a:tileRect/>
          </a:gradFill>
          <a:ln>
            <a:noFill/>
          </a:ln>
          <a:effectLst>
            <a:outerShdw blurRad="304800" dist="177800" dir="4800000" sx="97000" sy="97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柱体 16"/>
          <p:cNvSpPr/>
          <p:nvPr/>
        </p:nvSpPr>
        <p:spPr>
          <a:xfrm rot="16200000">
            <a:off x="6856095" y="1315720"/>
            <a:ext cx="1263650" cy="2089150"/>
          </a:xfrm>
          <a:prstGeom prst="can">
            <a:avLst/>
          </a:prstGeom>
          <a:gradFill flip="none" rotWithShape="0">
            <a:gsLst>
              <a:gs pos="16000">
                <a:schemeClr val="accent1"/>
              </a:gs>
              <a:gs pos="100000">
                <a:schemeClr val="accent1">
                  <a:lumMod val="75000"/>
                </a:schemeClr>
              </a:gs>
            </a:gsLst>
            <a:lin ang="0" scaled="1"/>
            <a:tileRect/>
          </a:gradFill>
          <a:ln>
            <a:noFill/>
          </a:ln>
          <a:effectLst>
            <a:outerShdw blurRad="304800" dist="177800" dir="4800000" sx="97000" sy="97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柱体 18"/>
          <p:cNvSpPr/>
          <p:nvPr/>
        </p:nvSpPr>
        <p:spPr>
          <a:xfrm rot="16200000">
            <a:off x="9640570" y="1315720"/>
            <a:ext cx="1263650" cy="2089150"/>
          </a:xfrm>
          <a:prstGeom prst="can">
            <a:avLst/>
          </a:prstGeom>
          <a:gradFill flip="none" rotWithShape="0">
            <a:gsLst>
              <a:gs pos="16000">
                <a:schemeClr val="accent1">
                  <a:lumMod val="75000"/>
                </a:schemeClr>
              </a:gs>
              <a:gs pos="100000">
                <a:schemeClr val="accent1">
                  <a:lumMod val="50000"/>
                </a:schemeClr>
              </a:gs>
            </a:gsLst>
            <a:lin ang="0" scaled="0"/>
            <a:tileRect/>
          </a:gradFill>
          <a:ln>
            <a:noFill/>
          </a:ln>
          <a:effectLst>
            <a:outerShdw blurRad="304800" dist="177800" dir="4800000" sx="97000" sy="97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五边形 6"/>
          <p:cNvSpPr/>
          <p:nvPr/>
        </p:nvSpPr>
        <p:spPr>
          <a:xfrm>
            <a:off x="-101600" y="2083435"/>
            <a:ext cx="12293600" cy="553720"/>
          </a:xfrm>
          <a:prstGeom prst="homePlat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p:cNvSpPr/>
          <p:nvPr/>
        </p:nvSpPr>
        <p:spPr>
          <a:xfrm rot="16200000">
            <a:off x="1366520" y="1394460"/>
            <a:ext cx="1263650" cy="1931035"/>
          </a:xfrm>
          <a:custGeom>
            <a:avLst/>
            <a:gdLst>
              <a:gd name="connsiteX0" fmla="*/ 1263650 w 1263650"/>
              <a:gd name="connsiteY0" fmla="*/ 109 h 1931303"/>
              <a:gd name="connsiteX1" fmla="*/ 1263650 w 1263650"/>
              <a:gd name="connsiteY1" fmla="*/ 109 h 1931303"/>
              <a:gd name="connsiteX2" fmla="*/ 1263650 w 1263650"/>
              <a:gd name="connsiteY2" fmla="*/ 1773347 h 1931303"/>
              <a:gd name="connsiteX3" fmla="*/ 631825 w 1263650"/>
              <a:gd name="connsiteY3" fmla="*/ 1931303 h 1931303"/>
              <a:gd name="connsiteX4" fmla="*/ 278566 w 1263650"/>
              <a:gd name="connsiteY4" fmla="*/ 1904327 h 1931303"/>
              <a:gd name="connsiteX5" fmla="*/ 0 w 1263650"/>
              <a:gd name="connsiteY5" fmla="*/ 1773347 h 1931303"/>
              <a:gd name="connsiteX6" fmla="*/ 0 w 1263650"/>
              <a:gd name="connsiteY6" fmla="*/ 109 h 1931303"/>
              <a:gd name="connsiteX7" fmla="*/ 0 w 1263650"/>
              <a:gd name="connsiteY7" fmla="*/ 109 h 1931303"/>
              <a:gd name="connsiteX8" fmla="*/ 44 w 1263650"/>
              <a:gd name="connsiteY8" fmla="*/ 0 h 1931303"/>
              <a:gd name="connsiteX9" fmla="*/ 12836 w 1263650"/>
              <a:gd name="connsiteY9" fmla="*/ 31677 h 1931303"/>
              <a:gd name="connsiteX10" fmla="*/ 631825 w 1263650"/>
              <a:gd name="connsiteY10" fmla="*/ 157624 h 1931303"/>
              <a:gd name="connsiteX11" fmla="*/ 1250814 w 1263650"/>
              <a:gd name="connsiteY11" fmla="*/ 31677 h 1931303"/>
              <a:gd name="connsiteX12" fmla="*/ 1263606 w 1263650"/>
              <a:gd name="connsiteY12" fmla="*/ 0 h 193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650" h="1931303">
                <a:moveTo>
                  <a:pt x="1263650" y="109"/>
                </a:moveTo>
                <a:lnTo>
                  <a:pt x="1263650" y="109"/>
                </a:lnTo>
                <a:lnTo>
                  <a:pt x="1263650" y="1773347"/>
                </a:lnTo>
                <a:cubicBezTo>
                  <a:pt x="1263650" y="1860584"/>
                  <a:pt x="980772" y="1931303"/>
                  <a:pt x="631825" y="1931303"/>
                </a:cubicBezTo>
                <a:cubicBezTo>
                  <a:pt x="500970" y="1931303"/>
                  <a:pt x="379406" y="1921358"/>
                  <a:pt x="278566" y="1904327"/>
                </a:cubicBezTo>
                <a:cubicBezTo>
                  <a:pt x="110499" y="1875941"/>
                  <a:pt x="0" y="1827870"/>
                  <a:pt x="0" y="1773347"/>
                </a:cubicBezTo>
                <a:lnTo>
                  <a:pt x="0" y="109"/>
                </a:lnTo>
                <a:lnTo>
                  <a:pt x="0" y="109"/>
                </a:lnTo>
                <a:lnTo>
                  <a:pt x="44" y="0"/>
                </a:lnTo>
                <a:lnTo>
                  <a:pt x="12836" y="31677"/>
                </a:lnTo>
                <a:cubicBezTo>
                  <a:pt x="71751" y="103555"/>
                  <a:pt x="326496" y="157624"/>
                  <a:pt x="631825" y="157624"/>
                </a:cubicBezTo>
                <a:cubicBezTo>
                  <a:pt x="937155" y="157624"/>
                  <a:pt x="1191899" y="103555"/>
                  <a:pt x="1250814" y="31677"/>
                </a:cubicBezTo>
                <a:lnTo>
                  <a:pt x="1263606" y="0"/>
                </a:lnTo>
                <a:close/>
              </a:path>
            </a:pathLst>
          </a:custGeom>
          <a:gradFill flip="none" rotWithShape="0">
            <a:gsLst>
              <a:gs pos="16000">
                <a:schemeClr val="accent2">
                  <a:lumMod val="60000"/>
                  <a:lumOff val="4000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p:cNvSpPr/>
          <p:nvPr/>
        </p:nvSpPr>
        <p:spPr>
          <a:xfrm rot="16200000">
            <a:off x="4150995" y="1394460"/>
            <a:ext cx="1263650" cy="1931035"/>
          </a:xfrm>
          <a:custGeom>
            <a:avLst/>
            <a:gdLst>
              <a:gd name="connsiteX0" fmla="*/ 1263650 w 1263650"/>
              <a:gd name="connsiteY0" fmla="*/ 109 h 1931303"/>
              <a:gd name="connsiteX1" fmla="*/ 1263650 w 1263650"/>
              <a:gd name="connsiteY1" fmla="*/ 1773347 h 1931303"/>
              <a:gd name="connsiteX2" fmla="*/ 631825 w 1263650"/>
              <a:gd name="connsiteY2" fmla="*/ 1931303 h 1931303"/>
              <a:gd name="connsiteX3" fmla="*/ 278566 w 1263650"/>
              <a:gd name="connsiteY3" fmla="*/ 1904326 h 1931303"/>
              <a:gd name="connsiteX4" fmla="*/ 0 w 1263650"/>
              <a:gd name="connsiteY4" fmla="*/ 1773347 h 1931303"/>
              <a:gd name="connsiteX5" fmla="*/ 0 w 1263650"/>
              <a:gd name="connsiteY5" fmla="*/ 109 h 1931303"/>
              <a:gd name="connsiteX6" fmla="*/ 44 w 1263650"/>
              <a:gd name="connsiteY6" fmla="*/ 0 h 1931303"/>
              <a:gd name="connsiteX7" fmla="*/ 12835 w 1263650"/>
              <a:gd name="connsiteY7" fmla="*/ 31678 h 1931303"/>
              <a:gd name="connsiteX8" fmla="*/ 631825 w 1263650"/>
              <a:gd name="connsiteY8" fmla="*/ 157625 h 1931303"/>
              <a:gd name="connsiteX9" fmla="*/ 1250814 w 1263650"/>
              <a:gd name="connsiteY9" fmla="*/ 31678 h 1931303"/>
              <a:gd name="connsiteX10" fmla="*/ 1263606 w 1263650"/>
              <a:gd name="connsiteY10" fmla="*/ 0 h 193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650" h="1931303">
                <a:moveTo>
                  <a:pt x="1263650" y="109"/>
                </a:moveTo>
                <a:lnTo>
                  <a:pt x="1263650" y="1773347"/>
                </a:lnTo>
                <a:cubicBezTo>
                  <a:pt x="1263650" y="1860584"/>
                  <a:pt x="980772" y="1931303"/>
                  <a:pt x="631825" y="1931303"/>
                </a:cubicBezTo>
                <a:cubicBezTo>
                  <a:pt x="500970" y="1931303"/>
                  <a:pt x="379406" y="1921358"/>
                  <a:pt x="278566" y="1904326"/>
                </a:cubicBezTo>
                <a:cubicBezTo>
                  <a:pt x="110499" y="1875941"/>
                  <a:pt x="0" y="1827870"/>
                  <a:pt x="0" y="1773347"/>
                </a:cubicBezTo>
                <a:lnTo>
                  <a:pt x="0" y="109"/>
                </a:lnTo>
                <a:lnTo>
                  <a:pt x="44" y="0"/>
                </a:lnTo>
                <a:lnTo>
                  <a:pt x="12835" y="31678"/>
                </a:lnTo>
                <a:cubicBezTo>
                  <a:pt x="71751" y="103556"/>
                  <a:pt x="326495" y="157625"/>
                  <a:pt x="631825" y="157625"/>
                </a:cubicBezTo>
                <a:cubicBezTo>
                  <a:pt x="937154" y="157625"/>
                  <a:pt x="1191899" y="103556"/>
                  <a:pt x="1250814" y="31678"/>
                </a:cubicBezTo>
                <a:lnTo>
                  <a:pt x="1263606" y="0"/>
                </a:lnTo>
                <a:close/>
              </a:path>
            </a:pathLst>
          </a:custGeom>
          <a:gradFill flip="none" rotWithShape="0">
            <a:gsLst>
              <a:gs pos="16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p:cNvSpPr/>
          <p:nvPr/>
        </p:nvSpPr>
        <p:spPr>
          <a:xfrm rot="16200000">
            <a:off x="6935470" y="1394460"/>
            <a:ext cx="1263650" cy="1931035"/>
          </a:xfrm>
          <a:custGeom>
            <a:avLst/>
            <a:gdLst>
              <a:gd name="connsiteX0" fmla="*/ 1263650 w 1263650"/>
              <a:gd name="connsiteY0" fmla="*/ 109 h 1931303"/>
              <a:gd name="connsiteX1" fmla="*/ 1263650 w 1263650"/>
              <a:gd name="connsiteY1" fmla="*/ 1773347 h 1931303"/>
              <a:gd name="connsiteX2" fmla="*/ 631825 w 1263650"/>
              <a:gd name="connsiteY2" fmla="*/ 1931303 h 1931303"/>
              <a:gd name="connsiteX3" fmla="*/ 278566 w 1263650"/>
              <a:gd name="connsiteY3" fmla="*/ 1904327 h 1931303"/>
              <a:gd name="connsiteX4" fmla="*/ 0 w 1263650"/>
              <a:gd name="connsiteY4" fmla="*/ 1773347 h 1931303"/>
              <a:gd name="connsiteX5" fmla="*/ 0 w 1263650"/>
              <a:gd name="connsiteY5" fmla="*/ 109 h 1931303"/>
              <a:gd name="connsiteX6" fmla="*/ 44 w 1263650"/>
              <a:gd name="connsiteY6" fmla="*/ 0 h 1931303"/>
              <a:gd name="connsiteX7" fmla="*/ 12836 w 1263650"/>
              <a:gd name="connsiteY7" fmla="*/ 31679 h 1931303"/>
              <a:gd name="connsiteX8" fmla="*/ 631825 w 1263650"/>
              <a:gd name="connsiteY8" fmla="*/ 157625 h 1931303"/>
              <a:gd name="connsiteX9" fmla="*/ 1250815 w 1263650"/>
              <a:gd name="connsiteY9" fmla="*/ 31679 h 1931303"/>
              <a:gd name="connsiteX10" fmla="*/ 1263606 w 1263650"/>
              <a:gd name="connsiteY10" fmla="*/ 0 h 193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650" h="1931303">
                <a:moveTo>
                  <a:pt x="1263650" y="109"/>
                </a:moveTo>
                <a:lnTo>
                  <a:pt x="1263650" y="1773347"/>
                </a:lnTo>
                <a:cubicBezTo>
                  <a:pt x="1263650" y="1860584"/>
                  <a:pt x="980772" y="1931303"/>
                  <a:pt x="631825" y="1931303"/>
                </a:cubicBezTo>
                <a:cubicBezTo>
                  <a:pt x="500970" y="1931303"/>
                  <a:pt x="379406" y="1921358"/>
                  <a:pt x="278566" y="1904327"/>
                </a:cubicBezTo>
                <a:cubicBezTo>
                  <a:pt x="110499" y="1875941"/>
                  <a:pt x="0" y="1827870"/>
                  <a:pt x="0" y="1773347"/>
                </a:cubicBezTo>
                <a:lnTo>
                  <a:pt x="0" y="109"/>
                </a:lnTo>
                <a:lnTo>
                  <a:pt x="44" y="0"/>
                </a:lnTo>
                <a:lnTo>
                  <a:pt x="12836" y="31679"/>
                </a:lnTo>
                <a:cubicBezTo>
                  <a:pt x="71751" y="103556"/>
                  <a:pt x="326496" y="157625"/>
                  <a:pt x="631825" y="157625"/>
                </a:cubicBezTo>
                <a:cubicBezTo>
                  <a:pt x="937155" y="157625"/>
                  <a:pt x="1191899" y="103556"/>
                  <a:pt x="1250815" y="31679"/>
                </a:cubicBezTo>
                <a:lnTo>
                  <a:pt x="1263606" y="0"/>
                </a:lnTo>
                <a:close/>
              </a:path>
            </a:pathLst>
          </a:custGeom>
          <a:gradFill flip="none" rotWithShape="0">
            <a:gsLst>
              <a:gs pos="16000">
                <a:schemeClr val="accent1"/>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p:cNvSpPr/>
          <p:nvPr/>
        </p:nvSpPr>
        <p:spPr>
          <a:xfrm rot="16200000">
            <a:off x="9719310" y="1394460"/>
            <a:ext cx="1263650" cy="1931035"/>
          </a:xfrm>
          <a:custGeom>
            <a:avLst/>
            <a:gdLst>
              <a:gd name="connsiteX0" fmla="*/ 1263650 w 1263650"/>
              <a:gd name="connsiteY0" fmla="*/ 109 h 1931303"/>
              <a:gd name="connsiteX1" fmla="*/ 1263650 w 1263650"/>
              <a:gd name="connsiteY1" fmla="*/ 1773347 h 1931303"/>
              <a:gd name="connsiteX2" fmla="*/ 631825 w 1263650"/>
              <a:gd name="connsiteY2" fmla="*/ 1931303 h 1931303"/>
              <a:gd name="connsiteX3" fmla="*/ 278566 w 1263650"/>
              <a:gd name="connsiteY3" fmla="*/ 1904327 h 1931303"/>
              <a:gd name="connsiteX4" fmla="*/ 0 w 1263650"/>
              <a:gd name="connsiteY4" fmla="*/ 1773347 h 1931303"/>
              <a:gd name="connsiteX5" fmla="*/ 0 w 1263650"/>
              <a:gd name="connsiteY5" fmla="*/ 109 h 1931303"/>
              <a:gd name="connsiteX6" fmla="*/ 44 w 1263650"/>
              <a:gd name="connsiteY6" fmla="*/ 0 h 1931303"/>
              <a:gd name="connsiteX7" fmla="*/ 12836 w 1263650"/>
              <a:gd name="connsiteY7" fmla="*/ 31678 h 1931303"/>
              <a:gd name="connsiteX8" fmla="*/ 631825 w 1263650"/>
              <a:gd name="connsiteY8" fmla="*/ 157625 h 1931303"/>
              <a:gd name="connsiteX9" fmla="*/ 1250815 w 1263650"/>
              <a:gd name="connsiteY9" fmla="*/ 31678 h 1931303"/>
              <a:gd name="connsiteX10" fmla="*/ 1263606 w 1263650"/>
              <a:gd name="connsiteY10" fmla="*/ 0 h 193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650" h="1931303">
                <a:moveTo>
                  <a:pt x="1263650" y="109"/>
                </a:moveTo>
                <a:lnTo>
                  <a:pt x="1263650" y="1773347"/>
                </a:lnTo>
                <a:cubicBezTo>
                  <a:pt x="1263650" y="1860584"/>
                  <a:pt x="980772" y="1931303"/>
                  <a:pt x="631825" y="1931303"/>
                </a:cubicBezTo>
                <a:cubicBezTo>
                  <a:pt x="500970" y="1931303"/>
                  <a:pt x="379406" y="1921358"/>
                  <a:pt x="278566" y="1904327"/>
                </a:cubicBezTo>
                <a:cubicBezTo>
                  <a:pt x="110499" y="1875941"/>
                  <a:pt x="0" y="1827870"/>
                  <a:pt x="0" y="1773347"/>
                </a:cubicBezTo>
                <a:lnTo>
                  <a:pt x="0" y="109"/>
                </a:lnTo>
                <a:lnTo>
                  <a:pt x="44" y="0"/>
                </a:lnTo>
                <a:lnTo>
                  <a:pt x="12836" y="31678"/>
                </a:lnTo>
                <a:cubicBezTo>
                  <a:pt x="71751" y="103556"/>
                  <a:pt x="326496" y="157625"/>
                  <a:pt x="631825" y="157625"/>
                </a:cubicBezTo>
                <a:cubicBezTo>
                  <a:pt x="937155" y="157625"/>
                  <a:pt x="1191899" y="103556"/>
                  <a:pt x="1250815" y="31678"/>
                </a:cubicBezTo>
                <a:lnTo>
                  <a:pt x="1263606" y="0"/>
                </a:lnTo>
                <a:close/>
              </a:path>
            </a:pathLst>
          </a:custGeom>
          <a:gradFill flip="none" rotWithShape="0">
            <a:gsLst>
              <a:gs pos="16000">
                <a:schemeClr val="accent1">
                  <a:lumMod val="75000"/>
                </a:schemeClr>
              </a:gs>
              <a:gs pos="10000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1133023" y="3635346"/>
            <a:ext cx="161290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13" name="文本框 12"/>
          <p:cNvSpPr txBox="1"/>
          <p:nvPr/>
        </p:nvSpPr>
        <p:spPr>
          <a:xfrm>
            <a:off x="914642" y="4153352"/>
            <a:ext cx="2049662" cy="1706880"/>
          </a:xfrm>
          <a:prstGeom prst="rect">
            <a:avLst/>
          </a:prstGeom>
          <a:noFill/>
        </p:spPr>
        <p:txBody>
          <a:bodyPr wrap="square" rtlCol="0">
            <a:spAutoFit/>
          </a:bodyPr>
          <a:lstStyle/>
          <a:p>
            <a:pPr algn="ct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65000"/>
                  <a:lumOff val="35000"/>
                </a:schemeClr>
              </a:solidFill>
            </a:endParaRPr>
          </a:p>
        </p:txBody>
      </p:sp>
      <p:cxnSp>
        <p:nvCxnSpPr>
          <p:cNvPr id="51" name="直接连接符 50"/>
          <p:cNvCxnSpPr/>
          <p:nvPr/>
        </p:nvCxnSpPr>
        <p:spPr>
          <a:xfrm>
            <a:off x="695325" y="6273801"/>
            <a:ext cx="2488297" cy="0"/>
          </a:xfrm>
          <a:prstGeom prst="line">
            <a:avLst/>
          </a:prstGeom>
          <a:ln w="25400">
            <a:gradFill flip="none" rotWithShape="1">
              <a:gsLst>
                <a:gs pos="0">
                  <a:schemeClr val="accent2">
                    <a:lumMod val="60000"/>
                    <a:lumOff val="4000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904041" y="3635346"/>
            <a:ext cx="161290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53" name="文本框 52"/>
          <p:cNvSpPr txBox="1"/>
          <p:nvPr/>
        </p:nvSpPr>
        <p:spPr>
          <a:xfrm>
            <a:off x="3685660" y="4153352"/>
            <a:ext cx="2049662" cy="1706880"/>
          </a:xfrm>
          <a:prstGeom prst="rect">
            <a:avLst/>
          </a:prstGeom>
          <a:noFill/>
        </p:spPr>
        <p:txBody>
          <a:bodyPr wrap="square" rtlCol="0">
            <a:spAutoFit/>
          </a:bodyPr>
          <a:lstStyle/>
          <a:p>
            <a:pPr algn="ct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65000"/>
                  <a:lumOff val="35000"/>
                </a:schemeClr>
              </a:solidFill>
            </a:endParaRPr>
          </a:p>
        </p:txBody>
      </p:sp>
      <p:sp>
        <p:nvSpPr>
          <p:cNvPr id="54" name="文本框 53"/>
          <p:cNvSpPr txBox="1"/>
          <p:nvPr/>
        </p:nvSpPr>
        <p:spPr>
          <a:xfrm>
            <a:off x="6675059" y="3635346"/>
            <a:ext cx="161290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55" name="文本框 54"/>
          <p:cNvSpPr txBox="1"/>
          <p:nvPr/>
        </p:nvSpPr>
        <p:spPr>
          <a:xfrm>
            <a:off x="6456678" y="4153352"/>
            <a:ext cx="2049662" cy="1706880"/>
          </a:xfrm>
          <a:prstGeom prst="rect">
            <a:avLst/>
          </a:prstGeom>
          <a:noFill/>
        </p:spPr>
        <p:txBody>
          <a:bodyPr wrap="square" rtlCol="0">
            <a:spAutoFit/>
          </a:bodyPr>
          <a:lstStyle/>
          <a:p>
            <a:pPr algn="ct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65000"/>
                  <a:lumOff val="35000"/>
                </a:schemeClr>
              </a:solidFill>
            </a:endParaRPr>
          </a:p>
        </p:txBody>
      </p:sp>
      <p:sp>
        <p:nvSpPr>
          <p:cNvPr id="56" name="文本框 55"/>
          <p:cNvSpPr txBox="1"/>
          <p:nvPr/>
        </p:nvSpPr>
        <p:spPr>
          <a:xfrm>
            <a:off x="9446076" y="3635346"/>
            <a:ext cx="161290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57" name="文本框 56"/>
          <p:cNvSpPr txBox="1"/>
          <p:nvPr/>
        </p:nvSpPr>
        <p:spPr>
          <a:xfrm>
            <a:off x="9227695" y="4153352"/>
            <a:ext cx="2049662" cy="1706880"/>
          </a:xfrm>
          <a:prstGeom prst="rect">
            <a:avLst/>
          </a:prstGeom>
          <a:noFill/>
        </p:spPr>
        <p:txBody>
          <a:bodyPr wrap="square" rtlCol="0">
            <a:spAutoFit/>
          </a:bodyPr>
          <a:lstStyle/>
          <a:p>
            <a:pPr algn="ct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65000"/>
                  <a:lumOff val="35000"/>
                </a:schemeClr>
              </a:solidFill>
            </a:endParaRPr>
          </a:p>
        </p:txBody>
      </p:sp>
      <p:cxnSp>
        <p:nvCxnSpPr>
          <p:cNvPr id="58" name="直接连接符 57"/>
          <p:cNvCxnSpPr/>
          <p:nvPr/>
        </p:nvCxnSpPr>
        <p:spPr>
          <a:xfrm>
            <a:off x="3466343" y="6273801"/>
            <a:ext cx="2488297" cy="0"/>
          </a:xfrm>
          <a:prstGeom prst="line">
            <a:avLst/>
          </a:prstGeom>
          <a:ln w="254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237361" y="6273801"/>
            <a:ext cx="2488297" cy="0"/>
          </a:xfrm>
          <a:prstGeom prst="line">
            <a:avLst/>
          </a:prstGeom>
          <a:ln w="25400">
            <a:gradFill flip="none" rotWithShape="1">
              <a:gsLst>
                <a:gs pos="0">
                  <a:schemeClr val="accent1"/>
                </a:gs>
                <a:gs pos="100000">
                  <a:schemeClr val="accent1">
                    <a:lumMod val="7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9008378" y="6273801"/>
            <a:ext cx="2488297" cy="0"/>
          </a:xfrm>
          <a:prstGeom prst="line">
            <a:avLst/>
          </a:prstGeom>
          <a:ln w="25400">
            <a:gradFill flip="none" rotWithShape="1">
              <a:gsLst>
                <a:gs pos="0">
                  <a:schemeClr val="accent1">
                    <a:lumMod val="75000"/>
                  </a:schemeClr>
                </a:gs>
                <a:gs pos="100000">
                  <a:schemeClr val="accent1">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959918" y="2130552"/>
            <a:ext cx="896112" cy="460375"/>
          </a:xfrm>
          <a:prstGeom prst="rect">
            <a:avLst/>
          </a:prstGeom>
          <a:noFill/>
        </p:spPr>
        <p:txBody>
          <a:bodyPr wrap="square" rtlCol="0">
            <a:spAutoFit/>
          </a:bodyPr>
          <a:lstStyle/>
          <a:p>
            <a:pPr algn="ctr"/>
            <a:r>
              <a:rPr lang="en-US" altLang="zh-CN" sz="2400" dirty="0">
                <a:solidFill>
                  <a:schemeClr val="bg1"/>
                </a:solidFill>
                <a:latin typeface="Source Han Sans CN Medium" panose="020B0600000000000000" charset="-122"/>
                <a:ea typeface="Source Han Sans CN Medium" panose="020B0600000000000000" charset="-122"/>
              </a:rPr>
              <a:t>04</a:t>
            </a:r>
            <a:endParaRPr lang="en-US" altLang="zh-CN" sz="2400" dirty="0">
              <a:solidFill>
                <a:schemeClr val="bg1"/>
              </a:solidFill>
              <a:latin typeface="Source Han Sans CN Medium" panose="020B0600000000000000" charset="-122"/>
              <a:ea typeface="Source Han Sans CN Medium" panose="020B0600000000000000" charset="-122"/>
            </a:endParaRPr>
          </a:p>
        </p:txBody>
      </p:sp>
      <p:sp>
        <p:nvSpPr>
          <p:cNvPr id="32" name="文本框 31"/>
          <p:cNvSpPr txBox="1"/>
          <p:nvPr/>
        </p:nvSpPr>
        <p:spPr>
          <a:xfrm>
            <a:off x="7188901" y="2130552"/>
            <a:ext cx="896112" cy="461665"/>
          </a:xfrm>
          <a:prstGeom prst="rect">
            <a:avLst/>
          </a:prstGeom>
          <a:noFill/>
        </p:spPr>
        <p:txBody>
          <a:bodyPr wrap="square" rtlCol="0">
            <a:spAutoFit/>
          </a:bodyPr>
          <a:lstStyle/>
          <a:p>
            <a:pPr algn="ctr"/>
            <a:r>
              <a:rPr lang="en-US" altLang="zh-CN" sz="2400" dirty="0">
                <a:solidFill>
                  <a:schemeClr val="bg1"/>
                </a:solidFill>
                <a:latin typeface="Source Han Sans CN Medium" panose="020B0600000000000000" charset="-122"/>
                <a:ea typeface="Source Han Sans CN Medium" panose="020B0600000000000000" charset="-122"/>
              </a:rPr>
              <a:t>03</a:t>
            </a:r>
            <a:endParaRPr lang="en-US" altLang="zh-CN" sz="2400" dirty="0">
              <a:solidFill>
                <a:schemeClr val="bg1"/>
              </a:solidFill>
              <a:latin typeface="Source Han Sans CN Medium" panose="020B0600000000000000" charset="-122"/>
              <a:ea typeface="Source Han Sans CN Medium" panose="020B0600000000000000" charset="-122"/>
            </a:endParaRPr>
          </a:p>
        </p:txBody>
      </p:sp>
      <p:sp>
        <p:nvSpPr>
          <p:cNvPr id="33" name="文本框 32"/>
          <p:cNvSpPr txBox="1"/>
          <p:nvPr/>
        </p:nvSpPr>
        <p:spPr>
          <a:xfrm>
            <a:off x="4417883" y="2130552"/>
            <a:ext cx="896112" cy="461665"/>
          </a:xfrm>
          <a:prstGeom prst="rect">
            <a:avLst/>
          </a:prstGeom>
          <a:noFill/>
        </p:spPr>
        <p:txBody>
          <a:bodyPr wrap="square" rtlCol="0">
            <a:spAutoFit/>
          </a:bodyPr>
          <a:lstStyle/>
          <a:p>
            <a:pPr algn="ctr"/>
            <a:r>
              <a:rPr lang="en-US" altLang="zh-CN" sz="2400" dirty="0">
                <a:solidFill>
                  <a:schemeClr val="bg1"/>
                </a:solidFill>
                <a:latin typeface="Source Han Sans CN Medium" panose="020B0600000000000000" charset="-122"/>
                <a:ea typeface="Source Han Sans CN Medium" panose="020B0600000000000000" charset="-122"/>
              </a:rPr>
              <a:t>02</a:t>
            </a:r>
            <a:endParaRPr lang="en-US" altLang="zh-CN" sz="2400" dirty="0">
              <a:solidFill>
                <a:schemeClr val="bg1"/>
              </a:solidFill>
              <a:latin typeface="Source Han Sans CN Medium" panose="020B0600000000000000" charset="-122"/>
              <a:ea typeface="Source Han Sans CN Medium" panose="020B0600000000000000" charset="-122"/>
            </a:endParaRPr>
          </a:p>
        </p:txBody>
      </p:sp>
      <p:sp>
        <p:nvSpPr>
          <p:cNvPr id="34" name="文本框 33"/>
          <p:cNvSpPr txBox="1"/>
          <p:nvPr/>
        </p:nvSpPr>
        <p:spPr>
          <a:xfrm>
            <a:off x="1646865" y="2130552"/>
            <a:ext cx="896112" cy="461665"/>
          </a:xfrm>
          <a:prstGeom prst="rect">
            <a:avLst/>
          </a:prstGeom>
          <a:noFill/>
        </p:spPr>
        <p:txBody>
          <a:bodyPr wrap="square" rtlCol="0">
            <a:spAutoFit/>
          </a:bodyPr>
          <a:lstStyle/>
          <a:p>
            <a:pPr algn="ctr"/>
            <a:r>
              <a:rPr lang="en-US" altLang="zh-CN" sz="2400" dirty="0">
                <a:solidFill>
                  <a:schemeClr val="bg1"/>
                </a:solidFill>
                <a:latin typeface="Source Han Sans CN Medium" panose="020B0600000000000000" charset="-122"/>
                <a:ea typeface="Source Han Sans CN Medium" panose="020B0600000000000000" charset="-122"/>
              </a:rPr>
              <a:t>01</a:t>
            </a:r>
            <a:endParaRPr lang="en-US" altLang="zh-CN" sz="2400" dirty="0">
              <a:solidFill>
                <a:schemeClr val="bg1"/>
              </a:solidFill>
              <a:latin typeface="Source Han Sans CN Medium" panose="020B0600000000000000" charset="-122"/>
              <a:ea typeface="Source Han Sans CN Medium" panose="020B0600000000000000" charset="-122"/>
            </a:endParaRPr>
          </a:p>
        </p:txBody>
      </p:sp>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6" name="平行四边形 5"/>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695325" y="1230980"/>
            <a:ext cx="3338195" cy="5077745"/>
            <a:chOff x="695325" y="1230980"/>
            <a:chExt cx="3338195" cy="5077745"/>
          </a:xfrm>
          <a:effectLst>
            <a:glow>
              <a:schemeClr val="accent1">
                <a:lumMod val="60000"/>
                <a:lumOff val="40000"/>
              </a:schemeClr>
            </a:glow>
            <a:outerShdw blurRad="342900" dist="38100" dir="2700000" algn="tl" rotWithShape="0">
              <a:schemeClr val="accent1">
                <a:lumMod val="75000"/>
                <a:alpha val="11000"/>
              </a:schemeClr>
            </a:outerShdw>
          </a:effectLst>
        </p:grpSpPr>
        <p:sp>
          <p:nvSpPr>
            <p:cNvPr id="42" name="矩形: 圆顶角 41"/>
            <p:cNvSpPr/>
            <p:nvPr/>
          </p:nvSpPr>
          <p:spPr>
            <a:xfrm>
              <a:off x="695325" y="1230980"/>
              <a:ext cx="3338195" cy="507774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695325" y="6308725"/>
              <a:ext cx="3338195" cy="0"/>
            </a:xfrm>
            <a:prstGeom prst="line">
              <a:avLst/>
            </a:prstGeom>
            <a:ln w="31750" cap="rnd">
              <a:noFill/>
              <a:round/>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4426903" y="1230980"/>
            <a:ext cx="3338195" cy="5077745"/>
            <a:chOff x="695325" y="1230980"/>
            <a:chExt cx="3338195" cy="5077745"/>
          </a:xfrm>
          <a:effectLst>
            <a:glow>
              <a:schemeClr val="accent1">
                <a:lumMod val="60000"/>
                <a:lumOff val="40000"/>
              </a:schemeClr>
            </a:glow>
            <a:outerShdw blurRad="342900" dist="38100" dir="2700000" algn="tl" rotWithShape="0">
              <a:schemeClr val="accent1">
                <a:lumMod val="75000"/>
                <a:alpha val="11000"/>
              </a:schemeClr>
            </a:outerShdw>
          </a:effectLst>
        </p:grpSpPr>
        <p:sp>
          <p:nvSpPr>
            <p:cNvPr id="50" name="矩形: 圆顶角 49"/>
            <p:cNvSpPr/>
            <p:nvPr/>
          </p:nvSpPr>
          <p:spPr>
            <a:xfrm>
              <a:off x="695325" y="1230980"/>
              <a:ext cx="3338195" cy="507774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nvCxnSpPr>
          <p:spPr>
            <a:xfrm>
              <a:off x="695325" y="6308725"/>
              <a:ext cx="3338195" cy="0"/>
            </a:xfrm>
            <a:prstGeom prst="line">
              <a:avLst/>
            </a:prstGeom>
            <a:ln w="31750" cap="rnd">
              <a:noFill/>
              <a:round/>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8158938" y="1230980"/>
            <a:ext cx="3338195" cy="5077745"/>
            <a:chOff x="695325" y="1230980"/>
            <a:chExt cx="3338195" cy="5077745"/>
          </a:xfrm>
          <a:effectLst>
            <a:glow>
              <a:schemeClr val="accent1">
                <a:lumMod val="60000"/>
                <a:lumOff val="40000"/>
              </a:schemeClr>
            </a:glow>
            <a:outerShdw blurRad="342900" dist="38100" dir="2700000" algn="tl" rotWithShape="0">
              <a:schemeClr val="accent1">
                <a:lumMod val="75000"/>
                <a:alpha val="11000"/>
              </a:schemeClr>
            </a:outerShdw>
          </a:effectLst>
        </p:grpSpPr>
        <p:sp>
          <p:nvSpPr>
            <p:cNvPr id="53" name="矩形: 圆顶角 52"/>
            <p:cNvSpPr/>
            <p:nvPr/>
          </p:nvSpPr>
          <p:spPr>
            <a:xfrm>
              <a:off x="695325" y="1230980"/>
              <a:ext cx="3338195" cy="507774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p:nvCxnSpPr>
          <p:spPr>
            <a:xfrm>
              <a:off x="695325" y="6308725"/>
              <a:ext cx="3338195" cy="0"/>
            </a:xfrm>
            <a:prstGeom prst="line">
              <a:avLst/>
            </a:prstGeom>
            <a:ln w="31750" cap="rnd">
              <a:noFill/>
              <a:round/>
            </a:ln>
          </p:spPr>
          <p:style>
            <a:lnRef idx="1">
              <a:schemeClr val="accent1"/>
            </a:lnRef>
            <a:fillRef idx="0">
              <a:schemeClr val="accent1"/>
            </a:fillRef>
            <a:effectRef idx="0">
              <a:schemeClr val="accent1"/>
            </a:effectRef>
            <a:fontRef idx="minor">
              <a:schemeClr val="tx1"/>
            </a:fontRef>
          </p:style>
        </p:cxnSp>
      </p:grpSp>
      <p:sp>
        <p:nvSpPr>
          <p:cNvPr id="13" name="椭圆 12"/>
          <p:cNvSpPr/>
          <p:nvPr/>
        </p:nvSpPr>
        <p:spPr>
          <a:xfrm>
            <a:off x="1031575" y="1911262"/>
            <a:ext cx="2665695" cy="2665696"/>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15" name="弧形 14"/>
          <p:cNvSpPr/>
          <p:nvPr/>
        </p:nvSpPr>
        <p:spPr>
          <a:xfrm>
            <a:off x="1025519" y="1905210"/>
            <a:ext cx="2677806" cy="2677800"/>
          </a:xfrm>
          <a:prstGeom prst="arc">
            <a:avLst>
              <a:gd name="adj1" fmla="val 16200000"/>
              <a:gd name="adj2" fmla="val 4404668"/>
            </a:avLst>
          </a:prstGeom>
          <a:noFill/>
          <a:ln w="127000" cap="rnd">
            <a:gradFill flip="none" rotWithShape="1">
              <a:gsLst>
                <a:gs pos="0">
                  <a:schemeClr val="accent2"/>
                </a:gs>
                <a:gs pos="100000">
                  <a:schemeClr val="accent1"/>
                </a:gs>
              </a:gsLst>
              <a:lin ang="5400000" scaled="1"/>
              <a:tileRect/>
            </a:gra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12" name="椭圆 11"/>
          <p:cNvSpPr/>
          <p:nvPr/>
        </p:nvSpPr>
        <p:spPr>
          <a:xfrm>
            <a:off x="1457001" y="2336685"/>
            <a:ext cx="1814843" cy="1814851"/>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prstClr val="white"/>
                </a:solidFill>
                <a:latin typeface="Source Han Sans CN Medium" panose="020B0600000000000000" charset="-122"/>
                <a:ea typeface="Source Han Sans CN Medium" panose="020B0600000000000000" charset="-122"/>
              </a:rPr>
              <a:t>45%</a:t>
            </a:r>
            <a:endParaRPr lang="en-US" altLang="zh-CN" sz="4000" dirty="0">
              <a:solidFill>
                <a:prstClr val="white"/>
              </a:solidFill>
              <a:latin typeface="Source Han Sans CN Medium" panose="020B0600000000000000" charset="-122"/>
              <a:ea typeface="Source Han Sans CN Medium" panose="020B0600000000000000" charset="-122"/>
            </a:endParaRPr>
          </a:p>
        </p:txBody>
      </p:sp>
      <p:sp>
        <p:nvSpPr>
          <p:cNvPr id="20" name="椭圆 19"/>
          <p:cNvSpPr/>
          <p:nvPr/>
        </p:nvSpPr>
        <p:spPr>
          <a:xfrm>
            <a:off x="4763152" y="1911261"/>
            <a:ext cx="2665696" cy="2665698"/>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19" name="椭圆 18"/>
          <p:cNvSpPr/>
          <p:nvPr/>
        </p:nvSpPr>
        <p:spPr>
          <a:xfrm>
            <a:off x="5188578" y="2336684"/>
            <a:ext cx="1814844" cy="1814852"/>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prstClr val="white"/>
                </a:solidFill>
                <a:latin typeface="Source Han Sans CN Medium" panose="020B0600000000000000" charset="-122"/>
                <a:ea typeface="Source Han Sans CN Medium" panose="020B0600000000000000" charset="-122"/>
              </a:rPr>
              <a:t>30%</a:t>
            </a:r>
            <a:endParaRPr lang="en-US" altLang="zh-CN" sz="4000" dirty="0">
              <a:solidFill>
                <a:prstClr val="white"/>
              </a:solidFill>
              <a:latin typeface="Source Han Sans CN Medium" panose="020B0600000000000000" charset="-122"/>
              <a:ea typeface="Source Han Sans CN Medium" panose="020B0600000000000000" charset="-122"/>
            </a:endParaRPr>
          </a:p>
        </p:txBody>
      </p:sp>
      <p:sp>
        <p:nvSpPr>
          <p:cNvPr id="27" name="椭圆 26"/>
          <p:cNvSpPr/>
          <p:nvPr/>
        </p:nvSpPr>
        <p:spPr>
          <a:xfrm>
            <a:off x="8502172" y="1911261"/>
            <a:ext cx="2665696" cy="2665698"/>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26" name="椭圆 25"/>
          <p:cNvSpPr/>
          <p:nvPr/>
        </p:nvSpPr>
        <p:spPr>
          <a:xfrm>
            <a:off x="8927598" y="2336684"/>
            <a:ext cx="1814844" cy="1814852"/>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prstClr val="white"/>
                </a:solidFill>
                <a:latin typeface="Source Han Sans CN Medium" panose="020B0600000000000000" charset="-122"/>
                <a:ea typeface="Source Han Sans CN Medium" panose="020B0600000000000000" charset="-122"/>
              </a:rPr>
              <a:t>54%</a:t>
            </a:r>
            <a:endParaRPr lang="en-US" altLang="zh-CN" sz="4000" dirty="0">
              <a:solidFill>
                <a:prstClr val="white"/>
              </a:solidFill>
              <a:latin typeface="Source Han Sans CN Medium" panose="020B0600000000000000" charset="-122"/>
              <a:ea typeface="Source Han Sans CN Medium" panose="020B0600000000000000" charset="-122"/>
            </a:endParaRPr>
          </a:p>
        </p:txBody>
      </p:sp>
      <p:sp>
        <p:nvSpPr>
          <p:cNvPr id="31" name="文本框 30"/>
          <p:cNvSpPr txBox="1"/>
          <p:nvPr/>
        </p:nvSpPr>
        <p:spPr>
          <a:xfrm>
            <a:off x="1256681" y="5145005"/>
            <a:ext cx="2215482" cy="460375"/>
          </a:xfrm>
          <a:prstGeom prst="rect">
            <a:avLst/>
          </a:prstGeom>
          <a:noFill/>
        </p:spPr>
        <p:txBody>
          <a:bodyPr wrap="square" rtlCol="0">
            <a:spAutoFit/>
          </a:bodyPr>
          <a:lstStyle/>
          <a:p>
            <a:pPr algn="ctr"/>
            <a:r>
              <a:rPr lang="zh-CN" altLang="en-US" sz="2400" dirty="0">
                <a:latin typeface="+mj-ea"/>
                <a:ea typeface="+mj-ea"/>
                <a:sym typeface="+mn-ea"/>
              </a:rPr>
              <a:t>输入文字</a:t>
            </a:r>
            <a:endParaRPr lang="zh-CN" altLang="en-US" sz="2400" dirty="0">
              <a:latin typeface="+mj-ea"/>
              <a:ea typeface="+mj-ea"/>
            </a:endParaRPr>
          </a:p>
        </p:txBody>
      </p:sp>
      <p:sp>
        <p:nvSpPr>
          <p:cNvPr id="32" name="文本框 31"/>
          <p:cNvSpPr txBox="1"/>
          <p:nvPr/>
        </p:nvSpPr>
        <p:spPr>
          <a:xfrm>
            <a:off x="4988259" y="5145005"/>
            <a:ext cx="2215482" cy="460375"/>
          </a:xfrm>
          <a:prstGeom prst="rect">
            <a:avLst/>
          </a:prstGeom>
          <a:noFill/>
        </p:spPr>
        <p:txBody>
          <a:bodyPr wrap="square" rtlCol="0">
            <a:spAutoFit/>
          </a:bodyPr>
          <a:lstStyle/>
          <a:p>
            <a:pPr algn="ctr"/>
            <a:r>
              <a:rPr lang="zh-CN" altLang="en-US" sz="2400" dirty="0">
                <a:latin typeface="+mj-ea"/>
                <a:ea typeface="+mj-ea"/>
                <a:sym typeface="+mn-ea"/>
              </a:rPr>
              <a:t>输入文字</a:t>
            </a:r>
            <a:endParaRPr lang="zh-CN" altLang="en-US" sz="2400" dirty="0">
              <a:latin typeface="+mj-ea"/>
              <a:ea typeface="+mj-ea"/>
            </a:endParaRPr>
          </a:p>
        </p:txBody>
      </p:sp>
      <p:sp>
        <p:nvSpPr>
          <p:cNvPr id="33" name="文本框 32"/>
          <p:cNvSpPr txBox="1"/>
          <p:nvPr/>
        </p:nvSpPr>
        <p:spPr>
          <a:xfrm>
            <a:off x="8727279" y="5145005"/>
            <a:ext cx="2215482" cy="460375"/>
          </a:xfrm>
          <a:prstGeom prst="rect">
            <a:avLst/>
          </a:prstGeom>
          <a:noFill/>
        </p:spPr>
        <p:txBody>
          <a:bodyPr wrap="square" rtlCol="0">
            <a:spAutoFit/>
          </a:bodyPr>
          <a:lstStyle/>
          <a:p>
            <a:pPr algn="ctr"/>
            <a:r>
              <a:rPr lang="zh-CN" altLang="en-US" sz="2400" dirty="0">
                <a:latin typeface="+mj-ea"/>
                <a:ea typeface="+mj-ea"/>
                <a:sym typeface="+mn-ea"/>
              </a:rPr>
              <a:t>输入文字</a:t>
            </a:r>
            <a:endParaRPr lang="zh-CN" altLang="en-US" sz="2400" dirty="0">
              <a:latin typeface="+mj-ea"/>
              <a:ea typeface="+mj-ea"/>
            </a:endParaRPr>
          </a:p>
        </p:txBody>
      </p:sp>
      <p:sp>
        <p:nvSpPr>
          <p:cNvPr id="34" name="文本框 33"/>
          <p:cNvSpPr txBox="1"/>
          <p:nvPr/>
        </p:nvSpPr>
        <p:spPr>
          <a:xfrm>
            <a:off x="1371108" y="5662608"/>
            <a:ext cx="1986628" cy="337185"/>
          </a:xfrm>
          <a:prstGeom prst="rect">
            <a:avLst/>
          </a:prstGeom>
          <a:noFill/>
        </p:spPr>
        <p:txBody>
          <a:bodyPr wrap="square" rtlCol="0">
            <a:spAutoFit/>
          </a:bodyPr>
          <a:lstStyle/>
          <a:p>
            <a:pPr algn="ctr"/>
            <a:r>
              <a:rPr lang="zh-CN" altLang="en-US" sz="1600" dirty="0">
                <a:solidFill>
                  <a:schemeClr val="tx1">
                    <a:lumMod val="50000"/>
                    <a:lumOff val="50000"/>
                  </a:schemeClr>
                </a:solidFill>
                <a:sym typeface="+mn-ea"/>
              </a:rPr>
              <a:t>输入描述输入描述</a:t>
            </a:r>
            <a:endParaRPr lang="zh-CN" altLang="en-US" sz="1600" dirty="0">
              <a:solidFill>
                <a:schemeClr val="tx1">
                  <a:lumMod val="50000"/>
                  <a:lumOff val="50000"/>
                </a:schemeClr>
              </a:solidFill>
              <a:ea typeface="+mj-ea"/>
            </a:endParaRPr>
          </a:p>
        </p:txBody>
      </p:sp>
      <p:sp>
        <p:nvSpPr>
          <p:cNvPr id="35" name="文本框 34"/>
          <p:cNvSpPr txBox="1"/>
          <p:nvPr/>
        </p:nvSpPr>
        <p:spPr>
          <a:xfrm>
            <a:off x="4988259" y="5662608"/>
            <a:ext cx="2215482" cy="337185"/>
          </a:xfrm>
          <a:prstGeom prst="rect">
            <a:avLst/>
          </a:prstGeom>
          <a:noFill/>
        </p:spPr>
        <p:txBody>
          <a:bodyPr wrap="square" rtlCol="0">
            <a:spAutoFit/>
          </a:bodyPr>
          <a:lstStyle>
            <a:defPPr>
              <a:defRPr lang="zh-CN"/>
            </a:defPPr>
            <a:lvl1pPr algn="ctr">
              <a:defRPr sz="1600">
                <a:ea typeface="+mj-ea"/>
              </a:defRPr>
            </a:lvl1pPr>
          </a:lstStyle>
          <a:p>
            <a:r>
              <a:rPr lang="zh-CN" altLang="en-US" dirty="0">
                <a:solidFill>
                  <a:schemeClr val="tx1">
                    <a:lumMod val="50000"/>
                    <a:lumOff val="50000"/>
                  </a:schemeClr>
                </a:solidFill>
              </a:rPr>
              <a:t>输入描述输入描述</a:t>
            </a:r>
            <a:endParaRPr lang="zh-CN" altLang="en-US" dirty="0">
              <a:solidFill>
                <a:schemeClr val="tx1">
                  <a:lumMod val="50000"/>
                  <a:lumOff val="50000"/>
                </a:schemeClr>
              </a:solidFill>
            </a:endParaRPr>
          </a:p>
        </p:txBody>
      </p:sp>
      <p:sp>
        <p:nvSpPr>
          <p:cNvPr id="36" name="文本框 35"/>
          <p:cNvSpPr txBox="1"/>
          <p:nvPr/>
        </p:nvSpPr>
        <p:spPr>
          <a:xfrm>
            <a:off x="8727279" y="5662608"/>
            <a:ext cx="2215482" cy="337185"/>
          </a:xfrm>
          <a:prstGeom prst="rect">
            <a:avLst/>
          </a:prstGeom>
          <a:noFill/>
        </p:spPr>
        <p:txBody>
          <a:bodyPr wrap="square" rtlCol="0">
            <a:spAutoFit/>
          </a:bodyPr>
          <a:lstStyle>
            <a:defPPr>
              <a:defRPr lang="zh-CN"/>
            </a:defPPr>
            <a:lvl1pPr algn="ctr">
              <a:defRPr sz="1600">
                <a:ea typeface="+mj-ea"/>
              </a:defRPr>
            </a:lvl1pPr>
          </a:lstStyle>
          <a:p>
            <a:r>
              <a:rPr lang="zh-CN" altLang="en-US" dirty="0">
                <a:solidFill>
                  <a:schemeClr val="tx1">
                    <a:lumMod val="50000"/>
                    <a:lumOff val="50000"/>
                  </a:schemeClr>
                </a:solidFill>
                <a:sym typeface="+mn-ea"/>
              </a:rPr>
              <a:t>输入描述输入描述</a:t>
            </a:r>
            <a:endParaRPr lang="zh-CN" altLang="en-US" dirty="0">
              <a:solidFill>
                <a:schemeClr val="tx1">
                  <a:lumMod val="50000"/>
                  <a:lumOff val="50000"/>
                </a:schemeClr>
              </a:solidFill>
            </a:endParaRPr>
          </a:p>
        </p:txBody>
      </p:sp>
      <p:sp>
        <p:nvSpPr>
          <p:cNvPr id="40" name="弧形 39"/>
          <p:cNvSpPr/>
          <p:nvPr/>
        </p:nvSpPr>
        <p:spPr>
          <a:xfrm>
            <a:off x="4768983" y="1917095"/>
            <a:ext cx="2654034" cy="2654030"/>
          </a:xfrm>
          <a:prstGeom prst="arc">
            <a:avLst>
              <a:gd name="adj1" fmla="val 16200000"/>
              <a:gd name="adj2" fmla="val 1712268"/>
            </a:avLst>
          </a:prstGeom>
          <a:noFill/>
          <a:ln w="127000" cap="rnd">
            <a:gradFill flip="none" rotWithShape="1">
              <a:gsLst>
                <a:gs pos="0">
                  <a:schemeClr val="accent2"/>
                </a:gs>
                <a:gs pos="100000">
                  <a:schemeClr val="accent1"/>
                </a:gs>
              </a:gsLst>
              <a:lin ang="5400000" scaled="1"/>
              <a:tileRect/>
            </a:gra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41" name="弧形 40"/>
          <p:cNvSpPr/>
          <p:nvPr/>
        </p:nvSpPr>
        <p:spPr>
          <a:xfrm>
            <a:off x="8508003" y="1917095"/>
            <a:ext cx="2654034" cy="2654030"/>
          </a:xfrm>
          <a:prstGeom prst="arc">
            <a:avLst>
              <a:gd name="adj1" fmla="val 16200000"/>
              <a:gd name="adj2" fmla="val 6132717"/>
            </a:avLst>
          </a:prstGeom>
          <a:noFill/>
          <a:ln w="127000" cap="rnd">
            <a:gradFill flip="none" rotWithShape="1">
              <a:gsLst>
                <a:gs pos="0">
                  <a:schemeClr val="accent2"/>
                </a:gs>
                <a:gs pos="100000">
                  <a:schemeClr val="accent1"/>
                </a:gs>
              </a:gsLst>
              <a:lin ang="5400000" scaled="1"/>
              <a:tileRect/>
            </a:gra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6" name="平行四边形 5"/>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78000">
              <a:schemeClr val="accent1"/>
            </a:gs>
            <a:gs pos="12000">
              <a:schemeClr val="accent2">
                <a:lumMod val="40000"/>
                <a:lumOff val="60000"/>
              </a:schemeClr>
            </a:gs>
          </a:gsLst>
          <a:path path="circle">
            <a:fillToRect r="100000" b="100000"/>
          </a:path>
        </a:gradFill>
        <a:effectLst/>
      </p:bgPr>
    </p:bg>
    <p:spTree>
      <p:nvGrpSpPr>
        <p:cNvPr id="1" name=""/>
        <p:cNvGrpSpPr/>
        <p:nvPr/>
      </p:nvGrpSpPr>
      <p:grpSpPr>
        <a:xfrm>
          <a:off x="0" y="0"/>
          <a:ext cx="0" cy="0"/>
          <a:chOff x="0" y="0"/>
          <a:chExt cx="0" cy="0"/>
        </a:xfrm>
      </p:grpSpPr>
      <p:grpSp>
        <p:nvGrpSpPr>
          <p:cNvPr id="33" name="组合 32"/>
          <p:cNvGrpSpPr/>
          <p:nvPr/>
        </p:nvGrpSpPr>
        <p:grpSpPr>
          <a:xfrm>
            <a:off x="-5195401" y="-1312532"/>
            <a:ext cx="9942896" cy="9743068"/>
            <a:chOff x="-5864462" y="-557150"/>
            <a:chExt cx="9942896" cy="9743068"/>
          </a:xfrm>
        </p:grpSpPr>
        <p:sp>
          <p:nvSpPr>
            <p:cNvPr id="36" name="平行四边形 35"/>
            <p:cNvSpPr/>
            <p:nvPr/>
          </p:nvSpPr>
          <p:spPr>
            <a:xfrm rot="16200000" flipH="1">
              <a:off x="-4430960" y="-427607"/>
              <a:ext cx="6548126" cy="628904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rot="16200000" flipH="1">
              <a:off x="-5231654" y="2899766"/>
              <a:ext cx="5653344" cy="6918960"/>
            </a:xfrm>
            <a:prstGeom prst="parallelogram">
              <a:avLst>
                <a:gd name="adj" fmla="val 26962"/>
              </a:avLst>
            </a:prstGeom>
            <a:gradFill flip="none" rotWithShape="0">
              <a:gsLst>
                <a:gs pos="100000">
                  <a:schemeClr val="accent2">
                    <a:alpha val="0"/>
                  </a:schemeClr>
                </a:gs>
                <a:gs pos="0">
                  <a:schemeClr val="accent2">
                    <a:lumMod val="3000"/>
                    <a:lumOff val="97000"/>
                    <a:alpha val="4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a:off x="-881589" y="1399223"/>
              <a:ext cx="5280670" cy="4639376"/>
            </a:xfrm>
            <a:prstGeom prst="parallelogram">
              <a:avLst>
                <a:gd name="adj" fmla="val 22254"/>
              </a:avLst>
            </a:prstGeom>
            <a:gradFill flip="none" rotWithShape="0">
              <a:gsLst>
                <a:gs pos="99000">
                  <a:schemeClr val="accent1">
                    <a:alpha val="0"/>
                  </a:schemeClr>
                </a:gs>
                <a:gs pos="0">
                  <a:schemeClr val="accent2">
                    <a:alpha val="56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6590665" y="2807335"/>
            <a:ext cx="5384800" cy="1106805"/>
          </a:xfrm>
          <a:prstGeom prst="rect">
            <a:avLst/>
          </a:prstGeom>
          <a:noFill/>
          <a:scene3d>
            <a:camera prst="orthographicFront"/>
            <a:lightRig rig="threePt" dir="t"/>
          </a:scene3d>
        </p:spPr>
        <p:txBody>
          <a:bodyPr wrap="square" rtlCol="0">
            <a:spAutoFit/>
          </a:bodyPr>
          <a:lstStyle/>
          <a:p>
            <a:r>
              <a:rPr lang="en-US" altLang="zh-CN"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03 </a:t>
            </a:r>
            <a:r>
              <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产品介绍</a:t>
            </a:r>
            <a:endPar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31" name="文本框 30"/>
          <p:cNvSpPr txBox="1"/>
          <p:nvPr/>
        </p:nvSpPr>
        <p:spPr>
          <a:xfrm>
            <a:off x="6754495" y="2288540"/>
            <a:ext cx="4402455" cy="368300"/>
          </a:xfrm>
          <a:prstGeom prst="rect">
            <a:avLst/>
          </a:prstGeom>
          <a:noFill/>
        </p:spPr>
        <p:txBody>
          <a:bodyPr wrap="square" rtlCol="0">
            <a:spAutoFit/>
          </a:bodyPr>
          <a:lstStyle/>
          <a:p>
            <a:pPr algn="dist"/>
            <a:r>
              <a:rPr lang="en-US" altLang="zh-CN" dirty="0">
                <a:solidFill>
                  <a:schemeClr val="bg1">
                    <a:alpha val="74000"/>
                  </a:schemeClr>
                </a:solidFill>
              </a:rPr>
              <a:t>Enterprise Analysis</a:t>
            </a:r>
            <a:endParaRPr lang="zh-CN" altLang="en-US" dirty="0">
              <a:solidFill>
                <a:schemeClr val="bg1">
                  <a:alpha val="74000"/>
                </a:schemeClr>
              </a:solidFill>
            </a:endParaRPr>
          </a:p>
        </p:txBody>
      </p:sp>
      <p:sp>
        <p:nvSpPr>
          <p:cNvPr id="4" name="任意多边形: 形状 3"/>
          <p:cNvSpPr/>
          <p:nvPr/>
        </p:nvSpPr>
        <p:spPr>
          <a:xfrm>
            <a:off x="6754495" y="4064000"/>
            <a:ext cx="4402455" cy="409575"/>
          </a:xfrm>
          <a:custGeom>
            <a:avLst/>
            <a:gdLst>
              <a:gd name="connsiteX0" fmla="*/ 0 w 4114800"/>
              <a:gd name="connsiteY0" fmla="*/ 0 h 409575"/>
              <a:gd name="connsiteX1" fmla="*/ 1181100 w 4114800"/>
              <a:gd name="connsiteY1" fmla="*/ 0 h 409575"/>
              <a:gd name="connsiteX2" fmla="*/ 1181100 w 4114800"/>
              <a:gd name="connsiteY2" fmla="*/ 409575 h 409575"/>
              <a:gd name="connsiteX3" fmla="*/ 1581150 w 4114800"/>
              <a:gd name="connsiteY3" fmla="*/ 9525 h 409575"/>
              <a:gd name="connsiteX4" fmla="*/ 4114800 w 4114800"/>
              <a:gd name="connsiteY4" fmla="*/ 9525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409575">
                <a:moveTo>
                  <a:pt x="0" y="0"/>
                </a:moveTo>
                <a:lnTo>
                  <a:pt x="1181100" y="0"/>
                </a:lnTo>
                <a:lnTo>
                  <a:pt x="1181100" y="409575"/>
                </a:lnTo>
                <a:lnTo>
                  <a:pt x="1581150" y="9525"/>
                </a:lnTo>
                <a:lnTo>
                  <a:pt x="4114800" y="952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695324" y="1530047"/>
            <a:ext cx="3083574" cy="668008"/>
          </a:xfrm>
          <a:prstGeom prst="rect">
            <a:avLst/>
          </a:prstGeom>
          <a:gradFill flip="none" rotWithShape="0">
            <a:gsLst>
              <a:gs pos="16000">
                <a:schemeClr val="accent1"/>
              </a:gs>
              <a:gs pos="100000">
                <a:schemeClr val="accent1">
                  <a:lumMod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p:nvSpPr>
        <p:spPr>
          <a:xfrm rot="5400000">
            <a:off x="-269351" y="2545594"/>
            <a:ext cx="5012924" cy="3083573"/>
          </a:xfrm>
          <a:custGeom>
            <a:avLst/>
            <a:gdLst>
              <a:gd name="connsiteX0" fmla="*/ 0 w 5012924"/>
              <a:gd name="connsiteY0" fmla="*/ 3083573 h 3083573"/>
              <a:gd name="connsiteX1" fmla="*/ 0 w 5012924"/>
              <a:gd name="connsiteY1" fmla="*/ 0 h 3083573"/>
              <a:gd name="connsiteX2" fmla="*/ 3769944 w 5012924"/>
              <a:gd name="connsiteY2" fmla="*/ 0 h 3083573"/>
              <a:gd name="connsiteX3" fmla="*/ 3951399 w 5012924"/>
              <a:gd name="connsiteY3" fmla="*/ 349260 h 3083573"/>
              <a:gd name="connsiteX4" fmla="*/ 4393359 w 5012924"/>
              <a:gd name="connsiteY4" fmla="*/ 349260 h 3083573"/>
              <a:gd name="connsiteX5" fmla="*/ 5012924 w 5012924"/>
              <a:gd name="connsiteY5" fmla="*/ 1541786 h 3083573"/>
              <a:gd name="connsiteX6" fmla="*/ 4393359 w 5012924"/>
              <a:gd name="connsiteY6" fmla="*/ 2734312 h 3083573"/>
              <a:gd name="connsiteX7" fmla="*/ 3951399 w 5012924"/>
              <a:gd name="connsiteY7" fmla="*/ 2734312 h 3083573"/>
              <a:gd name="connsiteX8" fmla="*/ 3769944 w 5012924"/>
              <a:gd name="connsiteY8" fmla="*/ 3083573 h 308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924" h="3083573">
                <a:moveTo>
                  <a:pt x="0" y="3083573"/>
                </a:moveTo>
                <a:lnTo>
                  <a:pt x="0" y="0"/>
                </a:lnTo>
                <a:lnTo>
                  <a:pt x="3769944" y="0"/>
                </a:lnTo>
                <a:lnTo>
                  <a:pt x="3951399" y="349260"/>
                </a:lnTo>
                <a:lnTo>
                  <a:pt x="4393359" y="349260"/>
                </a:lnTo>
                <a:lnTo>
                  <a:pt x="5012924" y="1541786"/>
                </a:lnTo>
                <a:lnTo>
                  <a:pt x="4393359" y="2734312"/>
                </a:lnTo>
                <a:lnTo>
                  <a:pt x="3951399" y="2734312"/>
                </a:lnTo>
                <a:lnTo>
                  <a:pt x="3769944" y="3083573"/>
                </a:lnTo>
                <a:close/>
              </a:path>
            </a:pathLst>
          </a:cu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21" name="任意多边形: 形状 20"/>
          <p:cNvSpPr/>
          <p:nvPr/>
        </p:nvSpPr>
        <p:spPr>
          <a:xfrm rot="5400000">
            <a:off x="180460" y="2988736"/>
            <a:ext cx="4113302" cy="2530192"/>
          </a:xfrm>
          <a:custGeom>
            <a:avLst/>
            <a:gdLst>
              <a:gd name="connsiteX0" fmla="*/ 0 w 5012924"/>
              <a:gd name="connsiteY0" fmla="*/ 3083573 h 3083573"/>
              <a:gd name="connsiteX1" fmla="*/ 0 w 5012924"/>
              <a:gd name="connsiteY1" fmla="*/ 0 h 3083573"/>
              <a:gd name="connsiteX2" fmla="*/ 3769944 w 5012924"/>
              <a:gd name="connsiteY2" fmla="*/ 0 h 3083573"/>
              <a:gd name="connsiteX3" fmla="*/ 3951399 w 5012924"/>
              <a:gd name="connsiteY3" fmla="*/ 349260 h 3083573"/>
              <a:gd name="connsiteX4" fmla="*/ 4393359 w 5012924"/>
              <a:gd name="connsiteY4" fmla="*/ 349260 h 3083573"/>
              <a:gd name="connsiteX5" fmla="*/ 5012924 w 5012924"/>
              <a:gd name="connsiteY5" fmla="*/ 1541786 h 3083573"/>
              <a:gd name="connsiteX6" fmla="*/ 4393359 w 5012924"/>
              <a:gd name="connsiteY6" fmla="*/ 2734312 h 3083573"/>
              <a:gd name="connsiteX7" fmla="*/ 3951399 w 5012924"/>
              <a:gd name="connsiteY7" fmla="*/ 2734312 h 3083573"/>
              <a:gd name="connsiteX8" fmla="*/ 3769944 w 5012924"/>
              <a:gd name="connsiteY8" fmla="*/ 3083573 h 308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924" h="3083573">
                <a:moveTo>
                  <a:pt x="0" y="3083573"/>
                </a:moveTo>
                <a:lnTo>
                  <a:pt x="0" y="0"/>
                </a:lnTo>
                <a:lnTo>
                  <a:pt x="3769944" y="0"/>
                </a:lnTo>
                <a:lnTo>
                  <a:pt x="3951399" y="349260"/>
                </a:lnTo>
                <a:lnTo>
                  <a:pt x="4393359" y="349260"/>
                </a:lnTo>
                <a:lnTo>
                  <a:pt x="5012924" y="1541786"/>
                </a:lnTo>
                <a:lnTo>
                  <a:pt x="4393359" y="2734312"/>
                </a:lnTo>
                <a:lnTo>
                  <a:pt x="3951399" y="2734312"/>
                </a:lnTo>
                <a:lnTo>
                  <a:pt x="3769944" y="3083573"/>
                </a:lnTo>
                <a:close/>
              </a:path>
            </a:pathLst>
          </a:custGeom>
          <a:noFill/>
          <a:ln w="9525">
            <a:gradFill flip="none" rotWithShape="1">
              <a:gsLst>
                <a:gs pos="0">
                  <a:schemeClr val="accent1">
                    <a:lumMod val="20000"/>
                    <a:lumOff val="80000"/>
                    <a:alpha val="0"/>
                  </a:schemeClr>
                </a:gs>
                <a:gs pos="100000">
                  <a:schemeClr val="accent1">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文本框 28"/>
          <p:cNvSpPr txBox="1"/>
          <p:nvPr/>
        </p:nvSpPr>
        <p:spPr>
          <a:xfrm>
            <a:off x="1172464" y="3739020"/>
            <a:ext cx="2155952" cy="1271270"/>
          </a:xfrm>
          <a:prstGeom prst="rect">
            <a:avLst/>
          </a:prstGeom>
          <a:noFill/>
        </p:spPr>
        <p:txBody>
          <a:bodyPr wrap="square" rtlCol="0">
            <a:spAutoFit/>
          </a:bodyPr>
          <a:lstStyle/>
          <a:p>
            <a:pPr algn="ctr">
              <a:lnSpc>
                <a:spcPct val="12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此处添加详细文本描述此处添加详细文本此处添加详细文本描述此处添加详细文本</a:t>
            </a:r>
            <a:endParaRPr lang="zh-CN" altLang="en-US" sz="1600" dirty="0">
              <a:solidFill>
                <a:schemeClr val="tx1">
                  <a:lumMod val="65000"/>
                  <a:lumOff val="35000"/>
                </a:schemeClr>
              </a:solidFill>
            </a:endParaRPr>
          </a:p>
        </p:txBody>
      </p:sp>
      <p:sp>
        <p:nvSpPr>
          <p:cNvPr id="37" name="矩形: 剪去对角 36"/>
          <p:cNvSpPr/>
          <p:nvPr/>
        </p:nvSpPr>
        <p:spPr>
          <a:xfrm>
            <a:off x="1145806" y="2256762"/>
            <a:ext cx="2182610" cy="888366"/>
          </a:xfrm>
          <a:prstGeom prst="snip2DiagRect">
            <a:avLst>
              <a:gd name="adj1" fmla="val 16976"/>
              <a:gd name="adj2" fmla="val 17405"/>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mj-lt"/>
              <a:ea typeface="+mj-ea"/>
            </a:endParaRPr>
          </a:p>
        </p:txBody>
      </p:sp>
      <p:sp>
        <p:nvSpPr>
          <p:cNvPr id="42" name="矩形: 剪去对角 41"/>
          <p:cNvSpPr/>
          <p:nvPr/>
        </p:nvSpPr>
        <p:spPr>
          <a:xfrm>
            <a:off x="1228102" y="2324859"/>
            <a:ext cx="2018018" cy="752172"/>
          </a:xfrm>
          <a:prstGeom prst="snip2DiagRect">
            <a:avLst>
              <a:gd name="adj1" fmla="val 16976"/>
              <a:gd name="adj2" fmla="val 17405"/>
            </a:avLst>
          </a:prstGeom>
          <a:noFill/>
          <a:ln w="6350">
            <a:solidFill>
              <a:schemeClr val="bg1">
                <a:alpha val="5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mj-lt"/>
              <a:ea typeface="+mj-ea"/>
            </a:endParaRPr>
          </a:p>
        </p:txBody>
      </p:sp>
      <p:sp>
        <p:nvSpPr>
          <p:cNvPr id="55" name="矩形 54"/>
          <p:cNvSpPr/>
          <p:nvPr/>
        </p:nvSpPr>
        <p:spPr>
          <a:xfrm>
            <a:off x="4554214" y="1530047"/>
            <a:ext cx="3083574" cy="668008"/>
          </a:xfrm>
          <a:prstGeom prst="rect">
            <a:avLst/>
          </a:prstGeom>
          <a:gradFill flip="none" rotWithShape="0">
            <a:gsLst>
              <a:gs pos="16000">
                <a:schemeClr val="accent1">
                  <a:lumMod val="60000"/>
                  <a:lumOff val="40000"/>
                </a:schemeClr>
              </a:gs>
              <a:gs pos="100000">
                <a:schemeClr val="accent1">
                  <a:lumMod val="90000"/>
                  <a:lumOff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p:cNvSpPr/>
          <p:nvPr/>
        </p:nvSpPr>
        <p:spPr>
          <a:xfrm rot="5400000">
            <a:off x="3589539" y="2545594"/>
            <a:ext cx="5012924" cy="3083573"/>
          </a:xfrm>
          <a:custGeom>
            <a:avLst/>
            <a:gdLst>
              <a:gd name="connsiteX0" fmla="*/ 0 w 5012924"/>
              <a:gd name="connsiteY0" fmla="*/ 3083573 h 3083573"/>
              <a:gd name="connsiteX1" fmla="*/ 0 w 5012924"/>
              <a:gd name="connsiteY1" fmla="*/ 0 h 3083573"/>
              <a:gd name="connsiteX2" fmla="*/ 3769944 w 5012924"/>
              <a:gd name="connsiteY2" fmla="*/ 0 h 3083573"/>
              <a:gd name="connsiteX3" fmla="*/ 3951399 w 5012924"/>
              <a:gd name="connsiteY3" fmla="*/ 349260 h 3083573"/>
              <a:gd name="connsiteX4" fmla="*/ 4393359 w 5012924"/>
              <a:gd name="connsiteY4" fmla="*/ 349260 h 3083573"/>
              <a:gd name="connsiteX5" fmla="*/ 5012924 w 5012924"/>
              <a:gd name="connsiteY5" fmla="*/ 1541786 h 3083573"/>
              <a:gd name="connsiteX6" fmla="*/ 4393359 w 5012924"/>
              <a:gd name="connsiteY6" fmla="*/ 2734312 h 3083573"/>
              <a:gd name="connsiteX7" fmla="*/ 3951399 w 5012924"/>
              <a:gd name="connsiteY7" fmla="*/ 2734312 h 3083573"/>
              <a:gd name="connsiteX8" fmla="*/ 3769944 w 5012924"/>
              <a:gd name="connsiteY8" fmla="*/ 3083573 h 308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924" h="3083573">
                <a:moveTo>
                  <a:pt x="0" y="3083573"/>
                </a:moveTo>
                <a:lnTo>
                  <a:pt x="0" y="0"/>
                </a:lnTo>
                <a:lnTo>
                  <a:pt x="3769944" y="0"/>
                </a:lnTo>
                <a:lnTo>
                  <a:pt x="3951399" y="349260"/>
                </a:lnTo>
                <a:lnTo>
                  <a:pt x="4393359" y="349260"/>
                </a:lnTo>
                <a:lnTo>
                  <a:pt x="5012924" y="1541786"/>
                </a:lnTo>
                <a:lnTo>
                  <a:pt x="4393359" y="2734312"/>
                </a:lnTo>
                <a:lnTo>
                  <a:pt x="3951399" y="2734312"/>
                </a:lnTo>
                <a:lnTo>
                  <a:pt x="3769944" y="3083573"/>
                </a:lnTo>
                <a:close/>
              </a:path>
            </a:pathLst>
          </a:cu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57" name="任意多边形: 形状 56"/>
          <p:cNvSpPr/>
          <p:nvPr/>
        </p:nvSpPr>
        <p:spPr>
          <a:xfrm rot="5400000">
            <a:off x="4039350" y="2988736"/>
            <a:ext cx="4113302" cy="2530192"/>
          </a:xfrm>
          <a:custGeom>
            <a:avLst/>
            <a:gdLst>
              <a:gd name="connsiteX0" fmla="*/ 0 w 5012924"/>
              <a:gd name="connsiteY0" fmla="*/ 3083573 h 3083573"/>
              <a:gd name="connsiteX1" fmla="*/ 0 w 5012924"/>
              <a:gd name="connsiteY1" fmla="*/ 0 h 3083573"/>
              <a:gd name="connsiteX2" fmla="*/ 3769944 w 5012924"/>
              <a:gd name="connsiteY2" fmla="*/ 0 h 3083573"/>
              <a:gd name="connsiteX3" fmla="*/ 3951399 w 5012924"/>
              <a:gd name="connsiteY3" fmla="*/ 349260 h 3083573"/>
              <a:gd name="connsiteX4" fmla="*/ 4393359 w 5012924"/>
              <a:gd name="connsiteY4" fmla="*/ 349260 h 3083573"/>
              <a:gd name="connsiteX5" fmla="*/ 5012924 w 5012924"/>
              <a:gd name="connsiteY5" fmla="*/ 1541786 h 3083573"/>
              <a:gd name="connsiteX6" fmla="*/ 4393359 w 5012924"/>
              <a:gd name="connsiteY6" fmla="*/ 2734312 h 3083573"/>
              <a:gd name="connsiteX7" fmla="*/ 3951399 w 5012924"/>
              <a:gd name="connsiteY7" fmla="*/ 2734312 h 3083573"/>
              <a:gd name="connsiteX8" fmla="*/ 3769944 w 5012924"/>
              <a:gd name="connsiteY8" fmla="*/ 3083573 h 308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924" h="3083573">
                <a:moveTo>
                  <a:pt x="0" y="3083573"/>
                </a:moveTo>
                <a:lnTo>
                  <a:pt x="0" y="0"/>
                </a:lnTo>
                <a:lnTo>
                  <a:pt x="3769944" y="0"/>
                </a:lnTo>
                <a:lnTo>
                  <a:pt x="3951399" y="349260"/>
                </a:lnTo>
                <a:lnTo>
                  <a:pt x="4393359" y="349260"/>
                </a:lnTo>
                <a:lnTo>
                  <a:pt x="5012924" y="1541786"/>
                </a:lnTo>
                <a:lnTo>
                  <a:pt x="4393359" y="2734312"/>
                </a:lnTo>
                <a:lnTo>
                  <a:pt x="3951399" y="2734312"/>
                </a:lnTo>
                <a:lnTo>
                  <a:pt x="3769944" y="3083573"/>
                </a:lnTo>
                <a:close/>
              </a:path>
            </a:pathLst>
          </a:custGeom>
          <a:noFill/>
          <a:ln w="9525">
            <a:gradFill flip="none" rotWithShape="1">
              <a:gsLst>
                <a:gs pos="0">
                  <a:schemeClr val="accent1">
                    <a:lumMod val="20000"/>
                    <a:lumOff val="80000"/>
                    <a:alpha val="0"/>
                  </a:schemeClr>
                </a:gs>
                <a:gs pos="100000">
                  <a:schemeClr val="accent1">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文本框 49"/>
          <p:cNvSpPr txBox="1"/>
          <p:nvPr/>
        </p:nvSpPr>
        <p:spPr>
          <a:xfrm>
            <a:off x="5031354" y="3739020"/>
            <a:ext cx="2155952" cy="1565910"/>
          </a:xfrm>
          <a:prstGeom prst="rect">
            <a:avLst/>
          </a:prstGeom>
          <a:noFill/>
        </p:spPr>
        <p:txBody>
          <a:bodyPr wrap="square" rtlCol="0">
            <a:spAutoFit/>
          </a:bodyPr>
          <a:lstStyle/>
          <a:p>
            <a:pPr algn="ctr">
              <a:lnSpc>
                <a:spcPct val="12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此处添加详细文本描述此处添加详细文本此处添加详细文本描述此处添加详细文本</a:t>
            </a:r>
            <a:endParaRPr lang="zh-CN" altLang="en-US" sz="1600" dirty="0">
              <a:solidFill>
                <a:schemeClr val="tx1">
                  <a:lumMod val="65000"/>
                  <a:lumOff val="35000"/>
                </a:schemeClr>
              </a:solidFill>
            </a:endParaRPr>
          </a:p>
          <a:p>
            <a:pPr algn="ctr">
              <a:lnSpc>
                <a:spcPct val="120000"/>
              </a:lnSpc>
            </a:pPr>
            <a:endParaRPr lang="zh-CN" altLang="en-US" sz="1600" dirty="0">
              <a:solidFill>
                <a:schemeClr val="tx1">
                  <a:lumMod val="65000"/>
                  <a:lumOff val="35000"/>
                </a:schemeClr>
              </a:solidFill>
            </a:endParaRPr>
          </a:p>
        </p:txBody>
      </p:sp>
      <p:sp>
        <p:nvSpPr>
          <p:cNvPr id="53" name="矩形: 剪去对角 52"/>
          <p:cNvSpPr/>
          <p:nvPr/>
        </p:nvSpPr>
        <p:spPr>
          <a:xfrm>
            <a:off x="5004696" y="2256762"/>
            <a:ext cx="2182610" cy="888366"/>
          </a:xfrm>
          <a:prstGeom prst="snip2DiagRect">
            <a:avLst>
              <a:gd name="adj1" fmla="val 16976"/>
              <a:gd name="adj2" fmla="val 17405"/>
            </a:avLst>
          </a:prstGeom>
          <a:gradFill>
            <a:gsLst>
              <a:gs pos="16000">
                <a:schemeClr val="accent1">
                  <a:lumMod val="60000"/>
                  <a:lumOff val="40000"/>
                </a:schemeClr>
              </a:gs>
              <a:gs pos="100000">
                <a:schemeClr val="accent1">
                  <a:lumMod val="90000"/>
                  <a:lumOff val="10000"/>
                </a:schemeClr>
              </a:gs>
            </a:gsLst>
            <a:lin ang="0" scaled="1"/>
          </a:gradFill>
          <a:ln>
            <a:noFill/>
          </a:ln>
          <a:effectLst>
            <a:outerShdw blurRad="279400" dist="317500" dir="3000000" sx="88000" sy="88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mj-lt"/>
              <a:ea typeface="+mj-ea"/>
            </a:endParaRPr>
          </a:p>
        </p:txBody>
      </p:sp>
      <p:sp>
        <p:nvSpPr>
          <p:cNvPr id="54" name="矩形: 剪去对角 53"/>
          <p:cNvSpPr/>
          <p:nvPr/>
        </p:nvSpPr>
        <p:spPr>
          <a:xfrm>
            <a:off x="5086992" y="2324859"/>
            <a:ext cx="2018018" cy="752172"/>
          </a:xfrm>
          <a:prstGeom prst="snip2DiagRect">
            <a:avLst>
              <a:gd name="adj1" fmla="val 16976"/>
              <a:gd name="adj2" fmla="val 17405"/>
            </a:avLst>
          </a:prstGeom>
          <a:noFill/>
          <a:ln w="6350">
            <a:solidFill>
              <a:schemeClr val="bg1">
                <a:alpha val="5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mj-lt"/>
              <a:ea typeface="+mj-ea"/>
            </a:endParaRPr>
          </a:p>
        </p:txBody>
      </p:sp>
      <p:sp>
        <p:nvSpPr>
          <p:cNvPr id="65" name="矩形 64"/>
          <p:cNvSpPr/>
          <p:nvPr/>
        </p:nvSpPr>
        <p:spPr>
          <a:xfrm>
            <a:off x="8413104" y="1530047"/>
            <a:ext cx="3083574" cy="668008"/>
          </a:xfrm>
          <a:prstGeom prst="rect">
            <a:avLst/>
          </a:prstGeom>
          <a:gradFill flip="none" rotWithShape="0">
            <a:gsLst>
              <a:gs pos="16000">
                <a:schemeClr val="accent2">
                  <a:lumMod val="70000"/>
                  <a:lumOff val="3000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nvSpPr>
        <p:spPr>
          <a:xfrm rot="5400000">
            <a:off x="7448429" y="2545594"/>
            <a:ext cx="5012924" cy="3083573"/>
          </a:xfrm>
          <a:custGeom>
            <a:avLst/>
            <a:gdLst>
              <a:gd name="connsiteX0" fmla="*/ 0 w 5012924"/>
              <a:gd name="connsiteY0" fmla="*/ 3083573 h 3083573"/>
              <a:gd name="connsiteX1" fmla="*/ 0 w 5012924"/>
              <a:gd name="connsiteY1" fmla="*/ 0 h 3083573"/>
              <a:gd name="connsiteX2" fmla="*/ 3769944 w 5012924"/>
              <a:gd name="connsiteY2" fmla="*/ 0 h 3083573"/>
              <a:gd name="connsiteX3" fmla="*/ 3951399 w 5012924"/>
              <a:gd name="connsiteY3" fmla="*/ 349260 h 3083573"/>
              <a:gd name="connsiteX4" fmla="*/ 4393359 w 5012924"/>
              <a:gd name="connsiteY4" fmla="*/ 349260 h 3083573"/>
              <a:gd name="connsiteX5" fmla="*/ 5012924 w 5012924"/>
              <a:gd name="connsiteY5" fmla="*/ 1541786 h 3083573"/>
              <a:gd name="connsiteX6" fmla="*/ 4393359 w 5012924"/>
              <a:gd name="connsiteY6" fmla="*/ 2734312 h 3083573"/>
              <a:gd name="connsiteX7" fmla="*/ 3951399 w 5012924"/>
              <a:gd name="connsiteY7" fmla="*/ 2734312 h 3083573"/>
              <a:gd name="connsiteX8" fmla="*/ 3769944 w 5012924"/>
              <a:gd name="connsiteY8" fmla="*/ 3083573 h 308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924" h="3083573">
                <a:moveTo>
                  <a:pt x="0" y="3083573"/>
                </a:moveTo>
                <a:lnTo>
                  <a:pt x="0" y="0"/>
                </a:lnTo>
                <a:lnTo>
                  <a:pt x="3769944" y="0"/>
                </a:lnTo>
                <a:lnTo>
                  <a:pt x="3951399" y="349260"/>
                </a:lnTo>
                <a:lnTo>
                  <a:pt x="4393359" y="349260"/>
                </a:lnTo>
                <a:lnTo>
                  <a:pt x="5012924" y="1541786"/>
                </a:lnTo>
                <a:lnTo>
                  <a:pt x="4393359" y="2734312"/>
                </a:lnTo>
                <a:lnTo>
                  <a:pt x="3951399" y="2734312"/>
                </a:lnTo>
                <a:lnTo>
                  <a:pt x="3769944" y="3083573"/>
                </a:lnTo>
                <a:close/>
              </a:path>
            </a:pathLst>
          </a:cu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67" name="任意多边形: 形状 66"/>
          <p:cNvSpPr/>
          <p:nvPr/>
        </p:nvSpPr>
        <p:spPr>
          <a:xfrm rot="5400000">
            <a:off x="7898240" y="2988736"/>
            <a:ext cx="4113302" cy="2530192"/>
          </a:xfrm>
          <a:custGeom>
            <a:avLst/>
            <a:gdLst>
              <a:gd name="connsiteX0" fmla="*/ 0 w 5012924"/>
              <a:gd name="connsiteY0" fmla="*/ 3083573 h 3083573"/>
              <a:gd name="connsiteX1" fmla="*/ 0 w 5012924"/>
              <a:gd name="connsiteY1" fmla="*/ 0 h 3083573"/>
              <a:gd name="connsiteX2" fmla="*/ 3769944 w 5012924"/>
              <a:gd name="connsiteY2" fmla="*/ 0 h 3083573"/>
              <a:gd name="connsiteX3" fmla="*/ 3951399 w 5012924"/>
              <a:gd name="connsiteY3" fmla="*/ 349260 h 3083573"/>
              <a:gd name="connsiteX4" fmla="*/ 4393359 w 5012924"/>
              <a:gd name="connsiteY4" fmla="*/ 349260 h 3083573"/>
              <a:gd name="connsiteX5" fmla="*/ 5012924 w 5012924"/>
              <a:gd name="connsiteY5" fmla="*/ 1541786 h 3083573"/>
              <a:gd name="connsiteX6" fmla="*/ 4393359 w 5012924"/>
              <a:gd name="connsiteY6" fmla="*/ 2734312 h 3083573"/>
              <a:gd name="connsiteX7" fmla="*/ 3951399 w 5012924"/>
              <a:gd name="connsiteY7" fmla="*/ 2734312 h 3083573"/>
              <a:gd name="connsiteX8" fmla="*/ 3769944 w 5012924"/>
              <a:gd name="connsiteY8" fmla="*/ 3083573 h 308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924" h="3083573">
                <a:moveTo>
                  <a:pt x="0" y="3083573"/>
                </a:moveTo>
                <a:lnTo>
                  <a:pt x="0" y="0"/>
                </a:lnTo>
                <a:lnTo>
                  <a:pt x="3769944" y="0"/>
                </a:lnTo>
                <a:lnTo>
                  <a:pt x="3951399" y="349260"/>
                </a:lnTo>
                <a:lnTo>
                  <a:pt x="4393359" y="349260"/>
                </a:lnTo>
                <a:lnTo>
                  <a:pt x="5012924" y="1541786"/>
                </a:lnTo>
                <a:lnTo>
                  <a:pt x="4393359" y="2734312"/>
                </a:lnTo>
                <a:lnTo>
                  <a:pt x="3951399" y="2734312"/>
                </a:lnTo>
                <a:lnTo>
                  <a:pt x="3769944" y="3083573"/>
                </a:lnTo>
                <a:close/>
              </a:path>
            </a:pathLst>
          </a:custGeom>
          <a:noFill/>
          <a:ln w="9525">
            <a:gradFill flip="none" rotWithShape="1">
              <a:gsLst>
                <a:gs pos="0">
                  <a:schemeClr val="accent1">
                    <a:lumMod val="20000"/>
                    <a:lumOff val="80000"/>
                    <a:alpha val="0"/>
                  </a:schemeClr>
                </a:gs>
                <a:gs pos="100000">
                  <a:schemeClr val="accent1">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文本框 59"/>
          <p:cNvSpPr txBox="1"/>
          <p:nvPr/>
        </p:nvSpPr>
        <p:spPr>
          <a:xfrm>
            <a:off x="8890244" y="3739020"/>
            <a:ext cx="2155952" cy="1565910"/>
          </a:xfrm>
          <a:prstGeom prst="rect">
            <a:avLst/>
          </a:prstGeom>
          <a:noFill/>
        </p:spPr>
        <p:txBody>
          <a:bodyPr wrap="square" rtlCol="0">
            <a:spAutoFit/>
          </a:bodyPr>
          <a:lstStyle/>
          <a:p>
            <a:pPr algn="ctr">
              <a:lnSpc>
                <a:spcPct val="12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此处添加详细文本描述此处添加详细文本此处添加详细文本描述此处添加详细文本</a:t>
            </a:r>
            <a:endParaRPr lang="zh-CN" altLang="en-US" sz="1600" dirty="0">
              <a:solidFill>
                <a:schemeClr val="tx1">
                  <a:lumMod val="65000"/>
                  <a:lumOff val="35000"/>
                </a:schemeClr>
              </a:solidFill>
            </a:endParaRPr>
          </a:p>
          <a:p>
            <a:pPr algn="ctr">
              <a:lnSpc>
                <a:spcPct val="120000"/>
              </a:lnSpc>
            </a:pPr>
            <a:endParaRPr lang="zh-CN" altLang="en-US" sz="1600" dirty="0">
              <a:solidFill>
                <a:schemeClr val="tx1">
                  <a:lumMod val="65000"/>
                  <a:lumOff val="35000"/>
                </a:schemeClr>
              </a:solidFill>
            </a:endParaRPr>
          </a:p>
        </p:txBody>
      </p:sp>
      <p:sp>
        <p:nvSpPr>
          <p:cNvPr id="63" name="矩形: 剪去对角 62"/>
          <p:cNvSpPr/>
          <p:nvPr/>
        </p:nvSpPr>
        <p:spPr>
          <a:xfrm>
            <a:off x="8863586" y="2256762"/>
            <a:ext cx="2182610" cy="888366"/>
          </a:xfrm>
          <a:prstGeom prst="snip2DiagRect">
            <a:avLst>
              <a:gd name="adj1" fmla="val 16976"/>
              <a:gd name="adj2" fmla="val 17405"/>
            </a:avLst>
          </a:prstGeom>
          <a:gradFill>
            <a:gsLst>
              <a:gs pos="16000">
                <a:schemeClr val="accent2">
                  <a:lumMod val="70000"/>
                  <a:lumOff val="30000"/>
                </a:schemeClr>
              </a:gs>
              <a:gs pos="100000">
                <a:schemeClr val="accent2"/>
              </a:gs>
            </a:gsLst>
            <a:lin ang="0" scaled="1"/>
          </a:gradFill>
          <a:ln>
            <a:noFill/>
          </a:ln>
          <a:effectLst>
            <a:outerShdw blurRad="279400" dist="317500" dir="3000000" sx="88000" sy="88000" algn="t"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mj-lt"/>
              <a:ea typeface="+mj-ea"/>
            </a:endParaRPr>
          </a:p>
        </p:txBody>
      </p:sp>
      <p:sp>
        <p:nvSpPr>
          <p:cNvPr id="64" name="矩形: 剪去对角 63"/>
          <p:cNvSpPr/>
          <p:nvPr/>
        </p:nvSpPr>
        <p:spPr>
          <a:xfrm>
            <a:off x="8945882" y="2324859"/>
            <a:ext cx="2018018" cy="752172"/>
          </a:xfrm>
          <a:prstGeom prst="snip2DiagRect">
            <a:avLst>
              <a:gd name="adj1" fmla="val 16976"/>
              <a:gd name="adj2" fmla="val 17405"/>
            </a:avLst>
          </a:prstGeom>
          <a:noFill/>
          <a:ln w="6350">
            <a:solidFill>
              <a:schemeClr val="bg1">
                <a:alpha val="5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mj-lt"/>
              <a:ea typeface="+mj-ea"/>
            </a:endParaRPr>
          </a:p>
        </p:txBody>
      </p:sp>
      <p:sp>
        <p:nvSpPr>
          <p:cNvPr id="38" name="文本框 37"/>
          <p:cNvSpPr txBox="1"/>
          <p:nvPr/>
        </p:nvSpPr>
        <p:spPr>
          <a:xfrm>
            <a:off x="1448674" y="2500890"/>
            <a:ext cx="1576874" cy="398780"/>
          </a:xfrm>
          <a:prstGeom prst="rect">
            <a:avLst/>
          </a:prstGeom>
          <a:noFill/>
        </p:spPr>
        <p:txBody>
          <a:bodyPr wrap="square" rtlCol="0">
            <a:spAutoFit/>
          </a:bodyPr>
          <a:lstStyle/>
          <a:p>
            <a:pPr algn="ctr"/>
            <a:r>
              <a:rPr lang="zh-CN" altLang="en-US" sz="2000">
                <a:solidFill>
                  <a:schemeClr val="bg1"/>
                </a:solidFill>
                <a:sym typeface="+mn-ea"/>
              </a:rPr>
              <a:t>输入文字</a:t>
            </a:r>
            <a:endParaRPr lang="zh-CN" altLang="en-US" sz="2000" dirty="0">
              <a:solidFill>
                <a:schemeClr val="bg1"/>
              </a:solidFill>
              <a:latin typeface="+mj-ea"/>
              <a:ea typeface="+mj-ea"/>
            </a:endParaRPr>
          </a:p>
        </p:txBody>
      </p:sp>
      <p:sp>
        <p:nvSpPr>
          <p:cNvPr id="51" name="文本框 50"/>
          <p:cNvSpPr txBox="1"/>
          <p:nvPr/>
        </p:nvSpPr>
        <p:spPr>
          <a:xfrm>
            <a:off x="5307564" y="2500890"/>
            <a:ext cx="1576874" cy="398780"/>
          </a:xfrm>
          <a:prstGeom prst="rect">
            <a:avLst/>
          </a:prstGeom>
          <a:noFill/>
        </p:spPr>
        <p:txBody>
          <a:bodyPr wrap="square" rtlCol="0">
            <a:spAutoFit/>
          </a:bodyPr>
          <a:lstStyle/>
          <a:p>
            <a:pPr algn="ctr"/>
            <a:r>
              <a:rPr lang="zh-CN" altLang="en-US" sz="2000">
                <a:solidFill>
                  <a:schemeClr val="bg1"/>
                </a:solidFill>
                <a:sym typeface="+mn-ea"/>
              </a:rPr>
              <a:t>输入文字</a:t>
            </a:r>
            <a:endParaRPr lang="zh-CN" altLang="en-US" sz="2000" dirty="0">
              <a:solidFill>
                <a:schemeClr val="bg1"/>
              </a:solidFill>
              <a:latin typeface="+mj-ea"/>
              <a:ea typeface="+mj-ea"/>
            </a:endParaRPr>
          </a:p>
        </p:txBody>
      </p:sp>
      <p:sp>
        <p:nvSpPr>
          <p:cNvPr id="61" name="文本框 60"/>
          <p:cNvSpPr txBox="1"/>
          <p:nvPr/>
        </p:nvSpPr>
        <p:spPr>
          <a:xfrm>
            <a:off x="9166454" y="2500890"/>
            <a:ext cx="1576874" cy="398780"/>
          </a:xfrm>
          <a:prstGeom prst="rect">
            <a:avLst/>
          </a:prstGeom>
          <a:noFill/>
        </p:spPr>
        <p:txBody>
          <a:bodyPr wrap="square" rtlCol="0">
            <a:spAutoFit/>
          </a:bodyPr>
          <a:lstStyle/>
          <a:p>
            <a:pPr algn="ctr"/>
            <a:r>
              <a:rPr lang="zh-CN" altLang="en-US" sz="2000">
                <a:solidFill>
                  <a:schemeClr val="bg1"/>
                </a:solidFill>
                <a:sym typeface="+mn-ea"/>
              </a:rPr>
              <a:t>输入文字</a:t>
            </a:r>
            <a:endParaRPr lang="zh-CN" altLang="en-US" sz="2000" dirty="0">
              <a:solidFill>
                <a:schemeClr val="bg1"/>
              </a:solidFill>
              <a:latin typeface="+mj-ea"/>
              <a:ea typeface="+mj-ea"/>
            </a:endParaRPr>
          </a:p>
        </p:txBody>
      </p:sp>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6" name="平行四边形 5"/>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圆角 60"/>
          <p:cNvSpPr/>
          <p:nvPr/>
        </p:nvSpPr>
        <p:spPr>
          <a:xfrm>
            <a:off x="717550" y="2949888"/>
            <a:ext cx="2502113" cy="1583513"/>
          </a:xfrm>
          <a:prstGeom prst="roundRect">
            <a:avLst>
              <a:gd name="adj" fmla="val 0"/>
            </a:avLst>
          </a:prstGeom>
          <a:gradFill flip="none" rotWithShape="1">
            <a:gsLst>
              <a:gs pos="0">
                <a:schemeClr val="bg1"/>
              </a:gs>
              <a:gs pos="100000">
                <a:schemeClr val="bg1">
                  <a:alpha val="100000"/>
                </a:schemeClr>
              </a:gs>
            </a:gsLst>
            <a:lin ang="0" scaled="1"/>
            <a:tileRect/>
          </a:gradFill>
          <a:ln>
            <a:noFill/>
          </a:ln>
          <a:effectLst>
            <a:outerShdw blurRad="50800" dist="38100" dir="2700000" algn="tl"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p:cNvSpPr/>
          <p:nvPr/>
        </p:nvSpPr>
        <p:spPr>
          <a:xfrm>
            <a:off x="717550" y="4690288"/>
            <a:ext cx="2502113" cy="1583513"/>
          </a:xfrm>
          <a:prstGeom prst="roundRect">
            <a:avLst>
              <a:gd name="adj" fmla="val 0"/>
            </a:avLst>
          </a:prstGeom>
          <a:gradFill flip="none" rotWithShape="1">
            <a:gsLst>
              <a:gs pos="0">
                <a:schemeClr val="bg1"/>
              </a:gs>
              <a:gs pos="100000">
                <a:schemeClr val="bg1">
                  <a:alpha val="100000"/>
                </a:schemeClr>
              </a:gs>
            </a:gsLst>
            <a:lin ang="0" scaled="1"/>
            <a:tileRect/>
          </a:gradFill>
          <a:ln>
            <a:noFill/>
          </a:ln>
          <a:effectLst>
            <a:outerShdw blurRad="50800" dist="38100" dir="2700000" algn="tl"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63" name="矩形: 圆角 62"/>
          <p:cNvSpPr/>
          <p:nvPr/>
        </p:nvSpPr>
        <p:spPr>
          <a:xfrm>
            <a:off x="717550" y="1209487"/>
            <a:ext cx="2502113" cy="1583513"/>
          </a:xfrm>
          <a:prstGeom prst="roundRect">
            <a:avLst>
              <a:gd name="adj" fmla="val 0"/>
            </a:avLst>
          </a:prstGeom>
          <a:gradFill flip="none" rotWithShape="1">
            <a:gsLst>
              <a:gs pos="0">
                <a:schemeClr val="bg1"/>
              </a:gs>
              <a:gs pos="100000">
                <a:schemeClr val="bg1">
                  <a:alpha val="100000"/>
                </a:schemeClr>
              </a:gs>
            </a:gsLst>
            <a:lin ang="0" scaled="1"/>
            <a:tileRect/>
          </a:gradFill>
          <a:ln>
            <a:noFill/>
          </a:ln>
          <a:effectLst>
            <a:outerShdw blurRad="50800" dist="38100" dir="2700000" algn="tl"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3219663" y="4690288"/>
            <a:ext cx="2554921" cy="1583513"/>
          </a:xfrm>
          <a:prstGeom prst="roundRect">
            <a:avLst>
              <a:gd name="adj" fmla="val 6935"/>
            </a:avLst>
          </a:prstGeom>
          <a:gradFill flip="none" rotWithShape="1">
            <a:gsLst>
              <a:gs pos="16000">
                <a:schemeClr val="accent1">
                  <a:lumMod val="90000"/>
                  <a:lumOff val="10000"/>
                </a:schemeClr>
              </a:gs>
              <a:gs pos="73000">
                <a:schemeClr val="accent1">
                  <a:lumMod val="80000"/>
                </a:schemeClr>
              </a:gs>
            </a:gsLst>
            <a:lin ang="5400000" scaled="1"/>
            <a:tileRect/>
          </a:gradFill>
          <a:ln>
            <a:noFill/>
          </a:ln>
          <a:effectLst>
            <a:outerShdw blurRad="342900" dist="228600" dir="5400000" sx="96000" sy="96000" algn="t" rotWithShape="0">
              <a:schemeClr val="accent1">
                <a:lumMod val="5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24" name="矩形: 圆角 23"/>
          <p:cNvSpPr/>
          <p:nvPr/>
        </p:nvSpPr>
        <p:spPr>
          <a:xfrm>
            <a:off x="3219663" y="2949888"/>
            <a:ext cx="2554921" cy="1583513"/>
          </a:xfrm>
          <a:prstGeom prst="roundRect">
            <a:avLst>
              <a:gd name="adj" fmla="val 6935"/>
            </a:avLst>
          </a:prstGeom>
          <a:gradFill flip="none" rotWithShape="1">
            <a:gsLst>
              <a:gs pos="16000">
                <a:schemeClr val="accent1">
                  <a:lumMod val="60000"/>
                  <a:lumOff val="40000"/>
                </a:schemeClr>
              </a:gs>
              <a:gs pos="100000">
                <a:schemeClr val="accent1">
                  <a:lumMod val="90000"/>
                  <a:lumOff val="10000"/>
                </a:schemeClr>
              </a:gs>
            </a:gsLst>
            <a:lin ang="5400000" scaled="1"/>
            <a:tileRect/>
          </a:gradFill>
          <a:ln>
            <a:noFill/>
          </a:ln>
          <a:effectLst>
            <a:outerShdw blurRad="342900" dist="228600" dir="5400000" sx="96000" sy="96000" algn="t"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3219663" y="1209487"/>
            <a:ext cx="2554921" cy="1583513"/>
          </a:xfrm>
          <a:prstGeom prst="roundRect">
            <a:avLst>
              <a:gd name="adj" fmla="val 6935"/>
            </a:avLst>
          </a:prstGeom>
          <a:gradFill flip="none" rotWithShape="1">
            <a:gsLst>
              <a:gs pos="16000">
                <a:schemeClr val="accent2">
                  <a:lumMod val="70000"/>
                  <a:lumOff val="30000"/>
                </a:schemeClr>
              </a:gs>
              <a:gs pos="100000">
                <a:schemeClr val="accent2">
                  <a:lumMod val="92000"/>
                </a:schemeClr>
              </a:gs>
            </a:gsLst>
            <a:lin ang="5400000" scaled="1"/>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3849245" y="2949888"/>
            <a:ext cx="1947564" cy="1583513"/>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p:cNvSpPr/>
          <p:nvPr/>
        </p:nvSpPr>
        <p:spPr>
          <a:xfrm>
            <a:off x="3849245" y="4690288"/>
            <a:ext cx="1947564" cy="1583513"/>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43" name="矩形: 圆角 42"/>
          <p:cNvSpPr/>
          <p:nvPr/>
        </p:nvSpPr>
        <p:spPr>
          <a:xfrm>
            <a:off x="3849245" y="1209487"/>
            <a:ext cx="1947564" cy="1583513"/>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p:cNvSpPr/>
          <p:nvPr/>
        </p:nvSpPr>
        <p:spPr>
          <a:xfrm>
            <a:off x="695325" y="2949891"/>
            <a:ext cx="22225" cy="1583513"/>
          </a:xfrm>
          <a:custGeom>
            <a:avLst/>
            <a:gdLst>
              <a:gd name="connsiteX0" fmla="*/ 22225 w 22225"/>
              <a:gd name="connsiteY0" fmla="*/ 0 h 1583513"/>
              <a:gd name="connsiteX1" fmla="*/ 22225 w 22225"/>
              <a:gd name="connsiteY1" fmla="*/ 1583513 h 1583513"/>
              <a:gd name="connsiteX2" fmla="*/ 0 w 22225"/>
              <a:gd name="connsiteY2" fmla="*/ 1583513 h 1583513"/>
              <a:gd name="connsiteX3" fmla="*/ 0 w 22225"/>
              <a:gd name="connsiteY3" fmla="*/ 0 h 1583513"/>
              <a:gd name="connsiteX4" fmla="*/ 22225 w 22225"/>
              <a:gd name="connsiteY4" fmla="*/ 0 h 158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3">
                <a:moveTo>
                  <a:pt x="22225" y="0"/>
                </a:moveTo>
                <a:lnTo>
                  <a:pt x="22225" y="1583513"/>
                </a:lnTo>
                <a:lnTo>
                  <a:pt x="0" y="1583513"/>
                </a:lnTo>
                <a:lnTo>
                  <a:pt x="0" y="0"/>
                </a:lnTo>
                <a:lnTo>
                  <a:pt x="22225" y="0"/>
                </a:lnTo>
              </a:path>
            </a:pathLst>
          </a:custGeom>
          <a:gradFill>
            <a:gsLst>
              <a:gs pos="16000">
                <a:schemeClr val="accent1">
                  <a:lumMod val="60000"/>
                  <a:lumOff val="40000"/>
                </a:schemeClr>
              </a:gs>
              <a:gs pos="100000">
                <a:schemeClr val="accent1">
                  <a:lumMod val="90000"/>
                  <a:lumOff val="10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任意多边形: 形状 53"/>
          <p:cNvSpPr/>
          <p:nvPr/>
        </p:nvSpPr>
        <p:spPr>
          <a:xfrm>
            <a:off x="695325" y="4690288"/>
            <a:ext cx="22225" cy="1583512"/>
          </a:xfrm>
          <a:custGeom>
            <a:avLst/>
            <a:gdLst>
              <a:gd name="connsiteX0" fmla="*/ 22225 w 22225"/>
              <a:gd name="connsiteY0" fmla="*/ 0 h 1583512"/>
              <a:gd name="connsiteX1" fmla="*/ 22225 w 22225"/>
              <a:gd name="connsiteY1" fmla="*/ 1583512 h 1583512"/>
              <a:gd name="connsiteX2" fmla="*/ 0 w 22225"/>
              <a:gd name="connsiteY2" fmla="*/ 1583512 h 1583512"/>
              <a:gd name="connsiteX3" fmla="*/ 0 w 22225"/>
              <a:gd name="connsiteY3" fmla="*/ 0 h 1583512"/>
              <a:gd name="connsiteX4" fmla="*/ 22225 w 22225"/>
              <a:gd name="connsiteY4" fmla="*/ 0 h 158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2">
                <a:moveTo>
                  <a:pt x="22225" y="0"/>
                </a:moveTo>
                <a:lnTo>
                  <a:pt x="22225" y="1583512"/>
                </a:lnTo>
                <a:lnTo>
                  <a:pt x="0" y="1583512"/>
                </a:lnTo>
                <a:lnTo>
                  <a:pt x="0" y="0"/>
                </a:lnTo>
                <a:lnTo>
                  <a:pt x="22225" y="0"/>
                </a:lnTo>
              </a:path>
            </a:pathLst>
          </a:custGeom>
          <a:gradFill>
            <a:gsLst>
              <a:gs pos="16000">
                <a:schemeClr val="accent1">
                  <a:lumMod val="90000"/>
                  <a:lumOff val="10000"/>
                </a:schemeClr>
              </a:gs>
              <a:gs pos="73000">
                <a:schemeClr val="accent1">
                  <a:lumMod val="80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任意多边形: 形状 55"/>
          <p:cNvSpPr/>
          <p:nvPr/>
        </p:nvSpPr>
        <p:spPr>
          <a:xfrm>
            <a:off x="695325" y="1209485"/>
            <a:ext cx="22225" cy="1583512"/>
          </a:xfrm>
          <a:custGeom>
            <a:avLst/>
            <a:gdLst>
              <a:gd name="connsiteX0" fmla="*/ 22225 w 22225"/>
              <a:gd name="connsiteY0" fmla="*/ 0 h 1583512"/>
              <a:gd name="connsiteX1" fmla="*/ 22225 w 22225"/>
              <a:gd name="connsiteY1" fmla="*/ 1583512 h 1583512"/>
              <a:gd name="connsiteX2" fmla="*/ 0 w 22225"/>
              <a:gd name="connsiteY2" fmla="*/ 1583512 h 1583512"/>
              <a:gd name="connsiteX3" fmla="*/ 0 w 22225"/>
              <a:gd name="connsiteY3" fmla="*/ 0 h 1583512"/>
              <a:gd name="connsiteX4" fmla="*/ 22225 w 22225"/>
              <a:gd name="connsiteY4" fmla="*/ 0 h 158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2">
                <a:moveTo>
                  <a:pt x="22225" y="0"/>
                </a:moveTo>
                <a:lnTo>
                  <a:pt x="22225" y="1583512"/>
                </a:lnTo>
                <a:lnTo>
                  <a:pt x="0" y="1583512"/>
                </a:lnTo>
                <a:lnTo>
                  <a:pt x="0" y="0"/>
                </a:lnTo>
                <a:lnTo>
                  <a:pt x="22225" y="0"/>
                </a:lnTo>
              </a:path>
            </a:pathLst>
          </a:custGeom>
          <a:gradFill>
            <a:gsLst>
              <a:gs pos="16000">
                <a:schemeClr val="accent2">
                  <a:lumMod val="70000"/>
                  <a:lumOff val="30000"/>
                </a:schemeClr>
              </a:gs>
              <a:gs pos="100000">
                <a:schemeClr val="accent2">
                  <a:lumMod val="92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文本框 63"/>
          <p:cNvSpPr txBox="1"/>
          <p:nvPr/>
        </p:nvSpPr>
        <p:spPr>
          <a:xfrm>
            <a:off x="3350408" y="1452603"/>
            <a:ext cx="428625" cy="1097280"/>
          </a:xfrm>
          <a:prstGeom prst="rect">
            <a:avLst/>
          </a:prstGeom>
          <a:noFill/>
        </p:spPr>
        <p:txBody>
          <a:bodyPr vert="eaVert" wrap="square" rtlCol="0">
            <a:spAutoFit/>
          </a:bodyPr>
          <a:lstStyle/>
          <a:p>
            <a:pPr algn="ctr"/>
            <a:r>
              <a:rPr lang="zh-CN" altLang="en-US" sz="1600">
                <a:solidFill>
                  <a:schemeClr val="bg1"/>
                </a:solidFill>
                <a:sym typeface="+mn-ea"/>
              </a:rPr>
              <a:t>输入文字</a:t>
            </a:r>
            <a:endParaRPr lang="zh-CN" altLang="en-US" sz="1600" dirty="0">
              <a:solidFill>
                <a:schemeClr val="bg1"/>
              </a:solidFill>
              <a:latin typeface="+mj-ea"/>
              <a:ea typeface="+mj-ea"/>
            </a:endParaRPr>
          </a:p>
        </p:txBody>
      </p:sp>
      <p:sp>
        <p:nvSpPr>
          <p:cNvPr id="65" name="文本框 64"/>
          <p:cNvSpPr txBox="1"/>
          <p:nvPr/>
        </p:nvSpPr>
        <p:spPr>
          <a:xfrm>
            <a:off x="3350408" y="3193004"/>
            <a:ext cx="428625" cy="1097280"/>
          </a:xfrm>
          <a:prstGeom prst="rect">
            <a:avLst/>
          </a:prstGeom>
          <a:noFill/>
        </p:spPr>
        <p:txBody>
          <a:bodyPr vert="eaVert" wrap="square" rtlCol="0">
            <a:spAutoFit/>
          </a:bodyPr>
          <a:lstStyle/>
          <a:p>
            <a:pPr algn="ctr"/>
            <a:r>
              <a:rPr lang="zh-CN" altLang="en-US" sz="1600">
                <a:solidFill>
                  <a:schemeClr val="bg1"/>
                </a:solidFill>
                <a:sym typeface="+mn-ea"/>
              </a:rPr>
              <a:t>输入文字</a:t>
            </a:r>
            <a:endParaRPr lang="zh-CN" altLang="en-US" sz="1600" dirty="0">
              <a:solidFill>
                <a:schemeClr val="bg1"/>
              </a:solidFill>
              <a:latin typeface="+mj-ea"/>
              <a:ea typeface="+mj-ea"/>
            </a:endParaRPr>
          </a:p>
        </p:txBody>
      </p:sp>
      <p:sp>
        <p:nvSpPr>
          <p:cNvPr id="66" name="文本框 65"/>
          <p:cNvSpPr txBox="1"/>
          <p:nvPr/>
        </p:nvSpPr>
        <p:spPr>
          <a:xfrm>
            <a:off x="3350408" y="4933404"/>
            <a:ext cx="428625" cy="1097280"/>
          </a:xfrm>
          <a:prstGeom prst="rect">
            <a:avLst/>
          </a:prstGeom>
          <a:noFill/>
        </p:spPr>
        <p:txBody>
          <a:bodyPr vert="eaVert" wrap="square" rtlCol="0">
            <a:spAutoFit/>
          </a:bodyPr>
          <a:lstStyle/>
          <a:p>
            <a:pPr algn="ctr"/>
            <a:r>
              <a:rPr lang="zh-CN" altLang="en-US" sz="1600">
                <a:solidFill>
                  <a:schemeClr val="bg1"/>
                </a:solidFill>
                <a:sym typeface="+mn-ea"/>
              </a:rPr>
              <a:t>输入文字</a:t>
            </a:r>
            <a:endParaRPr lang="zh-CN" altLang="en-US" sz="1600" dirty="0">
              <a:solidFill>
                <a:schemeClr val="bg1"/>
              </a:solidFill>
              <a:latin typeface="+mj-ea"/>
              <a:ea typeface="+mj-ea"/>
            </a:endParaRPr>
          </a:p>
        </p:txBody>
      </p:sp>
      <p:grpSp>
        <p:nvGrpSpPr>
          <p:cNvPr id="74" name="组合 73"/>
          <p:cNvGrpSpPr/>
          <p:nvPr/>
        </p:nvGrpSpPr>
        <p:grpSpPr>
          <a:xfrm>
            <a:off x="4169283" y="1442972"/>
            <a:ext cx="1307490" cy="1116542"/>
            <a:chOff x="1644945" y="1442972"/>
            <a:chExt cx="1307490" cy="1116542"/>
          </a:xfrm>
        </p:grpSpPr>
        <p:sp>
          <p:nvSpPr>
            <p:cNvPr id="67" name="矩形: 圆角 66"/>
            <p:cNvSpPr/>
            <p:nvPr/>
          </p:nvSpPr>
          <p:spPr>
            <a:xfrm>
              <a:off x="1644945" y="1442972"/>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rPr>
                <a:t>输入文字</a:t>
              </a:r>
              <a:endParaRPr lang="zh-CN" altLang="en-US" sz="1400" dirty="0">
                <a:solidFill>
                  <a:schemeClr val="tx1">
                    <a:lumMod val="75000"/>
                    <a:lumOff val="25000"/>
                  </a:schemeClr>
                </a:solidFill>
              </a:endParaRPr>
            </a:p>
          </p:txBody>
        </p:sp>
        <p:sp>
          <p:nvSpPr>
            <p:cNvPr id="68" name="矩形: 圆角 67"/>
            <p:cNvSpPr/>
            <p:nvPr/>
          </p:nvSpPr>
          <p:spPr>
            <a:xfrm>
              <a:off x="1644945" y="2079685"/>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grpSp>
      <p:sp>
        <p:nvSpPr>
          <p:cNvPr id="76" name="矩形: 圆角 75"/>
          <p:cNvSpPr/>
          <p:nvPr/>
        </p:nvSpPr>
        <p:spPr>
          <a:xfrm>
            <a:off x="4169282" y="3183373"/>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77" name="矩形: 圆角 76"/>
          <p:cNvSpPr/>
          <p:nvPr/>
        </p:nvSpPr>
        <p:spPr>
          <a:xfrm>
            <a:off x="4169282" y="3820086"/>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79" name="矩形: 圆角 78"/>
          <p:cNvSpPr/>
          <p:nvPr/>
        </p:nvSpPr>
        <p:spPr>
          <a:xfrm>
            <a:off x="4169282" y="4923773"/>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80" name="矩形: 圆角 79"/>
          <p:cNvSpPr/>
          <p:nvPr/>
        </p:nvSpPr>
        <p:spPr>
          <a:xfrm>
            <a:off x="4169282" y="5560486"/>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82" name="矩形: 圆角 81"/>
          <p:cNvSpPr/>
          <p:nvPr/>
        </p:nvSpPr>
        <p:spPr>
          <a:xfrm>
            <a:off x="1037588" y="1442972"/>
            <a:ext cx="1307490" cy="4798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rPr>
              <a:t>输入文字</a:t>
            </a:r>
            <a:endParaRPr lang="zh-CN" altLang="en-US" sz="1400">
              <a:solidFill>
                <a:schemeClr val="bg1"/>
              </a:solidFill>
            </a:endParaRPr>
          </a:p>
        </p:txBody>
      </p:sp>
      <p:sp>
        <p:nvSpPr>
          <p:cNvPr id="83" name="矩形: 圆角 82"/>
          <p:cNvSpPr/>
          <p:nvPr/>
        </p:nvSpPr>
        <p:spPr>
          <a:xfrm>
            <a:off x="1037588" y="2079685"/>
            <a:ext cx="1307490" cy="4798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sym typeface="+mn-ea"/>
              </a:rPr>
              <a:t>输入文字</a:t>
            </a:r>
            <a:endParaRPr lang="zh-CN" altLang="en-US" sz="1400" dirty="0">
              <a:solidFill>
                <a:schemeClr val="bg1"/>
              </a:solidFill>
            </a:endParaRPr>
          </a:p>
        </p:txBody>
      </p:sp>
      <p:sp>
        <p:nvSpPr>
          <p:cNvPr id="85" name="矩形: 圆角 84"/>
          <p:cNvSpPr/>
          <p:nvPr/>
        </p:nvSpPr>
        <p:spPr>
          <a:xfrm>
            <a:off x="1037588" y="3183373"/>
            <a:ext cx="1307490" cy="479829"/>
          </a:xfrm>
          <a:prstGeom prst="roundRect">
            <a:avLst>
              <a:gd name="adj" fmla="val 50000"/>
            </a:avLst>
          </a:prstGeom>
          <a:gradFill>
            <a:gsLst>
              <a:gs pos="17000">
                <a:schemeClr val="accent1">
                  <a:lumMod val="80000"/>
                  <a:lumOff val="20000"/>
                </a:schemeClr>
              </a:gs>
              <a:gs pos="100000">
                <a:schemeClr val="accent1">
                  <a:lumMod val="80000"/>
                  <a:lumOff val="2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sym typeface="+mn-ea"/>
              </a:rPr>
              <a:t>输入文字</a:t>
            </a:r>
            <a:endParaRPr lang="zh-CN" altLang="en-US" sz="1400" dirty="0">
              <a:solidFill>
                <a:schemeClr val="bg1"/>
              </a:solidFill>
            </a:endParaRPr>
          </a:p>
        </p:txBody>
      </p:sp>
      <p:sp>
        <p:nvSpPr>
          <p:cNvPr id="86" name="矩形: 圆角 85"/>
          <p:cNvSpPr/>
          <p:nvPr/>
        </p:nvSpPr>
        <p:spPr>
          <a:xfrm>
            <a:off x="1037588" y="3820086"/>
            <a:ext cx="1307490" cy="479829"/>
          </a:xfrm>
          <a:prstGeom prst="roundRect">
            <a:avLst>
              <a:gd name="adj" fmla="val 50000"/>
            </a:avLst>
          </a:prstGeom>
          <a:gradFill>
            <a:gsLst>
              <a:gs pos="17000">
                <a:schemeClr val="accent1">
                  <a:lumMod val="80000"/>
                  <a:lumOff val="20000"/>
                </a:schemeClr>
              </a:gs>
              <a:gs pos="100000">
                <a:schemeClr val="accent1">
                  <a:lumMod val="80000"/>
                  <a:lumOff val="2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400">
                <a:solidFill>
                  <a:schemeClr val="bg1"/>
                </a:solidFill>
                <a:sym typeface="+mn-ea"/>
              </a:rPr>
              <a:t>输入文字</a:t>
            </a:r>
            <a:endParaRPr lang="zh-CN" altLang="en-US" sz="1400" dirty="0">
              <a:solidFill>
                <a:schemeClr val="bg1"/>
              </a:solidFill>
            </a:endParaRPr>
          </a:p>
        </p:txBody>
      </p:sp>
      <p:sp>
        <p:nvSpPr>
          <p:cNvPr id="88" name="矩形: 圆角 87"/>
          <p:cNvSpPr/>
          <p:nvPr/>
        </p:nvSpPr>
        <p:spPr>
          <a:xfrm>
            <a:off x="1037588" y="4957015"/>
            <a:ext cx="1307490" cy="479829"/>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sym typeface="+mn-ea"/>
              </a:rPr>
              <a:t>输入文字</a:t>
            </a:r>
            <a:endParaRPr lang="zh-CN" altLang="en-US" sz="1400" dirty="0">
              <a:solidFill>
                <a:schemeClr val="bg1"/>
              </a:solidFill>
            </a:endParaRPr>
          </a:p>
        </p:txBody>
      </p:sp>
      <p:sp>
        <p:nvSpPr>
          <p:cNvPr id="125" name="任意多边形: 形状 124"/>
          <p:cNvSpPr/>
          <p:nvPr/>
        </p:nvSpPr>
        <p:spPr>
          <a:xfrm>
            <a:off x="6741775" y="1209487"/>
            <a:ext cx="1947564" cy="1215273"/>
          </a:xfrm>
          <a:custGeom>
            <a:avLst/>
            <a:gdLst>
              <a:gd name="connsiteX0" fmla="*/ 102637 w 1947564"/>
              <a:gd name="connsiteY0" fmla="*/ 0 h 1215273"/>
              <a:gd name="connsiteX1" fmla="*/ 1844927 w 1947564"/>
              <a:gd name="connsiteY1" fmla="*/ 0 h 1215273"/>
              <a:gd name="connsiteX2" fmla="*/ 1947564 w 1947564"/>
              <a:gd name="connsiteY2" fmla="*/ 102637 h 1215273"/>
              <a:gd name="connsiteX3" fmla="*/ 1947564 w 1947564"/>
              <a:gd name="connsiteY3" fmla="*/ 1215273 h 1215273"/>
              <a:gd name="connsiteX4" fmla="*/ 0 w 1947564"/>
              <a:gd name="connsiteY4" fmla="*/ 1215273 h 1215273"/>
              <a:gd name="connsiteX5" fmla="*/ 0 w 1947564"/>
              <a:gd name="connsiteY5" fmla="*/ 102637 h 1215273"/>
              <a:gd name="connsiteX6" fmla="*/ 102637 w 1947564"/>
              <a:gd name="connsiteY6" fmla="*/ 0 h 121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564" h="1215273">
                <a:moveTo>
                  <a:pt x="102637" y="0"/>
                </a:moveTo>
                <a:lnTo>
                  <a:pt x="1844927" y="0"/>
                </a:lnTo>
                <a:cubicBezTo>
                  <a:pt x="1901612" y="0"/>
                  <a:pt x="1947564" y="45952"/>
                  <a:pt x="1947564" y="102637"/>
                </a:cubicBezTo>
                <a:lnTo>
                  <a:pt x="1947564" y="1215273"/>
                </a:lnTo>
                <a:lnTo>
                  <a:pt x="0" y="1215273"/>
                </a:lnTo>
                <a:lnTo>
                  <a:pt x="0" y="102637"/>
                </a:lnTo>
                <a:cubicBezTo>
                  <a:pt x="0" y="45952"/>
                  <a:pt x="45952" y="0"/>
                  <a:pt x="102637" y="0"/>
                </a:cubicBezTo>
                <a:close/>
              </a:path>
            </a:pathLst>
          </a:custGeom>
          <a:solidFill>
            <a:schemeClr val="bg1"/>
          </a:solidFill>
          <a:ln>
            <a:gradFill>
              <a:gsLst>
                <a:gs pos="0">
                  <a:schemeClr val="accent1">
                    <a:lumMod val="11000"/>
                    <a:lumOff val="89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任意多边形: 形状 123"/>
          <p:cNvSpPr/>
          <p:nvPr/>
        </p:nvSpPr>
        <p:spPr>
          <a:xfrm>
            <a:off x="6741775" y="2526360"/>
            <a:ext cx="1947564" cy="1164489"/>
          </a:xfrm>
          <a:custGeom>
            <a:avLst/>
            <a:gdLst>
              <a:gd name="connsiteX0" fmla="*/ 0 w 1947564"/>
              <a:gd name="connsiteY0" fmla="*/ 0 h 1164489"/>
              <a:gd name="connsiteX1" fmla="*/ 1947564 w 1947564"/>
              <a:gd name="connsiteY1" fmla="*/ 0 h 1164489"/>
              <a:gd name="connsiteX2" fmla="*/ 1947564 w 1947564"/>
              <a:gd name="connsiteY2" fmla="*/ 1164489 h 1164489"/>
              <a:gd name="connsiteX3" fmla="*/ 0 w 1947564"/>
              <a:gd name="connsiteY3" fmla="*/ 1164489 h 1164489"/>
              <a:gd name="connsiteX4" fmla="*/ 0 w 1947564"/>
              <a:gd name="connsiteY4" fmla="*/ 0 h 116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564" h="1164489">
                <a:moveTo>
                  <a:pt x="0" y="0"/>
                </a:moveTo>
                <a:lnTo>
                  <a:pt x="1947564" y="0"/>
                </a:lnTo>
                <a:lnTo>
                  <a:pt x="1947564" y="1164489"/>
                </a:lnTo>
                <a:lnTo>
                  <a:pt x="0" y="1164489"/>
                </a:lnTo>
                <a:lnTo>
                  <a:pt x="0" y="0"/>
                </a:lnTo>
                <a:close/>
              </a:path>
            </a:pathLst>
          </a:custGeom>
          <a:solidFill>
            <a:schemeClr val="bg1"/>
          </a:solidFill>
          <a:ln>
            <a:gradFill>
              <a:gsLst>
                <a:gs pos="0">
                  <a:schemeClr val="accent1">
                    <a:lumMod val="11000"/>
                    <a:lumOff val="89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任意多边形: 形状 122"/>
          <p:cNvSpPr/>
          <p:nvPr/>
        </p:nvSpPr>
        <p:spPr>
          <a:xfrm>
            <a:off x="6741775" y="3792449"/>
            <a:ext cx="1947564" cy="1164475"/>
          </a:xfrm>
          <a:custGeom>
            <a:avLst/>
            <a:gdLst>
              <a:gd name="connsiteX0" fmla="*/ 0 w 1947564"/>
              <a:gd name="connsiteY0" fmla="*/ 0 h 1164475"/>
              <a:gd name="connsiteX1" fmla="*/ 1947564 w 1947564"/>
              <a:gd name="connsiteY1" fmla="*/ 0 h 1164475"/>
              <a:gd name="connsiteX2" fmla="*/ 1947564 w 1947564"/>
              <a:gd name="connsiteY2" fmla="*/ 1164475 h 1164475"/>
              <a:gd name="connsiteX3" fmla="*/ 0 w 1947564"/>
              <a:gd name="connsiteY3" fmla="*/ 1164475 h 1164475"/>
              <a:gd name="connsiteX4" fmla="*/ 0 w 1947564"/>
              <a:gd name="connsiteY4" fmla="*/ 0 h 116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564" h="1164475">
                <a:moveTo>
                  <a:pt x="0" y="0"/>
                </a:moveTo>
                <a:lnTo>
                  <a:pt x="1947564" y="0"/>
                </a:lnTo>
                <a:lnTo>
                  <a:pt x="1947564" y="1164475"/>
                </a:lnTo>
                <a:lnTo>
                  <a:pt x="0" y="1164475"/>
                </a:lnTo>
                <a:lnTo>
                  <a:pt x="0" y="0"/>
                </a:lnTo>
                <a:close/>
              </a:path>
            </a:pathLst>
          </a:custGeom>
          <a:solidFill>
            <a:schemeClr val="bg1"/>
          </a:solidFill>
          <a:ln>
            <a:gradFill>
              <a:gsLst>
                <a:gs pos="0">
                  <a:schemeClr val="accent1">
                    <a:lumMod val="11000"/>
                    <a:lumOff val="89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0" name="任意多边形: 形状 119"/>
          <p:cNvSpPr/>
          <p:nvPr/>
        </p:nvSpPr>
        <p:spPr>
          <a:xfrm>
            <a:off x="6741775" y="5058524"/>
            <a:ext cx="1947564" cy="1215276"/>
          </a:xfrm>
          <a:custGeom>
            <a:avLst/>
            <a:gdLst>
              <a:gd name="connsiteX0" fmla="*/ 0 w 1947564"/>
              <a:gd name="connsiteY0" fmla="*/ 0 h 1215276"/>
              <a:gd name="connsiteX1" fmla="*/ 1947564 w 1947564"/>
              <a:gd name="connsiteY1" fmla="*/ 0 h 1215276"/>
              <a:gd name="connsiteX2" fmla="*/ 1947564 w 1947564"/>
              <a:gd name="connsiteY2" fmla="*/ 1112639 h 1215276"/>
              <a:gd name="connsiteX3" fmla="*/ 1844927 w 1947564"/>
              <a:gd name="connsiteY3" fmla="*/ 1215276 h 1215276"/>
              <a:gd name="connsiteX4" fmla="*/ 102637 w 1947564"/>
              <a:gd name="connsiteY4" fmla="*/ 1215276 h 1215276"/>
              <a:gd name="connsiteX5" fmla="*/ 0 w 1947564"/>
              <a:gd name="connsiteY5" fmla="*/ 1112639 h 1215276"/>
              <a:gd name="connsiteX6" fmla="*/ 0 w 1947564"/>
              <a:gd name="connsiteY6" fmla="*/ 0 h 1215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564" h="1215276">
                <a:moveTo>
                  <a:pt x="0" y="0"/>
                </a:moveTo>
                <a:lnTo>
                  <a:pt x="1947564" y="0"/>
                </a:lnTo>
                <a:lnTo>
                  <a:pt x="1947564" y="1112639"/>
                </a:lnTo>
                <a:cubicBezTo>
                  <a:pt x="1947564" y="1169324"/>
                  <a:pt x="1901612" y="1215276"/>
                  <a:pt x="1844927" y="1215276"/>
                </a:cubicBezTo>
                <a:lnTo>
                  <a:pt x="102637" y="1215276"/>
                </a:lnTo>
                <a:cubicBezTo>
                  <a:pt x="45952" y="1215276"/>
                  <a:pt x="0" y="1169324"/>
                  <a:pt x="0" y="1112639"/>
                </a:cubicBezTo>
                <a:lnTo>
                  <a:pt x="0" y="0"/>
                </a:lnTo>
                <a:close/>
              </a:path>
            </a:pathLst>
          </a:custGeom>
          <a:solidFill>
            <a:schemeClr val="bg1"/>
          </a:solidFill>
          <a:ln>
            <a:gradFill>
              <a:gsLst>
                <a:gs pos="0">
                  <a:schemeClr val="accent1">
                    <a:lumMod val="11000"/>
                    <a:lumOff val="89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 name="矩形: 圆角 97"/>
          <p:cNvSpPr/>
          <p:nvPr/>
        </p:nvSpPr>
        <p:spPr>
          <a:xfrm>
            <a:off x="9549111" y="1209487"/>
            <a:ext cx="1947564" cy="5064313"/>
          </a:xfrm>
          <a:prstGeom prst="roundRect">
            <a:avLst>
              <a:gd name="adj" fmla="val 4069"/>
            </a:avLst>
          </a:prstGeom>
          <a:solidFill>
            <a:schemeClr val="bg1"/>
          </a:solidFill>
          <a:ln>
            <a:noFill/>
          </a:ln>
          <a:effectLst>
            <a:outerShdw blurRad="177800" dist="38100" dir="2700000" algn="tl"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p:cNvSpPr txBox="1"/>
          <p:nvPr/>
        </p:nvSpPr>
        <p:spPr>
          <a:xfrm>
            <a:off x="7085965" y="1632585"/>
            <a:ext cx="1276985" cy="368300"/>
          </a:xfrm>
          <a:prstGeom prst="rect">
            <a:avLst/>
          </a:prstGeom>
          <a:noFill/>
        </p:spPr>
        <p:txBody>
          <a:bodyPr wrap="square" rtlCol="0">
            <a:spAutoFit/>
          </a:bodyPr>
          <a:lstStyle/>
          <a:p>
            <a:pPr algn="ctr"/>
            <a:r>
              <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rPr>
              <a:t>输入文字</a:t>
            </a:r>
            <a:endPar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endParaRPr>
          </a:p>
        </p:txBody>
      </p:sp>
      <p:sp>
        <p:nvSpPr>
          <p:cNvPr id="108" name="文本框 107"/>
          <p:cNvSpPr txBox="1"/>
          <p:nvPr/>
        </p:nvSpPr>
        <p:spPr>
          <a:xfrm>
            <a:off x="7077075" y="2924175"/>
            <a:ext cx="1276985" cy="368300"/>
          </a:xfrm>
          <a:prstGeom prst="rect">
            <a:avLst/>
          </a:prstGeom>
          <a:noFill/>
        </p:spPr>
        <p:txBody>
          <a:bodyPr wrap="square" rtlCol="0">
            <a:spAutoFit/>
          </a:bodyPr>
          <a:lstStyle/>
          <a:p>
            <a:pPr algn="ctr"/>
            <a:r>
              <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sym typeface="+mn-ea"/>
              </a:rPr>
              <a:t>输入文字</a:t>
            </a:r>
            <a:endPar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endParaRPr>
          </a:p>
        </p:txBody>
      </p:sp>
      <p:sp>
        <p:nvSpPr>
          <p:cNvPr id="109" name="文本框 108"/>
          <p:cNvSpPr txBox="1"/>
          <p:nvPr/>
        </p:nvSpPr>
        <p:spPr>
          <a:xfrm>
            <a:off x="7132955" y="4201795"/>
            <a:ext cx="1165860" cy="368300"/>
          </a:xfrm>
          <a:prstGeom prst="rect">
            <a:avLst/>
          </a:prstGeom>
          <a:noFill/>
        </p:spPr>
        <p:txBody>
          <a:bodyPr wrap="square" rtlCol="0">
            <a:spAutoFit/>
          </a:bodyPr>
          <a:lstStyle/>
          <a:p>
            <a:pPr algn="ctr"/>
            <a:r>
              <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sym typeface="+mn-ea"/>
              </a:rPr>
              <a:t>输入文字</a:t>
            </a:r>
            <a:endPar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endParaRPr>
          </a:p>
        </p:txBody>
      </p:sp>
      <p:sp>
        <p:nvSpPr>
          <p:cNvPr id="99" name="矩形: 圆角 98"/>
          <p:cNvSpPr/>
          <p:nvPr/>
        </p:nvSpPr>
        <p:spPr>
          <a:xfrm>
            <a:off x="9787584" y="2270760"/>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100" name="矩形: 圆角 99"/>
          <p:cNvSpPr/>
          <p:nvPr/>
        </p:nvSpPr>
        <p:spPr>
          <a:xfrm>
            <a:off x="9787584" y="3236196"/>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127" name="矩形: 圆角 126"/>
          <p:cNvSpPr/>
          <p:nvPr/>
        </p:nvSpPr>
        <p:spPr>
          <a:xfrm>
            <a:off x="9787584" y="4201632"/>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128" name="矩形: 圆角 127"/>
          <p:cNvSpPr/>
          <p:nvPr/>
        </p:nvSpPr>
        <p:spPr>
          <a:xfrm>
            <a:off x="9787584" y="5167066"/>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sym typeface="+mn-ea"/>
              </a:rPr>
              <a:t>输入文字</a:t>
            </a:r>
            <a:endParaRPr lang="zh-CN" altLang="en-US" sz="1400" dirty="0">
              <a:solidFill>
                <a:schemeClr val="tx1">
                  <a:lumMod val="75000"/>
                  <a:lumOff val="25000"/>
                </a:schemeClr>
              </a:solidFill>
            </a:endParaRPr>
          </a:p>
        </p:txBody>
      </p:sp>
      <p:sp>
        <p:nvSpPr>
          <p:cNvPr id="131" name="文本框 130"/>
          <p:cNvSpPr txBox="1"/>
          <p:nvPr/>
        </p:nvSpPr>
        <p:spPr>
          <a:xfrm>
            <a:off x="9787584" y="1632457"/>
            <a:ext cx="1470620" cy="368300"/>
          </a:xfrm>
          <a:prstGeom prst="rect">
            <a:avLst/>
          </a:prstGeom>
          <a:noFill/>
        </p:spPr>
        <p:txBody>
          <a:bodyPr wrap="square" rtlCol="0">
            <a:spAutoFit/>
          </a:bodyPr>
          <a:lstStyle/>
          <a:p>
            <a:pPr algn="ctr"/>
            <a:r>
              <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sym typeface="+mn-ea"/>
              </a:rPr>
              <a:t>输入文字</a:t>
            </a:r>
            <a:endPar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endParaRPr>
          </a:p>
        </p:txBody>
      </p:sp>
      <p:grpSp>
        <p:nvGrpSpPr>
          <p:cNvPr id="144" name="组合 143"/>
          <p:cNvGrpSpPr/>
          <p:nvPr/>
        </p:nvGrpSpPr>
        <p:grpSpPr>
          <a:xfrm>
            <a:off x="6012980" y="1727441"/>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32" name="半闭框 131"/>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半闭框 135"/>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0" name="半闭框 139"/>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5" name="组合 144"/>
          <p:cNvGrpSpPr/>
          <p:nvPr/>
        </p:nvGrpSpPr>
        <p:grpSpPr>
          <a:xfrm>
            <a:off x="6012980" y="3018922"/>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46" name="半闭框 145"/>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半闭框 146"/>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半闭框 147"/>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9" name="组合 148"/>
          <p:cNvGrpSpPr/>
          <p:nvPr/>
        </p:nvGrpSpPr>
        <p:grpSpPr>
          <a:xfrm>
            <a:off x="6012980" y="4285004"/>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50" name="半闭框 149"/>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半闭框 150"/>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半闭框 151"/>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3" name="组合 152"/>
          <p:cNvGrpSpPr/>
          <p:nvPr/>
        </p:nvGrpSpPr>
        <p:grpSpPr>
          <a:xfrm>
            <a:off x="6012980" y="5576480"/>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54" name="半闭框 153"/>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半闭框 154"/>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半闭框 155"/>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7" name="组合 156"/>
          <p:cNvGrpSpPr/>
          <p:nvPr/>
        </p:nvGrpSpPr>
        <p:grpSpPr>
          <a:xfrm>
            <a:off x="8878860" y="1727441"/>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58" name="半闭框 157"/>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9" name="半闭框 158"/>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0" name="半闭框 159"/>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1" name="组合 160"/>
          <p:cNvGrpSpPr/>
          <p:nvPr/>
        </p:nvGrpSpPr>
        <p:grpSpPr>
          <a:xfrm>
            <a:off x="8878860" y="3018922"/>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62" name="半闭框 161"/>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3" name="半闭框 162"/>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半闭框 163"/>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5" name="组合 164"/>
          <p:cNvGrpSpPr/>
          <p:nvPr/>
        </p:nvGrpSpPr>
        <p:grpSpPr>
          <a:xfrm>
            <a:off x="8878860" y="4285004"/>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66" name="半闭框 165"/>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半闭框 166"/>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半闭框 167"/>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9" name="组合 168"/>
          <p:cNvGrpSpPr/>
          <p:nvPr/>
        </p:nvGrpSpPr>
        <p:grpSpPr>
          <a:xfrm>
            <a:off x="8878860" y="5576480"/>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70" name="半闭框 169"/>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半闭框 170"/>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2" name="半闭框 171"/>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6" name="平行四边形 5"/>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圆角 87"/>
          <p:cNvSpPr/>
          <p:nvPr/>
        </p:nvSpPr>
        <p:spPr>
          <a:xfrm>
            <a:off x="1037588" y="5561535"/>
            <a:ext cx="1307490" cy="479829"/>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solidFill>
                  <a:schemeClr val="bg1"/>
                </a:solidFill>
                <a:sym typeface="+mn-ea"/>
              </a:rPr>
              <a:t>输入文字</a:t>
            </a:r>
            <a:endParaRPr lang="zh-CN" altLang="en-US" sz="1400" dirty="0">
              <a:solidFill>
                <a:schemeClr val="bg1"/>
              </a:solidFill>
            </a:endParaRPr>
          </a:p>
        </p:txBody>
      </p:sp>
      <p:sp>
        <p:nvSpPr>
          <p:cNvPr id="4" name="文本框 3"/>
          <p:cNvSpPr txBox="1"/>
          <p:nvPr/>
        </p:nvSpPr>
        <p:spPr>
          <a:xfrm>
            <a:off x="7132955" y="5481955"/>
            <a:ext cx="1165860" cy="368300"/>
          </a:xfrm>
          <a:prstGeom prst="rect">
            <a:avLst/>
          </a:prstGeom>
          <a:noFill/>
        </p:spPr>
        <p:txBody>
          <a:bodyPr wrap="square" rtlCol="0">
            <a:spAutoFit/>
          </a:bodyPr>
          <a:p>
            <a:pPr algn="ctr"/>
            <a:r>
              <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sym typeface="+mn-ea"/>
              </a:rPr>
              <a:t>输入文字</a:t>
            </a:r>
            <a:endParaRPr lang="zh-CN" altLang="en-US" dirty="0">
              <a:gradFill flip="none" rotWithShape="1">
                <a:gsLst>
                  <a:gs pos="0">
                    <a:schemeClr val="accent2">
                      <a:lumMod val="60000"/>
                      <a:lumOff val="40000"/>
                    </a:schemeClr>
                  </a:gs>
                  <a:gs pos="82000">
                    <a:schemeClr val="accent1"/>
                  </a:gs>
                </a:gsLst>
                <a:lin ang="2700000" scaled="1"/>
                <a:tileRect/>
              </a:gradFill>
              <a:latin typeface="+mj-ea"/>
              <a:ea typeface="+mj-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剪去单角 30"/>
          <p:cNvSpPr/>
          <p:nvPr/>
        </p:nvSpPr>
        <p:spPr>
          <a:xfrm flipH="1" flipV="1">
            <a:off x="6096000" y="3837351"/>
            <a:ext cx="5400675" cy="2377440"/>
          </a:xfrm>
          <a:prstGeom prst="snip1Rect">
            <a:avLst>
              <a:gd name="adj" fmla="val 41667"/>
            </a:avLst>
          </a:pr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剪去单角 31"/>
          <p:cNvSpPr/>
          <p:nvPr/>
        </p:nvSpPr>
        <p:spPr>
          <a:xfrm flipV="1">
            <a:off x="695325" y="3837351"/>
            <a:ext cx="5400675" cy="2377440"/>
          </a:xfrm>
          <a:prstGeom prst="snip1Rect">
            <a:avLst>
              <a:gd name="adj" fmla="val 40770"/>
            </a:avLst>
          </a:pr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剪去单角 29"/>
          <p:cNvSpPr/>
          <p:nvPr/>
        </p:nvSpPr>
        <p:spPr>
          <a:xfrm flipH="1">
            <a:off x="6096000" y="1353534"/>
            <a:ext cx="5400675" cy="2377440"/>
          </a:xfrm>
          <a:prstGeom prst="snip1Rect">
            <a:avLst>
              <a:gd name="adj" fmla="val 41346"/>
            </a:avLst>
          </a:pr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剪去单角 28"/>
          <p:cNvSpPr/>
          <p:nvPr/>
        </p:nvSpPr>
        <p:spPr>
          <a:xfrm>
            <a:off x="695325" y="1353534"/>
            <a:ext cx="5400675" cy="2377440"/>
          </a:xfrm>
          <a:prstGeom prst="snip1Rect">
            <a:avLst>
              <a:gd name="adj" fmla="val 39744"/>
            </a:avLst>
          </a:prstGeom>
          <a:solidFill>
            <a:schemeClr val="bg1"/>
          </a:solidFill>
          <a:ln>
            <a:solidFill>
              <a:schemeClr val="bg1"/>
            </a:solidFill>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2700000">
            <a:off x="5638662" y="4004780"/>
            <a:ext cx="3366257" cy="2051425"/>
          </a:xfrm>
          <a:prstGeom prst="hexagon">
            <a:avLst>
              <a:gd name="adj" fmla="val 50105"/>
              <a:gd name="vf" fmla="val 115470"/>
            </a:avLst>
          </a:prstGeom>
          <a:gradFill flip="none" rotWithShape="0">
            <a:gsLst>
              <a:gs pos="16000">
                <a:schemeClr val="bg1">
                  <a:lumMod val="85000"/>
                </a:schemeClr>
              </a:gs>
              <a:gs pos="100000">
                <a:schemeClr val="bg1">
                  <a:lumMod val="7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rot="18900000" flipV="1">
            <a:off x="5638663" y="1512119"/>
            <a:ext cx="3366255" cy="2051426"/>
          </a:xfrm>
          <a:prstGeom prst="hexagon">
            <a:avLst>
              <a:gd name="adj" fmla="val 50105"/>
              <a:gd name="vf" fmla="val 115470"/>
            </a:avLst>
          </a:prstGeom>
          <a:gradFill flip="none" rotWithShape="1">
            <a:gsLst>
              <a:gs pos="16000">
                <a:schemeClr val="accent2">
                  <a:lumMod val="70000"/>
                  <a:lumOff val="30000"/>
                </a:schemeClr>
              </a:gs>
              <a:gs pos="100000">
                <a:schemeClr val="accent2">
                  <a:lumMod val="9000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8900000" flipH="1">
            <a:off x="3228265" y="4004780"/>
            <a:ext cx="3366257" cy="2051425"/>
          </a:xfrm>
          <a:prstGeom prst="hexagon">
            <a:avLst>
              <a:gd name="adj" fmla="val 50105"/>
              <a:gd name="vf" fmla="val 115470"/>
            </a:avLst>
          </a:prstGeom>
          <a:gradFill flip="none" rotWithShape="0">
            <a:gsLst>
              <a:gs pos="16000">
                <a:schemeClr val="accent1"/>
              </a:gs>
              <a:gs pos="100000">
                <a:schemeClr val="accent1">
                  <a:lumMod val="8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2700000" flipH="1" flipV="1">
            <a:off x="3228265" y="1512119"/>
            <a:ext cx="3366255" cy="2051426"/>
          </a:xfrm>
          <a:prstGeom prst="hexagon">
            <a:avLst>
              <a:gd name="adj" fmla="val 50105"/>
              <a:gd name="vf" fmla="val 115470"/>
            </a:avLst>
          </a:prstGeom>
          <a:gradFill flip="none" rotWithShape="0">
            <a:gsLst>
              <a:gs pos="16000">
                <a:schemeClr val="accent1">
                  <a:lumMod val="60000"/>
                  <a:lumOff val="40000"/>
                </a:schemeClr>
              </a:gs>
              <a:gs pos="100000">
                <a:schemeClr val="accent1">
                  <a:lumMod val="90000"/>
                  <a:lumOff val="1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710956" y="2562826"/>
            <a:ext cx="815354" cy="629269"/>
          </a:xfrm>
          <a:custGeom>
            <a:avLst/>
            <a:gdLst/>
            <a:ahLst/>
            <a:cxnLst/>
            <a:rect l="l" t="t" r="r" b="b"/>
            <a:pathLst>
              <a:path w="691134" h="533400">
                <a:moveTo>
                  <a:pt x="328422" y="0"/>
                </a:moveTo>
                <a:cubicBezTo>
                  <a:pt x="376174" y="0"/>
                  <a:pt x="417068" y="1143"/>
                  <a:pt x="451104" y="3429"/>
                </a:cubicBezTo>
                <a:cubicBezTo>
                  <a:pt x="485140" y="5715"/>
                  <a:pt x="515366" y="9906"/>
                  <a:pt x="541782" y="16002"/>
                </a:cubicBezTo>
                <a:cubicBezTo>
                  <a:pt x="568198" y="22098"/>
                  <a:pt x="589407" y="29591"/>
                  <a:pt x="605409" y="38481"/>
                </a:cubicBezTo>
                <a:cubicBezTo>
                  <a:pt x="621411" y="47371"/>
                  <a:pt x="634619" y="59436"/>
                  <a:pt x="645033" y="74676"/>
                </a:cubicBezTo>
                <a:cubicBezTo>
                  <a:pt x="655447" y="89916"/>
                  <a:pt x="662686" y="106807"/>
                  <a:pt x="666750" y="125349"/>
                </a:cubicBezTo>
                <a:cubicBezTo>
                  <a:pt x="670814" y="143891"/>
                  <a:pt x="672846" y="166624"/>
                  <a:pt x="672846" y="193548"/>
                </a:cubicBezTo>
                <a:lnTo>
                  <a:pt x="483870" y="193548"/>
                </a:lnTo>
                <a:cubicBezTo>
                  <a:pt x="483870" y="185420"/>
                  <a:pt x="482473" y="179070"/>
                  <a:pt x="479679" y="174498"/>
                </a:cubicBezTo>
                <a:cubicBezTo>
                  <a:pt x="476885" y="169926"/>
                  <a:pt x="470662" y="165481"/>
                  <a:pt x="461010" y="161163"/>
                </a:cubicBezTo>
                <a:cubicBezTo>
                  <a:pt x="451358" y="156845"/>
                  <a:pt x="436118" y="153797"/>
                  <a:pt x="415290" y="152019"/>
                </a:cubicBezTo>
                <a:cubicBezTo>
                  <a:pt x="394462" y="150241"/>
                  <a:pt x="367030" y="149352"/>
                  <a:pt x="332994" y="149352"/>
                </a:cubicBezTo>
                <a:cubicBezTo>
                  <a:pt x="287782" y="149352"/>
                  <a:pt x="254762" y="150368"/>
                  <a:pt x="233934" y="152400"/>
                </a:cubicBezTo>
                <a:cubicBezTo>
                  <a:pt x="213106" y="154432"/>
                  <a:pt x="199898" y="156972"/>
                  <a:pt x="194310" y="160020"/>
                </a:cubicBezTo>
                <a:cubicBezTo>
                  <a:pt x="188722" y="163068"/>
                  <a:pt x="185928" y="168402"/>
                  <a:pt x="185928" y="176022"/>
                </a:cubicBezTo>
                <a:cubicBezTo>
                  <a:pt x="186436" y="182626"/>
                  <a:pt x="193421" y="187071"/>
                  <a:pt x="206883" y="189357"/>
                </a:cubicBezTo>
                <a:cubicBezTo>
                  <a:pt x="220345" y="191643"/>
                  <a:pt x="260858" y="195580"/>
                  <a:pt x="328422" y="201168"/>
                </a:cubicBezTo>
                <a:cubicBezTo>
                  <a:pt x="329438" y="201168"/>
                  <a:pt x="330200" y="201422"/>
                  <a:pt x="330708" y="201930"/>
                </a:cubicBezTo>
                <a:cubicBezTo>
                  <a:pt x="464820" y="212598"/>
                  <a:pt x="549910" y="222250"/>
                  <a:pt x="585978" y="230886"/>
                </a:cubicBezTo>
                <a:cubicBezTo>
                  <a:pt x="633222" y="242062"/>
                  <a:pt x="663702" y="261112"/>
                  <a:pt x="677418" y="288036"/>
                </a:cubicBezTo>
                <a:cubicBezTo>
                  <a:pt x="686562" y="306324"/>
                  <a:pt x="691134" y="332740"/>
                  <a:pt x="691134" y="367284"/>
                </a:cubicBezTo>
                <a:cubicBezTo>
                  <a:pt x="691134" y="391668"/>
                  <a:pt x="689483" y="411734"/>
                  <a:pt x="686181" y="427482"/>
                </a:cubicBezTo>
                <a:cubicBezTo>
                  <a:pt x="682879" y="443230"/>
                  <a:pt x="676275" y="457708"/>
                  <a:pt x="666369" y="470916"/>
                </a:cubicBezTo>
                <a:cubicBezTo>
                  <a:pt x="656463" y="484124"/>
                  <a:pt x="643636" y="494411"/>
                  <a:pt x="627888" y="501777"/>
                </a:cubicBezTo>
                <a:cubicBezTo>
                  <a:pt x="612140" y="509143"/>
                  <a:pt x="590296" y="515366"/>
                  <a:pt x="562356" y="520446"/>
                </a:cubicBezTo>
                <a:cubicBezTo>
                  <a:pt x="534416" y="525526"/>
                  <a:pt x="502539" y="528955"/>
                  <a:pt x="466725" y="530733"/>
                </a:cubicBezTo>
                <a:cubicBezTo>
                  <a:pt x="430911" y="532511"/>
                  <a:pt x="386334" y="533400"/>
                  <a:pt x="332994" y="533400"/>
                </a:cubicBezTo>
                <a:cubicBezTo>
                  <a:pt x="296418" y="533400"/>
                  <a:pt x="264795" y="532892"/>
                  <a:pt x="238125" y="531876"/>
                </a:cubicBezTo>
                <a:cubicBezTo>
                  <a:pt x="211455" y="530860"/>
                  <a:pt x="186563" y="529082"/>
                  <a:pt x="163449" y="526542"/>
                </a:cubicBezTo>
                <a:cubicBezTo>
                  <a:pt x="140335" y="524002"/>
                  <a:pt x="121158" y="520700"/>
                  <a:pt x="105918" y="516636"/>
                </a:cubicBezTo>
                <a:cubicBezTo>
                  <a:pt x="90678" y="512572"/>
                  <a:pt x="76962" y="506984"/>
                  <a:pt x="64770" y="499872"/>
                </a:cubicBezTo>
                <a:cubicBezTo>
                  <a:pt x="52578" y="492760"/>
                  <a:pt x="43053" y="485013"/>
                  <a:pt x="36195" y="476631"/>
                </a:cubicBezTo>
                <a:cubicBezTo>
                  <a:pt x="29337" y="468249"/>
                  <a:pt x="23622" y="457454"/>
                  <a:pt x="19050" y="444246"/>
                </a:cubicBezTo>
                <a:cubicBezTo>
                  <a:pt x="14478" y="431038"/>
                  <a:pt x="11430" y="417068"/>
                  <a:pt x="9906" y="402336"/>
                </a:cubicBezTo>
                <a:cubicBezTo>
                  <a:pt x="8382" y="387604"/>
                  <a:pt x="7620" y="370078"/>
                  <a:pt x="7620" y="349758"/>
                </a:cubicBezTo>
                <a:lnTo>
                  <a:pt x="191262" y="349758"/>
                </a:lnTo>
                <a:cubicBezTo>
                  <a:pt x="191262" y="358394"/>
                  <a:pt x="192659" y="364998"/>
                  <a:pt x="195453" y="369570"/>
                </a:cubicBezTo>
                <a:cubicBezTo>
                  <a:pt x="198247" y="374142"/>
                  <a:pt x="204978" y="377952"/>
                  <a:pt x="215646" y="381000"/>
                </a:cubicBezTo>
                <a:cubicBezTo>
                  <a:pt x="226314" y="384048"/>
                  <a:pt x="241173" y="386080"/>
                  <a:pt x="260223" y="387096"/>
                </a:cubicBezTo>
                <a:cubicBezTo>
                  <a:pt x="279273" y="388112"/>
                  <a:pt x="306324" y="388620"/>
                  <a:pt x="341376" y="388620"/>
                </a:cubicBezTo>
                <a:cubicBezTo>
                  <a:pt x="345440" y="388620"/>
                  <a:pt x="351536" y="388620"/>
                  <a:pt x="359664" y="388620"/>
                </a:cubicBezTo>
                <a:cubicBezTo>
                  <a:pt x="417576" y="388620"/>
                  <a:pt x="452755" y="387604"/>
                  <a:pt x="465201" y="385572"/>
                </a:cubicBezTo>
                <a:cubicBezTo>
                  <a:pt x="477647" y="383540"/>
                  <a:pt x="483870" y="376936"/>
                  <a:pt x="483870" y="365760"/>
                </a:cubicBezTo>
                <a:cubicBezTo>
                  <a:pt x="483870" y="359156"/>
                  <a:pt x="479552" y="354838"/>
                  <a:pt x="470916" y="352806"/>
                </a:cubicBezTo>
                <a:cubicBezTo>
                  <a:pt x="462280" y="350774"/>
                  <a:pt x="438404" y="348488"/>
                  <a:pt x="399288" y="345948"/>
                </a:cubicBezTo>
                <a:cubicBezTo>
                  <a:pt x="370840" y="343916"/>
                  <a:pt x="347218" y="342138"/>
                  <a:pt x="328422" y="340614"/>
                </a:cubicBezTo>
                <a:cubicBezTo>
                  <a:pt x="298450" y="338074"/>
                  <a:pt x="275463" y="336042"/>
                  <a:pt x="259461" y="334518"/>
                </a:cubicBezTo>
                <a:cubicBezTo>
                  <a:pt x="243459" y="332994"/>
                  <a:pt x="223647" y="330835"/>
                  <a:pt x="200025" y="328041"/>
                </a:cubicBezTo>
                <a:cubicBezTo>
                  <a:pt x="176403" y="325247"/>
                  <a:pt x="158496" y="322453"/>
                  <a:pt x="146304" y="319659"/>
                </a:cubicBezTo>
                <a:cubicBezTo>
                  <a:pt x="134112" y="316865"/>
                  <a:pt x="119634" y="313309"/>
                  <a:pt x="102870" y="308991"/>
                </a:cubicBezTo>
                <a:cubicBezTo>
                  <a:pt x="86106" y="304673"/>
                  <a:pt x="73533" y="299720"/>
                  <a:pt x="65151" y="294132"/>
                </a:cubicBezTo>
                <a:cubicBezTo>
                  <a:pt x="56769" y="288544"/>
                  <a:pt x="47625" y="281940"/>
                  <a:pt x="37719" y="274320"/>
                </a:cubicBezTo>
                <a:cubicBezTo>
                  <a:pt x="27813" y="266700"/>
                  <a:pt x="20701" y="258064"/>
                  <a:pt x="16383" y="248412"/>
                </a:cubicBezTo>
                <a:cubicBezTo>
                  <a:pt x="12065" y="238760"/>
                  <a:pt x="8255" y="227711"/>
                  <a:pt x="4953" y="215265"/>
                </a:cubicBezTo>
                <a:cubicBezTo>
                  <a:pt x="1651" y="202819"/>
                  <a:pt x="0" y="189230"/>
                  <a:pt x="0" y="174498"/>
                </a:cubicBezTo>
                <a:cubicBezTo>
                  <a:pt x="0" y="156718"/>
                  <a:pt x="1270" y="140716"/>
                  <a:pt x="3810" y="126492"/>
                </a:cubicBezTo>
                <a:cubicBezTo>
                  <a:pt x="6350" y="112268"/>
                  <a:pt x="9906" y="99568"/>
                  <a:pt x="14478" y="88392"/>
                </a:cubicBezTo>
                <a:cubicBezTo>
                  <a:pt x="19050" y="77216"/>
                  <a:pt x="25400" y="67310"/>
                  <a:pt x="33528" y="58674"/>
                </a:cubicBezTo>
                <a:cubicBezTo>
                  <a:pt x="41656" y="50038"/>
                  <a:pt x="50292" y="42545"/>
                  <a:pt x="59436" y="36195"/>
                </a:cubicBezTo>
                <a:cubicBezTo>
                  <a:pt x="68580" y="29845"/>
                  <a:pt x="80391" y="24511"/>
                  <a:pt x="94869" y="20193"/>
                </a:cubicBezTo>
                <a:cubicBezTo>
                  <a:pt x="109347" y="15875"/>
                  <a:pt x="123825" y="12446"/>
                  <a:pt x="138303" y="9906"/>
                </a:cubicBezTo>
                <a:cubicBezTo>
                  <a:pt x="152781" y="7366"/>
                  <a:pt x="170688" y="5334"/>
                  <a:pt x="192024" y="3810"/>
                </a:cubicBezTo>
                <a:cubicBezTo>
                  <a:pt x="213360" y="2286"/>
                  <a:pt x="234315" y="1270"/>
                  <a:pt x="254889" y="762"/>
                </a:cubicBezTo>
                <a:cubicBezTo>
                  <a:pt x="275463" y="254"/>
                  <a:pt x="299974" y="0"/>
                  <a:pt x="3284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6000" dirty="0">
              <a:solidFill>
                <a:schemeClr val="bg1"/>
              </a:solidFill>
              <a:latin typeface="Hanson" pitchFamily="2" charset="0"/>
            </a:endParaRPr>
          </a:p>
        </p:txBody>
      </p:sp>
      <p:sp>
        <p:nvSpPr>
          <p:cNvPr id="19" name="文本框 18"/>
          <p:cNvSpPr txBox="1"/>
          <p:nvPr/>
        </p:nvSpPr>
        <p:spPr>
          <a:xfrm>
            <a:off x="6670158" y="2561927"/>
            <a:ext cx="899000" cy="631067"/>
          </a:xfrm>
          <a:custGeom>
            <a:avLst/>
            <a:gdLst/>
            <a:ahLst/>
            <a:cxnLst/>
            <a:rect l="l" t="t" r="r" b="b"/>
            <a:pathLst>
              <a:path w="1043940" h="534924">
                <a:moveTo>
                  <a:pt x="0" y="0"/>
                </a:moveTo>
                <a:lnTo>
                  <a:pt x="187452" y="0"/>
                </a:lnTo>
                <a:lnTo>
                  <a:pt x="312420" y="302514"/>
                </a:lnTo>
                <a:lnTo>
                  <a:pt x="437388" y="0"/>
                </a:lnTo>
                <a:lnTo>
                  <a:pt x="607314" y="0"/>
                </a:lnTo>
                <a:lnTo>
                  <a:pt x="733806" y="299466"/>
                </a:lnTo>
                <a:lnTo>
                  <a:pt x="857250" y="0"/>
                </a:lnTo>
                <a:lnTo>
                  <a:pt x="1043940" y="0"/>
                </a:lnTo>
                <a:lnTo>
                  <a:pt x="819912" y="532638"/>
                </a:lnTo>
                <a:lnTo>
                  <a:pt x="820674" y="534924"/>
                </a:lnTo>
                <a:lnTo>
                  <a:pt x="649224" y="534924"/>
                </a:lnTo>
                <a:lnTo>
                  <a:pt x="649986" y="532638"/>
                </a:lnTo>
                <a:lnTo>
                  <a:pt x="523494" y="249936"/>
                </a:lnTo>
                <a:lnTo>
                  <a:pt x="398526" y="534924"/>
                </a:lnTo>
                <a:lnTo>
                  <a:pt x="227076" y="5349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6000" dirty="0">
              <a:solidFill>
                <a:schemeClr val="bg1"/>
              </a:solidFill>
              <a:latin typeface="Hanson" pitchFamily="2" charset="0"/>
            </a:endParaRPr>
          </a:p>
        </p:txBody>
      </p:sp>
      <p:sp>
        <p:nvSpPr>
          <p:cNvPr id="23" name="文本框 22"/>
          <p:cNvSpPr txBox="1"/>
          <p:nvPr/>
        </p:nvSpPr>
        <p:spPr>
          <a:xfrm>
            <a:off x="4689830" y="4446970"/>
            <a:ext cx="857605" cy="643653"/>
          </a:xfrm>
          <a:custGeom>
            <a:avLst/>
            <a:gdLst/>
            <a:ahLst/>
            <a:cxnLst/>
            <a:rect l="l" t="t" r="r" b="b"/>
            <a:pathLst>
              <a:path w="726948" h="545592">
                <a:moveTo>
                  <a:pt x="359664" y="140208"/>
                </a:moveTo>
                <a:cubicBezTo>
                  <a:pt x="332232" y="140208"/>
                  <a:pt x="308102" y="143129"/>
                  <a:pt x="287274" y="148971"/>
                </a:cubicBezTo>
                <a:cubicBezTo>
                  <a:pt x="266446" y="154813"/>
                  <a:pt x="249301" y="163576"/>
                  <a:pt x="235839" y="175260"/>
                </a:cubicBezTo>
                <a:cubicBezTo>
                  <a:pt x="222377" y="186944"/>
                  <a:pt x="212344" y="200914"/>
                  <a:pt x="205740" y="217170"/>
                </a:cubicBezTo>
                <a:cubicBezTo>
                  <a:pt x="199136" y="233426"/>
                  <a:pt x="195834" y="251968"/>
                  <a:pt x="195834" y="272796"/>
                </a:cubicBezTo>
                <a:cubicBezTo>
                  <a:pt x="195834" y="312928"/>
                  <a:pt x="209804" y="345059"/>
                  <a:pt x="237744" y="369189"/>
                </a:cubicBezTo>
                <a:cubicBezTo>
                  <a:pt x="265684" y="393319"/>
                  <a:pt x="307086" y="405384"/>
                  <a:pt x="361950" y="405384"/>
                </a:cubicBezTo>
                <a:cubicBezTo>
                  <a:pt x="415798" y="405384"/>
                  <a:pt x="457454" y="394462"/>
                  <a:pt x="486918" y="372618"/>
                </a:cubicBezTo>
                <a:cubicBezTo>
                  <a:pt x="516382" y="350774"/>
                  <a:pt x="531114" y="317500"/>
                  <a:pt x="531114" y="272796"/>
                </a:cubicBezTo>
                <a:cubicBezTo>
                  <a:pt x="531114" y="229616"/>
                  <a:pt x="515620" y="196723"/>
                  <a:pt x="484632" y="174117"/>
                </a:cubicBezTo>
                <a:cubicBezTo>
                  <a:pt x="453644" y="151511"/>
                  <a:pt x="411988" y="140208"/>
                  <a:pt x="359664" y="140208"/>
                </a:cubicBezTo>
                <a:close/>
                <a:moveTo>
                  <a:pt x="355092" y="0"/>
                </a:moveTo>
                <a:cubicBezTo>
                  <a:pt x="403352" y="0"/>
                  <a:pt x="446024" y="2667"/>
                  <a:pt x="483108" y="8001"/>
                </a:cubicBezTo>
                <a:cubicBezTo>
                  <a:pt x="520192" y="13335"/>
                  <a:pt x="554482" y="22352"/>
                  <a:pt x="585978" y="35052"/>
                </a:cubicBezTo>
                <a:cubicBezTo>
                  <a:pt x="617474" y="47752"/>
                  <a:pt x="643255" y="64389"/>
                  <a:pt x="663321" y="84963"/>
                </a:cubicBezTo>
                <a:cubicBezTo>
                  <a:pt x="683387" y="105537"/>
                  <a:pt x="699008" y="131445"/>
                  <a:pt x="710184" y="162687"/>
                </a:cubicBezTo>
                <a:cubicBezTo>
                  <a:pt x="721360" y="193929"/>
                  <a:pt x="726948" y="230632"/>
                  <a:pt x="726948" y="272796"/>
                </a:cubicBezTo>
                <a:cubicBezTo>
                  <a:pt x="726948" y="314452"/>
                  <a:pt x="721995" y="350520"/>
                  <a:pt x="712089" y="381000"/>
                </a:cubicBezTo>
                <a:cubicBezTo>
                  <a:pt x="702183" y="411480"/>
                  <a:pt x="687959" y="437261"/>
                  <a:pt x="669417" y="458343"/>
                </a:cubicBezTo>
                <a:cubicBezTo>
                  <a:pt x="650875" y="479425"/>
                  <a:pt x="626491" y="496443"/>
                  <a:pt x="596265" y="509397"/>
                </a:cubicBezTo>
                <a:cubicBezTo>
                  <a:pt x="566039" y="522351"/>
                  <a:pt x="531876" y="531622"/>
                  <a:pt x="493776" y="537210"/>
                </a:cubicBezTo>
                <a:cubicBezTo>
                  <a:pt x="455676" y="542798"/>
                  <a:pt x="411226" y="545592"/>
                  <a:pt x="360426" y="545592"/>
                </a:cubicBezTo>
                <a:cubicBezTo>
                  <a:pt x="234442" y="545592"/>
                  <a:pt x="142875" y="522605"/>
                  <a:pt x="85725" y="476631"/>
                </a:cubicBezTo>
                <a:cubicBezTo>
                  <a:pt x="28575" y="430657"/>
                  <a:pt x="0" y="359410"/>
                  <a:pt x="0" y="262890"/>
                </a:cubicBezTo>
                <a:cubicBezTo>
                  <a:pt x="0" y="173482"/>
                  <a:pt x="29210" y="107315"/>
                  <a:pt x="87630" y="64389"/>
                </a:cubicBezTo>
                <a:cubicBezTo>
                  <a:pt x="146050" y="21463"/>
                  <a:pt x="235204" y="0"/>
                  <a:pt x="35509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6000" dirty="0">
              <a:solidFill>
                <a:schemeClr val="bg1"/>
              </a:solidFill>
              <a:latin typeface="Hanson" pitchFamily="2" charset="0"/>
            </a:endParaRPr>
          </a:p>
        </p:txBody>
      </p:sp>
      <p:sp>
        <p:nvSpPr>
          <p:cNvPr id="21" name="文本框 20"/>
          <p:cNvSpPr txBox="1"/>
          <p:nvPr/>
        </p:nvSpPr>
        <p:spPr>
          <a:xfrm>
            <a:off x="6702429" y="4453262"/>
            <a:ext cx="833333" cy="631067"/>
          </a:xfrm>
          <a:custGeom>
            <a:avLst/>
            <a:gdLst/>
            <a:ahLst/>
            <a:cxnLst/>
            <a:rect l="l" t="t" r="r" b="b"/>
            <a:pathLst>
              <a:path w="706374" h="534924">
                <a:moveTo>
                  <a:pt x="0" y="0"/>
                </a:moveTo>
                <a:lnTo>
                  <a:pt x="706374" y="0"/>
                </a:lnTo>
                <a:lnTo>
                  <a:pt x="706374" y="176784"/>
                </a:lnTo>
                <a:lnTo>
                  <a:pt x="441960" y="176784"/>
                </a:lnTo>
                <a:lnTo>
                  <a:pt x="441960" y="534924"/>
                </a:lnTo>
                <a:lnTo>
                  <a:pt x="265176" y="534924"/>
                </a:lnTo>
                <a:lnTo>
                  <a:pt x="265176" y="176784"/>
                </a:lnTo>
                <a:lnTo>
                  <a:pt x="0" y="17678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6000" dirty="0">
              <a:solidFill>
                <a:schemeClr val="bg1"/>
              </a:solidFill>
              <a:latin typeface="Hanson" pitchFamily="2" charset="0"/>
            </a:endParaRPr>
          </a:p>
        </p:txBody>
      </p:sp>
      <p:sp>
        <p:nvSpPr>
          <p:cNvPr id="44" name="文本框 43"/>
          <p:cNvSpPr txBox="1"/>
          <p:nvPr/>
        </p:nvSpPr>
        <p:spPr>
          <a:xfrm>
            <a:off x="931380" y="2240280"/>
            <a:ext cx="2301240" cy="645160"/>
          </a:xfrm>
          <a:prstGeom prst="rect">
            <a:avLst/>
          </a:prstGeom>
          <a:noFill/>
        </p:spPr>
        <p:txBody>
          <a:bodyPr wrap="square" rtlCol="0">
            <a:spAutoFit/>
          </a:bodyPr>
          <a:lstStyle>
            <a:defPPr>
              <a:defRPr lang="zh-CN"/>
            </a:defPPr>
            <a:lvl1pPr algn="r">
              <a:lnSpc>
                <a:spcPct val="120000"/>
              </a:lnSpc>
              <a:defRPr sz="1500">
                <a:solidFill>
                  <a:schemeClr val="tx1">
                    <a:lumMod val="75000"/>
                    <a:lumOff val="25000"/>
                  </a:schemeClr>
                </a:solidFill>
              </a:defRPr>
            </a:lvl1pPr>
          </a:lstStyle>
          <a:p>
            <a:pPr algn="l"/>
            <a:r>
              <a:rPr lang="zh-CN" altLang="en-US"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a:t>
            </a:r>
            <a:endParaRPr lang="zh-CN" altLang="en-US" dirty="0"/>
          </a:p>
        </p:txBody>
      </p:sp>
      <p:sp>
        <p:nvSpPr>
          <p:cNvPr id="45" name="文本框 44"/>
          <p:cNvSpPr txBox="1"/>
          <p:nvPr/>
        </p:nvSpPr>
        <p:spPr>
          <a:xfrm>
            <a:off x="8854440" y="2240280"/>
            <a:ext cx="2416912" cy="645160"/>
          </a:xfrm>
          <a:prstGeom prst="rect">
            <a:avLst/>
          </a:prstGeom>
          <a:noFill/>
        </p:spPr>
        <p:txBody>
          <a:bodyPr wrap="square" rtlCol="0">
            <a:spAutoFit/>
          </a:bodyPr>
          <a:lstStyle/>
          <a:p>
            <a:pPr algn="r">
              <a:lnSpc>
                <a:spcPct val="12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a:t>
            </a:r>
            <a:endParaRPr lang="zh-CN" altLang="en-US" sz="1500" dirty="0">
              <a:solidFill>
                <a:schemeClr val="tx1">
                  <a:lumMod val="75000"/>
                  <a:lumOff val="25000"/>
                </a:schemeClr>
              </a:solidFill>
            </a:endParaRPr>
          </a:p>
        </p:txBody>
      </p:sp>
      <p:sp>
        <p:nvSpPr>
          <p:cNvPr id="24" name="文本框 23"/>
          <p:cNvSpPr txBox="1"/>
          <p:nvPr/>
        </p:nvSpPr>
        <p:spPr>
          <a:xfrm>
            <a:off x="931380" y="1725426"/>
            <a:ext cx="1215708" cy="461665"/>
          </a:xfrm>
          <a:prstGeom prst="rect">
            <a:avLst/>
          </a:prstGeom>
          <a:noFill/>
        </p:spPr>
        <p:txBody>
          <a:bodyPr wrap="square" rtlCol="0">
            <a:spAutoFit/>
          </a:bodyPr>
          <a:lstStyle/>
          <a:p>
            <a:r>
              <a:rPr lang="zh-CN" altLang="en-US" sz="2400" dirty="0">
                <a:gradFill>
                  <a:gsLst>
                    <a:gs pos="16000">
                      <a:schemeClr val="accent1">
                        <a:lumMod val="60000"/>
                        <a:lumOff val="40000"/>
                      </a:schemeClr>
                    </a:gs>
                    <a:gs pos="100000">
                      <a:schemeClr val="accent1">
                        <a:lumMod val="90000"/>
                        <a:lumOff val="10000"/>
                      </a:schemeClr>
                    </a:gs>
                  </a:gsLst>
                  <a:lin ang="2700000" scaled="1"/>
                </a:gradFill>
                <a:latin typeface="+mj-ea"/>
                <a:ea typeface="+mj-ea"/>
              </a:rPr>
              <a:t>优势</a:t>
            </a:r>
            <a:endParaRPr lang="zh-CN" altLang="en-US" sz="2400" dirty="0">
              <a:gradFill>
                <a:gsLst>
                  <a:gs pos="16000">
                    <a:schemeClr val="accent1">
                      <a:lumMod val="60000"/>
                      <a:lumOff val="40000"/>
                    </a:schemeClr>
                  </a:gs>
                  <a:gs pos="100000">
                    <a:schemeClr val="accent1">
                      <a:lumMod val="90000"/>
                      <a:lumOff val="10000"/>
                    </a:schemeClr>
                  </a:gs>
                </a:gsLst>
                <a:lin ang="2700000" scaled="1"/>
              </a:gradFill>
              <a:latin typeface="+mj-ea"/>
              <a:ea typeface="+mj-ea"/>
            </a:endParaRPr>
          </a:p>
        </p:txBody>
      </p:sp>
      <p:sp>
        <p:nvSpPr>
          <p:cNvPr id="25" name="文本框 24"/>
          <p:cNvSpPr txBox="1"/>
          <p:nvPr/>
        </p:nvSpPr>
        <p:spPr>
          <a:xfrm>
            <a:off x="10055644" y="1725426"/>
            <a:ext cx="1215708" cy="461665"/>
          </a:xfrm>
          <a:prstGeom prst="rect">
            <a:avLst/>
          </a:prstGeom>
          <a:noFill/>
        </p:spPr>
        <p:txBody>
          <a:bodyPr wrap="square" rtlCol="0">
            <a:spAutoFit/>
          </a:bodyPr>
          <a:lstStyle/>
          <a:p>
            <a:pPr algn="r"/>
            <a:r>
              <a:rPr lang="zh-CN" altLang="en-US" sz="2400" dirty="0">
                <a:gradFill flip="none" rotWithShape="1">
                  <a:gsLst>
                    <a:gs pos="16000">
                      <a:schemeClr val="accent2">
                        <a:lumMod val="70000"/>
                        <a:lumOff val="30000"/>
                      </a:schemeClr>
                    </a:gs>
                    <a:gs pos="100000">
                      <a:schemeClr val="accent2">
                        <a:lumMod val="90000"/>
                      </a:schemeClr>
                    </a:gs>
                  </a:gsLst>
                  <a:lin ang="2700000" scaled="1"/>
                  <a:tileRect/>
                </a:gradFill>
                <a:latin typeface="+mj-ea"/>
                <a:ea typeface="+mj-ea"/>
              </a:rPr>
              <a:t>劣势</a:t>
            </a:r>
            <a:endParaRPr lang="zh-CN" altLang="en-US" sz="2400" dirty="0">
              <a:gradFill flip="none" rotWithShape="1">
                <a:gsLst>
                  <a:gs pos="16000">
                    <a:schemeClr val="accent2">
                      <a:lumMod val="70000"/>
                      <a:lumOff val="30000"/>
                    </a:schemeClr>
                  </a:gs>
                  <a:gs pos="100000">
                    <a:schemeClr val="accent2">
                      <a:lumMod val="90000"/>
                    </a:schemeClr>
                  </a:gs>
                </a:gsLst>
                <a:lin ang="2700000" scaled="1"/>
                <a:tileRect/>
              </a:gradFill>
              <a:latin typeface="+mj-ea"/>
              <a:ea typeface="+mj-ea"/>
            </a:endParaRPr>
          </a:p>
        </p:txBody>
      </p:sp>
      <p:sp>
        <p:nvSpPr>
          <p:cNvPr id="28" name="文本框 27"/>
          <p:cNvSpPr txBox="1"/>
          <p:nvPr/>
        </p:nvSpPr>
        <p:spPr>
          <a:xfrm>
            <a:off x="931380" y="4800650"/>
            <a:ext cx="2301240" cy="645160"/>
          </a:xfrm>
          <a:prstGeom prst="rect">
            <a:avLst/>
          </a:prstGeom>
          <a:noFill/>
        </p:spPr>
        <p:txBody>
          <a:bodyPr wrap="square" rtlCol="0">
            <a:spAutoFit/>
          </a:bodyPr>
          <a:lstStyle>
            <a:defPPr>
              <a:defRPr lang="zh-CN"/>
            </a:defPPr>
            <a:lvl1pPr algn="r">
              <a:lnSpc>
                <a:spcPct val="120000"/>
              </a:lnSpc>
              <a:defRPr sz="1500">
                <a:solidFill>
                  <a:schemeClr val="tx1">
                    <a:lumMod val="75000"/>
                    <a:lumOff val="25000"/>
                  </a:schemeClr>
                </a:solidFill>
              </a:defRPr>
            </a:lvl1pPr>
          </a:lstStyle>
          <a:p>
            <a:pPr algn="l"/>
            <a:r>
              <a:rPr lang="zh-CN" altLang="en-US"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a:t>
            </a:r>
            <a:endParaRPr lang="zh-CN" altLang="en-US" dirty="0"/>
          </a:p>
        </p:txBody>
      </p:sp>
      <p:sp>
        <p:nvSpPr>
          <p:cNvPr id="33" name="文本框 32"/>
          <p:cNvSpPr txBox="1"/>
          <p:nvPr/>
        </p:nvSpPr>
        <p:spPr>
          <a:xfrm>
            <a:off x="8854440" y="4800650"/>
            <a:ext cx="2416912" cy="645160"/>
          </a:xfrm>
          <a:prstGeom prst="rect">
            <a:avLst/>
          </a:prstGeom>
          <a:noFill/>
        </p:spPr>
        <p:txBody>
          <a:bodyPr wrap="square" rtlCol="0">
            <a:spAutoFit/>
          </a:bodyPr>
          <a:lstStyle/>
          <a:p>
            <a:pPr algn="r">
              <a:lnSpc>
                <a:spcPct val="12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a:t>
            </a:r>
            <a:endParaRPr lang="zh-CN" altLang="en-US" sz="1500" dirty="0">
              <a:solidFill>
                <a:schemeClr val="tx1">
                  <a:lumMod val="75000"/>
                  <a:lumOff val="25000"/>
                </a:schemeClr>
              </a:solidFill>
            </a:endParaRPr>
          </a:p>
        </p:txBody>
      </p:sp>
      <p:sp>
        <p:nvSpPr>
          <p:cNvPr id="34" name="文本框 33"/>
          <p:cNvSpPr txBox="1"/>
          <p:nvPr/>
        </p:nvSpPr>
        <p:spPr>
          <a:xfrm>
            <a:off x="931380" y="4285796"/>
            <a:ext cx="1215708" cy="461665"/>
          </a:xfrm>
          <a:prstGeom prst="rect">
            <a:avLst/>
          </a:prstGeom>
          <a:noFill/>
        </p:spPr>
        <p:txBody>
          <a:bodyPr wrap="square" rtlCol="0">
            <a:spAutoFit/>
          </a:bodyPr>
          <a:lstStyle/>
          <a:p>
            <a:r>
              <a:rPr lang="zh-CN" altLang="en-US" sz="2400">
                <a:gradFill>
                  <a:gsLst>
                    <a:gs pos="16000">
                      <a:schemeClr val="accent1"/>
                    </a:gs>
                    <a:gs pos="100000">
                      <a:schemeClr val="accent1">
                        <a:lumMod val="80000"/>
                      </a:schemeClr>
                    </a:gs>
                  </a:gsLst>
                  <a:lin ang="0" scaled="0"/>
                </a:gradFill>
                <a:latin typeface="+mj-ea"/>
                <a:ea typeface="+mj-ea"/>
              </a:rPr>
              <a:t>机会</a:t>
            </a:r>
            <a:endParaRPr lang="zh-CN" altLang="en-US" sz="2400" dirty="0">
              <a:gradFill>
                <a:gsLst>
                  <a:gs pos="16000">
                    <a:schemeClr val="accent1"/>
                  </a:gs>
                  <a:gs pos="100000">
                    <a:schemeClr val="accent1">
                      <a:lumMod val="80000"/>
                    </a:schemeClr>
                  </a:gs>
                </a:gsLst>
                <a:lin ang="0" scaled="0"/>
              </a:gradFill>
              <a:latin typeface="+mj-ea"/>
              <a:ea typeface="+mj-ea"/>
            </a:endParaRPr>
          </a:p>
        </p:txBody>
      </p:sp>
      <p:sp>
        <p:nvSpPr>
          <p:cNvPr id="35" name="文本框 34"/>
          <p:cNvSpPr txBox="1"/>
          <p:nvPr/>
        </p:nvSpPr>
        <p:spPr>
          <a:xfrm>
            <a:off x="10055644" y="4285796"/>
            <a:ext cx="1215708" cy="461665"/>
          </a:xfrm>
          <a:prstGeom prst="rect">
            <a:avLst/>
          </a:prstGeom>
          <a:noFill/>
        </p:spPr>
        <p:txBody>
          <a:bodyPr wrap="square" rtlCol="0">
            <a:spAutoFit/>
          </a:bodyPr>
          <a:lstStyle/>
          <a:p>
            <a:pPr algn="r"/>
            <a:r>
              <a:rPr lang="zh-CN" altLang="en-US" sz="2400" dirty="0">
                <a:gradFill flip="none" rotWithShape="1">
                  <a:gsLst>
                    <a:gs pos="0">
                      <a:schemeClr val="bg1">
                        <a:lumMod val="85000"/>
                      </a:schemeClr>
                    </a:gs>
                    <a:gs pos="56000">
                      <a:schemeClr val="bg1">
                        <a:lumMod val="70000"/>
                      </a:schemeClr>
                    </a:gs>
                  </a:gsLst>
                  <a:lin ang="2700000" scaled="1"/>
                  <a:tileRect/>
                </a:gradFill>
                <a:latin typeface="+mj-ea"/>
                <a:ea typeface="+mj-ea"/>
              </a:rPr>
              <a:t>威胁</a:t>
            </a:r>
            <a:endParaRPr lang="zh-CN" altLang="en-US" sz="2400" dirty="0">
              <a:gradFill flip="none" rotWithShape="1">
                <a:gsLst>
                  <a:gs pos="0">
                    <a:schemeClr val="bg1">
                      <a:lumMod val="85000"/>
                    </a:schemeClr>
                  </a:gs>
                  <a:gs pos="56000">
                    <a:schemeClr val="bg1">
                      <a:lumMod val="70000"/>
                    </a:schemeClr>
                  </a:gs>
                </a:gsLst>
                <a:lin ang="2700000" scaled="1"/>
                <a:tileRect/>
              </a:gradFill>
              <a:latin typeface="+mj-ea"/>
              <a:ea typeface="+mj-ea"/>
            </a:endParaRPr>
          </a:p>
        </p:txBody>
      </p:sp>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4" name="平行四边形 3"/>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78000">
              <a:schemeClr val="accent1"/>
            </a:gs>
            <a:gs pos="12000">
              <a:schemeClr val="accent2">
                <a:lumMod val="40000"/>
                <a:lumOff val="60000"/>
              </a:schemeClr>
            </a:gs>
          </a:gsLst>
          <a:path path="circle">
            <a:fillToRect r="100000" b="100000"/>
          </a:path>
        </a:gradFill>
        <a:effectLst/>
      </p:bgPr>
    </p:bg>
    <p:spTree>
      <p:nvGrpSpPr>
        <p:cNvPr id="1" name=""/>
        <p:cNvGrpSpPr/>
        <p:nvPr/>
      </p:nvGrpSpPr>
      <p:grpSpPr>
        <a:xfrm>
          <a:off x="0" y="0"/>
          <a:ext cx="0" cy="0"/>
          <a:chOff x="0" y="0"/>
          <a:chExt cx="0" cy="0"/>
        </a:xfrm>
      </p:grpSpPr>
      <p:grpSp>
        <p:nvGrpSpPr>
          <p:cNvPr id="33" name="组合 32"/>
          <p:cNvGrpSpPr/>
          <p:nvPr/>
        </p:nvGrpSpPr>
        <p:grpSpPr>
          <a:xfrm>
            <a:off x="-5195401" y="-1312532"/>
            <a:ext cx="9942896" cy="9743068"/>
            <a:chOff x="-5864462" y="-557150"/>
            <a:chExt cx="9942896" cy="9743068"/>
          </a:xfrm>
        </p:grpSpPr>
        <p:sp>
          <p:nvSpPr>
            <p:cNvPr id="36" name="平行四边形 35"/>
            <p:cNvSpPr/>
            <p:nvPr/>
          </p:nvSpPr>
          <p:spPr>
            <a:xfrm rot="16200000" flipH="1">
              <a:off x="-4430960" y="-427607"/>
              <a:ext cx="6548126" cy="628904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rot="16200000" flipH="1">
              <a:off x="-5231654" y="2899766"/>
              <a:ext cx="5653344" cy="6918960"/>
            </a:xfrm>
            <a:prstGeom prst="parallelogram">
              <a:avLst>
                <a:gd name="adj" fmla="val 26962"/>
              </a:avLst>
            </a:prstGeom>
            <a:gradFill flip="none" rotWithShape="0">
              <a:gsLst>
                <a:gs pos="100000">
                  <a:schemeClr val="accent2">
                    <a:alpha val="0"/>
                  </a:schemeClr>
                </a:gs>
                <a:gs pos="0">
                  <a:schemeClr val="accent2">
                    <a:lumMod val="3000"/>
                    <a:lumOff val="97000"/>
                    <a:alpha val="4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a:off x="-881589" y="1399223"/>
              <a:ext cx="5280670" cy="4639376"/>
            </a:xfrm>
            <a:prstGeom prst="parallelogram">
              <a:avLst>
                <a:gd name="adj" fmla="val 22254"/>
              </a:avLst>
            </a:prstGeom>
            <a:gradFill flip="none" rotWithShape="0">
              <a:gsLst>
                <a:gs pos="99000">
                  <a:schemeClr val="accent1">
                    <a:alpha val="0"/>
                  </a:schemeClr>
                </a:gs>
                <a:gs pos="0">
                  <a:schemeClr val="accent2">
                    <a:alpha val="56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6590665" y="2807335"/>
            <a:ext cx="5384800" cy="1106805"/>
          </a:xfrm>
          <a:prstGeom prst="rect">
            <a:avLst/>
          </a:prstGeom>
          <a:noFill/>
          <a:scene3d>
            <a:camera prst="orthographicFront"/>
            <a:lightRig rig="threePt" dir="t"/>
          </a:scene3d>
        </p:spPr>
        <p:txBody>
          <a:bodyPr wrap="square" rtlCol="0">
            <a:spAutoFit/>
          </a:bodyPr>
          <a:lstStyle/>
          <a:p>
            <a:r>
              <a:rPr lang="en-US" altLang="zh-CN"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04 </a:t>
            </a:r>
            <a:r>
              <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公司案例</a:t>
            </a:r>
            <a:endPar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31" name="文本框 30"/>
          <p:cNvSpPr txBox="1"/>
          <p:nvPr/>
        </p:nvSpPr>
        <p:spPr>
          <a:xfrm>
            <a:off x="6754495" y="2288540"/>
            <a:ext cx="4402455" cy="368300"/>
          </a:xfrm>
          <a:prstGeom prst="rect">
            <a:avLst/>
          </a:prstGeom>
          <a:noFill/>
        </p:spPr>
        <p:txBody>
          <a:bodyPr wrap="square" rtlCol="0">
            <a:spAutoFit/>
          </a:bodyPr>
          <a:lstStyle/>
          <a:p>
            <a:pPr algn="dist"/>
            <a:r>
              <a:rPr lang="en-US" altLang="zh-CN" dirty="0">
                <a:solidFill>
                  <a:schemeClr val="bg1">
                    <a:alpha val="74000"/>
                  </a:schemeClr>
                </a:solidFill>
              </a:rPr>
              <a:t>Enterprise Analysis</a:t>
            </a:r>
            <a:endParaRPr lang="zh-CN" altLang="en-US" dirty="0">
              <a:solidFill>
                <a:schemeClr val="bg1">
                  <a:alpha val="74000"/>
                </a:schemeClr>
              </a:solidFill>
            </a:endParaRPr>
          </a:p>
        </p:txBody>
      </p:sp>
      <p:sp>
        <p:nvSpPr>
          <p:cNvPr id="4" name="任意多边形: 形状 3"/>
          <p:cNvSpPr/>
          <p:nvPr/>
        </p:nvSpPr>
        <p:spPr>
          <a:xfrm>
            <a:off x="6754495" y="4064000"/>
            <a:ext cx="4402455" cy="409575"/>
          </a:xfrm>
          <a:custGeom>
            <a:avLst/>
            <a:gdLst>
              <a:gd name="connsiteX0" fmla="*/ 0 w 4114800"/>
              <a:gd name="connsiteY0" fmla="*/ 0 h 409575"/>
              <a:gd name="connsiteX1" fmla="*/ 1181100 w 4114800"/>
              <a:gd name="connsiteY1" fmla="*/ 0 h 409575"/>
              <a:gd name="connsiteX2" fmla="*/ 1181100 w 4114800"/>
              <a:gd name="connsiteY2" fmla="*/ 409575 h 409575"/>
              <a:gd name="connsiteX3" fmla="*/ 1581150 w 4114800"/>
              <a:gd name="connsiteY3" fmla="*/ 9525 h 409575"/>
              <a:gd name="connsiteX4" fmla="*/ 4114800 w 4114800"/>
              <a:gd name="connsiteY4" fmla="*/ 9525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409575">
                <a:moveTo>
                  <a:pt x="0" y="0"/>
                </a:moveTo>
                <a:lnTo>
                  <a:pt x="1181100" y="0"/>
                </a:lnTo>
                <a:lnTo>
                  <a:pt x="1181100" y="409575"/>
                </a:lnTo>
                <a:lnTo>
                  <a:pt x="1581150" y="9525"/>
                </a:lnTo>
                <a:lnTo>
                  <a:pt x="4114800" y="952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a:stretch>
            <a:fillRect/>
          </a:stretch>
        </p:blipFill>
        <p:spPr>
          <a:xfrm>
            <a:off x="0" y="1308735"/>
            <a:ext cx="12192000" cy="2937510"/>
          </a:xfrm>
          <a:prstGeom prst="rect">
            <a:avLst/>
          </a:prstGeom>
        </p:spPr>
      </p:pic>
      <p:sp>
        <p:nvSpPr>
          <p:cNvPr id="3" name="文本框 2"/>
          <p:cNvSpPr txBox="1"/>
          <p:nvPr/>
        </p:nvSpPr>
        <p:spPr>
          <a:xfrm>
            <a:off x="1310236" y="5099138"/>
            <a:ext cx="2313709"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FF741F"/>
                </a:solidFill>
                <a:effectLst/>
                <a:uLnTx/>
                <a:uFillTx/>
                <a:latin typeface="思源黑体 CN Bold" panose="020B0800000000000000" charset="-122"/>
                <a:ea typeface="思源黑体 CN Bold" panose="020B0800000000000000" charset="-122"/>
                <a:cs typeface="+mn-cs"/>
              </a:rPr>
              <a:t>输入文字</a:t>
            </a:r>
            <a:endParaRPr kumimoji="0" lang="zh-CN" altLang="en-US" sz="2000" b="0" i="0" u="none" strike="noStrike" kern="1200" cap="none" spc="0" normalizeH="0" baseline="0" noProof="0">
              <a:ln>
                <a:noFill/>
              </a:ln>
              <a:solidFill>
                <a:srgbClr val="FF741F"/>
              </a:solidFill>
              <a:effectLst/>
              <a:uLnTx/>
              <a:uFillTx/>
              <a:latin typeface="思源黑体 CN Bold" panose="020B0800000000000000" charset="-122"/>
              <a:ea typeface="思源黑体 CN Bold" panose="020B0800000000000000" charset="-122"/>
              <a:cs typeface="+mn-cs"/>
            </a:endParaRPr>
          </a:p>
        </p:txBody>
      </p:sp>
      <p:sp>
        <p:nvSpPr>
          <p:cNvPr id="8" name="文本框 7"/>
          <p:cNvSpPr txBox="1"/>
          <p:nvPr/>
        </p:nvSpPr>
        <p:spPr>
          <a:xfrm>
            <a:off x="4865370" y="5099050"/>
            <a:ext cx="253428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noProof="0">
                <a:ln>
                  <a:noFill/>
                </a:ln>
                <a:solidFill>
                  <a:srgbClr val="FF741F"/>
                </a:solidFill>
                <a:effectLst/>
                <a:uLnTx/>
                <a:uFillTx/>
                <a:latin typeface="思源黑体 CN Bold" panose="020B0800000000000000" charset="-122"/>
                <a:ea typeface="思源黑体 CN Bold" panose="020B0800000000000000" charset="-122"/>
                <a:sym typeface="+mn-ea"/>
              </a:rPr>
              <a:t>输入文字</a:t>
            </a:r>
            <a:endParaRPr kumimoji="0" lang="zh-CN" altLang="en-US" sz="2000" b="0" i="0" u="none" strike="noStrike" kern="1200" cap="none" spc="0" normalizeH="0" baseline="0" noProof="0">
              <a:ln>
                <a:noFill/>
              </a:ln>
              <a:solidFill>
                <a:srgbClr val="FF741F"/>
              </a:solidFill>
              <a:effectLst/>
              <a:uLnTx/>
              <a:uFillTx/>
              <a:latin typeface="思源黑体 CN Bold" panose="020B0800000000000000" charset="-122"/>
              <a:ea typeface="思源黑体 CN Bold" panose="020B0800000000000000" charset="-122"/>
              <a:cs typeface="+mn-cs"/>
            </a:endParaRPr>
          </a:p>
        </p:txBody>
      </p:sp>
      <p:sp>
        <p:nvSpPr>
          <p:cNvPr id="10" name="文本框 9"/>
          <p:cNvSpPr txBox="1"/>
          <p:nvPr/>
        </p:nvSpPr>
        <p:spPr>
          <a:xfrm>
            <a:off x="8420735" y="5099050"/>
            <a:ext cx="232410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noProof="0">
                <a:ln>
                  <a:noFill/>
                </a:ln>
                <a:solidFill>
                  <a:srgbClr val="FF741F"/>
                </a:solidFill>
                <a:effectLst/>
                <a:uLnTx/>
                <a:uFillTx/>
                <a:latin typeface="思源黑体 CN Bold" panose="020B0800000000000000" charset="-122"/>
                <a:ea typeface="思源黑体 CN Bold" panose="020B0800000000000000" charset="-122"/>
                <a:sym typeface="+mn-ea"/>
              </a:rPr>
              <a:t>输入文字</a:t>
            </a:r>
            <a:endParaRPr kumimoji="0" lang="zh-CN" altLang="en-US" sz="2000" b="0" i="0" u="none" strike="noStrike" kern="1200" cap="none" spc="0" normalizeH="0" baseline="0" noProof="0">
              <a:ln>
                <a:noFill/>
              </a:ln>
              <a:solidFill>
                <a:srgbClr val="FF741F"/>
              </a:solidFill>
              <a:effectLst/>
              <a:uLnTx/>
              <a:uFillTx/>
              <a:latin typeface="思源黑体 CN Bold" panose="020B0800000000000000" charset="-122"/>
              <a:ea typeface="思源黑体 CN Bold" panose="020B0800000000000000" charset="-122"/>
              <a:cs typeface="+mn-cs"/>
            </a:endParaRPr>
          </a:p>
        </p:txBody>
      </p:sp>
      <p:grpSp>
        <p:nvGrpSpPr>
          <p:cNvPr id="2" name="组合 1"/>
          <p:cNvGrpSpPr/>
          <p:nvPr/>
        </p:nvGrpSpPr>
        <p:grpSpPr>
          <a:xfrm>
            <a:off x="1310005" y="5589270"/>
            <a:ext cx="9583420" cy="0"/>
            <a:chOff x="2105" y="7747"/>
            <a:chExt cx="15092" cy="0"/>
          </a:xfrm>
        </p:grpSpPr>
        <p:cxnSp>
          <p:nvCxnSpPr>
            <p:cNvPr id="12" name="直接连接符 11"/>
            <p:cNvCxnSpPr/>
            <p:nvPr/>
          </p:nvCxnSpPr>
          <p:spPr>
            <a:xfrm>
              <a:off x="2105" y="7747"/>
              <a:ext cx="3895" cy="0"/>
            </a:xfrm>
            <a:prstGeom prst="line">
              <a:avLst/>
            </a:prstGeom>
            <a:noFill/>
            <a:ln w="19050" cap="flat" cmpd="sng" algn="ctr">
              <a:solidFill>
                <a:sysClr val="window" lastClr="FFFFFF">
                  <a:lumMod val="85000"/>
                </a:sysClr>
              </a:solidFill>
              <a:prstDash val="solid"/>
            </a:ln>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04" y="7747"/>
              <a:ext cx="3895" cy="0"/>
            </a:xfrm>
            <a:prstGeom prst="line">
              <a:avLst/>
            </a:prstGeom>
            <a:noFill/>
            <a:ln w="19050" cap="flat" cmpd="sng" algn="ctr">
              <a:solidFill>
                <a:sysClr val="window" lastClr="FFFFFF">
                  <a:lumMod val="85000"/>
                </a:sysClr>
              </a:solidFill>
              <a:prstDash val="solid"/>
            </a:ln>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3303" y="7747"/>
              <a:ext cx="3895" cy="0"/>
            </a:xfrm>
            <a:prstGeom prst="line">
              <a:avLst/>
            </a:prstGeom>
            <a:noFill/>
            <a:ln w="19050" cap="flat" cmpd="sng" algn="ctr">
              <a:solidFill>
                <a:sysClr val="window" lastClr="FFFFFF">
                  <a:lumMod val="85000"/>
                </a:sysClr>
              </a:solidFill>
              <a:prstDash val="solid"/>
            </a:ln>
            <a:effectLst/>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260475" y="5589270"/>
            <a:ext cx="10158730" cy="645160"/>
            <a:chOff x="2105" y="8087"/>
            <a:chExt cx="15998" cy="1016"/>
          </a:xfrm>
        </p:grpSpPr>
        <p:sp>
          <p:nvSpPr>
            <p:cNvPr id="16" name="文本框 15"/>
            <p:cNvSpPr txBox="1"/>
            <p:nvPr/>
          </p:nvSpPr>
          <p:spPr>
            <a:xfrm>
              <a:off x="2105" y="8087"/>
              <a:ext cx="4800" cy="1016"/>
            </a:xfrm>
            <a:prstGeom prst="rect">
              <a:avLst/>
            </a:prstGeom>
            <a:noFill/>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rPr>
                <a:t>在此输入细节描述</a:t>
              </a:r>
              <a:endPar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2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在此输入细节描述</a:t>
              </a:r>
              <a:endPar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7" name="文本框 16"/>
            <p:cNvSpPr txBox="1"/>
            <p:nvPr/>
          </p:nvSpPr>
          <p:spPr>
            <a:xfrm>
              <a:off x="7704" y="8087"/>
              <a:ext cx="4800" cy="1016"/>
            </a:xfrm>
            <a:prstGeom prst="rect">
              <a:avLst/>
            </a:prstGeom>
            <a:noFill/>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2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在此输入细节描述</a:t>
              </a:r>
              <a:endPar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2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在此输入细节描述</a:t>
              </a:r>
              <a:endPar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9" name="文本框 18"/>
            <p:cNvSpPr txBox="1"/>
            <p:nvPr/>
          </p:nvSpPr>
          <p:spPr>
            <a:xfrm>
              <a:off x="13303" y="8087"/>
              <a:ext cx="4800" cy="1016"/>
            </a:xfrm>
            <a:prstGeom prst="rect">
              <a:avLst/>
            </a:prstGeom>
            <a:noFill/>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2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在此输入细节描述</a:t>
              </a:r>
              <a:endPar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2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在此输入细节描述</a:t>
              </a:r>
              <a:endParaRPr kumimoji="0" lang="zh-CN" altLang="en-US" sz="1200" b="0" i="0" u="none" strike="noStrike" kern="1200" cap="none" spc="0" normalizeH="0" baseline="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sp>
        <p:nvSpPr>
          <p:cNvPr id="20" name="world_101936"/>
          <p:cNvSpPr>
            <a:spLocks noChangeAspect="1"/>
          </p:cNvSpPr>
          <p:nvPr/>
        </p:nvSpPr>
        <p:spPr bwMode="auto">
          <a:xfrm>
            <a:off x="1449705" y="4590415"/>
            <a:ext cx="400685" cy="458470"/>
          </a:xfrm>
          <a:custGeom>
            <a:avLst/>
            <a:gdLst>
              <a:gd name="connsiteX0" fmla="*/ 278079 w 531216"/>
              <a:gd name="connsiteY0" fmla="*/ 154355 h 607216"/>
              <a:gd name="connsiteX1" fmla="*/ 278079 w 531216"/>
              <a:gd name="connsiteY1" fmla="*/ 177513 h 607216"/>
              <a:gd name="connsiteX2" fmla="*/ 279146 w 531216"/>
              <a:gd name="connsiteY2" fmla="*/ 180711 h 607216"/>
              <a:gd name="connsiteX3" fmla="*/ 302050 w 531216"/>
              <a:gd name="connsiteY3" fmla="*/ 180711 h 607216"/>
              <a:gd name="connsiteX4" fmla="*/ 311755 w 531216"/>
              <a:gd name="connsiteY4" fmla="*/ 190400 h 607216"/>
              <a:gd name="connsiteX5" fmla="*/ 311755 w 531216"/>
              <a:gd name="connsiteY5" fmla="*/ 237007 h 607216"/>
              <a:gd name="connsiteX6" fmla="*/ 363968 w 531216"/>
              <a:gd name="connsiteY6" fmla="*/ 190304 h 607216"/>
              <a:gd name="connsiteX7" fmla="*/ 344558 w 531216"/>
              <a:gd name="connsiteY7" fmla="*/ 154355 h 607216"/>
              <a:gd name="connsiteX8" fmla="*/ 454473 w 531216"/>
              <a:gd name="connsiteY8" fmla="*/ 121584 h 607216"/>
              <a:gd name="connsiteX9" fmla="*/ 473877 w 531216"/>
              <a:gd name="connsiteY9" fmla="*/ 126913 h 607216"/>
              <a:gd name="connsiteX10" fmla="*/ 493281 w 531216"/>
              <a:gd name="connsiteY10" fmla="*/ 121584 h 607216"/>
              <a:gd name="connsiteX11" fmla="*/ 531216 w 531216"/>
              <a:gd name="connsiteY11" fmla="*/ 159469 h 607216"/>
              <a:gd name="connsiteX12" fmla="*/ 531022 w 531216"/>
              <a:gd name="connsiteY12" fmla="*/ 337367 h 607216"/>
              <a:gd name="connsiteX13" fmla="*/ 524036 w 531216"/>
              <a:gd name="connsiteY13" fmla="*/ 364012 h 607216"/>
              <a:gd name="connsiteX14" fmla="*/ 523842 w 531216"/>
              <a:gd name="connsiteY14" fmla="*/ 364303 h 607216"/>
              <a:gd name="connsiteX15" fmla="*/ 412074 w 531216"/>
              <a:gd name="connsiteY15" fmla="*/ 545107 h 607216"/>
              <a:gd name="connsiteX16" fmla="*/ 407708 w 531216"/>
              <a:gd name="connsiteY16" fmla="*/ 562063 h 607216"/>
              <a:gd name="connsiteX17" fmla="*/ 407708 w 531216"/>
              <a:gd name="connsiteY17" fmla="*/ 597527 h 607216"/>
              <a:gd name="connsiteX18" fmla="*/ 398006 w 531216"/>
              <a:gd name="connsiteY18" fmla="*/ 607216 h 607216"/>
              <a:gd name="connsiteX19" fmla="*/ 388304 w 531216"/>
              <a:gd name="connsiteY19" fmla="*/ 597527 h 607216"/>
              <a:gd name="connsiteX20" fmla="*/ 388304 w 531216"/>
              <a:gd name="connsiteY20" fmla="*/ 562063 h 607216"/>
              <a:gd name="connsiteX21" fmla="*/ 395290 w 531216"/>
              <a:gd name="connsiteY21" fmla="*/ 535418 h 607216"/>
              <a:gd name="connsiteX22" fmla="*/ 395484 w 531216"/>
              <a:gd name="connsiteY22" fmla="*/ 535030 h 607216"/>
              <a:gd name="connsiteX23" fmla="*/ 507252 w 531216"/>
              <a:gd name="connsiteY23" fmla="*/ 354323 h 607216"/>
              <a:gd name="connsiteX24" fmla="*/ 511618 w 531216"/>
              <a:gd name="connsiteY24" fmla="*/ 337270 h 607216"/>
              <a:gd name="connsiteX25" fmla="*/ 511812 w 531216"/>
              <a:gd name="connsiteY25" fmla="*/ 159469 h 607216"/>
              <a:gd name="connsiteX26" fmla="*/ 493281 w 531216"/>
              <a:gd name="connsiteY26" fmla="*/ 140963 h 607216"/>
              <a:gd name="connsiteX27" fmla="*/ 474750 w 531216"/>
              <a:gd name="connsiteY27" fmla="*/ 159469 h 607216"/>
              <a:gd name="connsiteX28" fmla="*/ 474750 w 531216"/>
              <a:gd name="connsiteY28" fmla="*/ 318763 h 607216"/>
              <a:gd name="connsiteX29" fmla="*/ 474653 w 531216"/>
              <a:gd name="connsiteY29" fmla="*/ 319441 h 607216"/>
              <a:gd name="connsiteX30" fmla="*/ 463592 w 531216"/>
              <a:gd name="connsiteY30" fmla="*/ 345506 h 607216"/>
              <a:gd name="connsiteX31" fmla="*/ 376662 w 531216"/>
              <a:gd name="connsiteY31" fmla="*/ 432323 h 607216"/>
              <a:gd name="connsiteX32" fmla="*/ 362982 w 531216"/>
              <a:gd name="connsiteY32" fmla="*/ 432323 h 607216"/>
              <a:gd name="connsiteX33" fmla="*/ 362982 w 531216"/>
              <a:gd name="connsiteY33" fmla="*/ 418661 h 607216"/>
              <a:gd name="connsiteX34" fmla="*/ 449913 w 531216"/>
              <a:gd name="connsiteY34" fmla="*/ 331844 h 607216"/>
              <a:gd name="connsiteX35" fmla="*/ 449913 w 531216"/>
              <a:gd name="connsiteY35" fmla="*/ 305682 h 607216"/>
              <a:gd name="connsiteX36" fmla="*/ 423620 w 531216"/>
              <a:gd name="connsiteY36" fmla="*/ 305682 h 607216"/>
              <a:gd name="connsiteX37" fmla="*/ 316703 w 531216"/>
              <a:gd name="connsiteY37" fmla="*/ 412459 h 607216"/>
              <a:gd name="connsiteX38" fmla="*/ 294679 w 531216"/>
              <a:gd name="connsiteY38" fmla="*/ 465557 h 607216"/>
              <a:gd name="connsiteX39" fmla="*/ 294679 w 531216"/>
              <a:gd name="connsiteY39" fmla="*/ 597527 h 607216"/>
              <a:gd name="connsiteX40" fmla="*/ 284977 w 531216"/>
              <a:gd name="connsiteY40" fmla="*/ 607216 h 607216"/>
              <a:gd name="connsiteX41" fmla="*/ 275275 w 531216"/>
              <a:gd name="connsiteY41" fmla="*/ 597527 h 607216"/>
              <a:gd name="connsiteX42" fmla="*/ 275275 w 531216"/>
              <a:gd name="connsiteY42" fmla="*/ 465557 h 607216"/>
              <a:gd name="connsiteX43" fmla="*/ 303023 w 531216"/>
              <a:gd name="connsiteY43" fmla="*/ 398700 h 607216"/>
              <a:gd name="connsiteX44" fmla="*/ 409940 w 531216"/>
              <a:gd name="connsiteY44" fmla="*/ 291923 h 607216"/>
              <a:gd name="connsiteX45" fmla="*/ 455346 w 531216"/>
              <a:gd name="connsiteY45" fmla="*/ 285722 h 607216"/>
              <a:gd name="connsiteX46" fmla="*/ 455346 w 531216"/>
              <a:gd name="connsiteY46" fmla="*/ 159469 h 607216"/>
              <a:gd name="connsiteX47" fmla="*/ 459712 w 531216"/>
              <a:gd name="connsiteY47" fmla="*/ 141738 h 607216"/>
              <a:gd name="connsiteX48" fmla="*/ 454473 w 531216"/>
              <a:gd name="connsiteY48" fmla="*/ 140963 h 607216"/>
              <a:gd name="connsiteX49" fmla="*/ 435942 w 531216"/>
              <a:gd name="connsiteY49" fmla="*/ 159469 h 607216"/>
              <a:gd name="connsiteX50" fmla="*/ 435942 w 531216"/>
              <a:gd name="connsiteY50" fmla="*/ 252681 h 607216"/>
              <a:gd name="connsiteX51" fmla="*/ 426239 w 531216"/>
              <a:gd name="connsiteY51" fmla="*/ 262371 h 607216"/>
              <a:gd name="connsiteX52" fmla="*/ 416537 w 531216"/>
              <a:gd name="connsiteY52" fmla="*/ 252681 h 607216"/>
              <a:gd name="connsiteX53" fmla="*/ 416537 w 531216"/>
              <a:gd name="connsiteY53" fmla="*/ 159469 h 607216"/>
              <a:gd name="connsiteX54" fmla="*/ 454473 w 531216"/>
              <a:gd name="connsiteY54" fmla="*/ 121584 h 607216"/>
              <a:gd name="connsiteX55" fmla="*/ 37939 w 531216"/>
              <a:gd name="connsiteY55" fmla="*/ 121584 h 607216"/>
              <a:gd name="connsiteX56" fmla="*/ 57345 w 531216"/>
              <a:gd name="connsiteY56" fmla="*/ 126913 h 607216"/>
              <a:gd name="connsiteX57" fmla="*/ 76751 w 531216"/>
              <a:gd name="connsiteY57" fmla="*/ 121584 h 607216"/>
              <a:gd name="connsiteX58" fmla="*/ 114690 w 531216"/>
              <a:gd name="connsiteY58" fmla="*/ 159469 h 607216"/>
              <a:gd name="connsiteX59" fmla="*/ 114690 w 531216"/>
              <a:gd name="connsiteY59" fmla="*/ 252681 h 607216"/>
              <a:gd name="connsiteX60" fmla="*/ 104987 w 531216"/>
              <a:gd name="connsiteY60" fmla="*/ 262371 h 607216"/>
              <a:gd name="connsiteX61" fmla="*/ 95284 w 531216"/>
              <a:gd name="connsiteY61" fmla="*/ 252681 h 607216"/>
              <a:gd name="connsiteX62" fmla="*/ 95284 w 531216"/>
              <a:gd name="connsiteY62" fmla="*/ 159469 h 607216"/>
              <a:gd name="connsiteX63" fmla="*/ 76751 w 531216"/>
              <a:gd name="connsiteY63" fmla="*/ 140963 h 607216"/>
              <a:gd name="connsiteX64" fmla="*/ 71415 w 531216"/>
              <a:gd name="connsiteY64" fmla="*/ 141738 h 607216"/>
              <a:gd name="connsiteX65" fmla="*/ 75878 w 531216"/>
              <a:gd name="connsiteY65" fmla="*/ 159469 h 607216"/>
              <a:gd name="connsiteX66" fmla="*/ 75878 w 531216"/>
              <a:gd name="connsiteY66" fmla="*/ 285722 h 607216"/>
              <a:gd name="connsiteX67" fmla="*/ 121288 w 531216"/>
              <a:gd name="connsiteY67" fmla="*/ 291923 h 607216"/>
              <a:gd name="connsiteX68" fmla="*/ 228216 w 531216"/>
              <a:gd name="connsiteY68" fmla="*/ 398700 h 607216"/>
              <a:gd name="connsiteX69" fmla="*/ 255870 w 531216"/>
              <a:gd name="connsiteY69" fmla="*/ 465557 h 607216"/>
              <a:gd name="connsiteX70" fmla="*/ 255870 w 531216"/>
              <a:gd name="connsiteY70" fmla="*/ 597527 h 607216"/>
              <a:gd name="connsiteX71" fmla="*/ 246167 w 531216"/>
              <a:gd name="connsiteY71" fmla="*/ 607216 h 607216"/>
              <a:gd name="connsiteX72" fmla="*/ 236464 w 531216"/>
              <a:gd name="connsiteY72" fmla="*/ 597527 h 607216"/>
              <a:gd name="connsiteX73" fmla="*/ 236464 w 531216"/>
              <a:gd name="connsiteY73" fmla="*/ 465557 h 607216"/>
              <a:gd name="connsiteX74" fmla="*/ 214438 w 531216"/>
              <a:gd name="connsiteY74" fmla="*/ 412459 h 607216"/>
              <a:gd name="connsiteX75" fmla="*/ 107510 w 531216"/>
              <a:gd name="connsiteY75" fmla="*/ 305682 h 607216"/>
              <a:gd name="connsiteX76" fmla="*/ 81312 w 531216"/>
              <a:gd name="connsiteY76" fmla="*/ 305682 h 607216"/>
              <a:gd name="connsiteX77" fmla="*/ 81312 w 531216"/>
              <a:gd name="connsiteY77" fmla="*/ 331844 h 607216"/>
              <a:gd name="connsiteX78" fmla="*/ 168251 w 531216"/>
              <a:gd name="connsiteY78" fmla="*/ 418661 h 607216"/>
              <a:gd name="connsiteX79" fmla="*/ 168251 w 531216"/>
              <a:gd name="connsiteY79" fmla="*/ 432323 h 607216"/>
              <a:gd name="connsiteX80" fmla="*/ 154473 w 531216"/>
              <a:gd name="connsiteY80" fmla="*/ 432323 h 607216"/>
              <a:gd name="connsiteX81" fmla="*/ 67630 w 531216"/>
              <a:gd name="connsiteY81" fmla="*/ 345506 h 607216"/>
              <a:gd name="connsiteX82" fmla="*/ 56472 w 531216"/>
              <a:gd name="connsiteY82" fmla="*/ 319441 h 607216"/>
              <a:gd name="connsiteX83" fmla="*/ 56472 w 531216"/>
              <a:gd name="connsiteY83" fmla="*/ 318763 h 607216"/>
              <a:gd name="connsiteX84" fmla="*/ 56472 w 531216"/>
              <a:gd name="connsiteY84" fmla="*/ 159469 h 607216"/>
              <a:gd name="connsiteX85" fmla="*/ 37939 w 531216"/>
              <a:gd name="connsiteY85" fmla="*/ 140963 h 607216"/>
              <a:gd name="connsiteX86" fmla="*/ 19406 w 531216"/>
              <a:gd name="connsiteY86" fmla="*/ 159469 h 607216"/>
              <a:gd name="connsiteX87" fmla="*/ 19600 w 531216"/>
              <a:gd name="connsiteY87" fmla="*/ 337270 h 607216"/>
              <a:gd name="connsiteX88" fmla="*/ 23967 w 531216"/>
              <a:gd name="connsiteY88" fmla="*/ 354323 h 607216"/>
              <a:gd name="connsiteX89" fmla="*/ 135746 w 531216"/>
              <a:gd name="connsiteY89" fmla="*/ 535030 h 607216"/>
              <a:gd name="connsiteX90" fmla="*/ 135940 w 531216"/>
              <a:gd name="connsiteY90" fmla="*/ 535418 h 607216"/>
              <a:gd name="connsiteX91" fmla="*/ 142926 w 531216"/>
              <a:gd name="connsiteY91" fmla="*/ 562063 h 607216"/>
              <a:gd name="connsiteX92" fmla="*/ 142926 w 531216"/>
              <a:gd name="connsiteY92" fmla="*/ 597527 h 607216"/>
              <a:gd name="connsiteX93" fmla="*/ 133223 w 531216"/>
              <a:gd name="connsiteY93" fmla="*/ 607216 h 607216"/>
              <a:gd name="connsiteX94" fmla="*/ 123520 w 531216"/>
              <a:gd name="connsiteY94" fmla="*/ 597527 h 607216"/>
              <a:gd name="connsiteX95" fmla="*/ 123520 w 531216"/>
              <a:gd name="connsiteY95" fmla="*/ 562063 h 607216"/>
              <a:gd name="connsiteX96" fmla="*/ 119154 w 531216"/>
              <a:gd name="connsiteY96" fmla="*/ 545107 h 607216"/>
              <a:gd name="connsiteX97" fmla="*/ 7374 w 531216"/>
              <a:gd name="connsiteY97" fmla="*/ 364303 h 607216"/>
              <a:gd name="connsiteX98" fmla="*/ 7180 w 531216"/>
              <a:gd name="connsiteY98" fmla="*/ 364012 h 607216"/>
              <a:gd name="connsiteX99" fmla="*/ 194 w 531216"/>
              <a:gd name="connsiteY99" fmla="*/ 337367 h 607216"/>
              <a:gd name="connsiteX100" fmla="*/ 0 w 531216"/>
              <a:gd name="connsiteY100" fmla="*/ 159469 h 607216"/>
              <a:gd name="connsiteX101" fmla="*/ 37939 w 531216"/>
              <a:gd name="connsiteY101" fmla="*/ 121584 h 607216"/>
              <a:gd name="connsiteX102" fmla="*/ 223052 w 531216"/>
              <a:gd name="connsiteY102" fmla="*/ 27615 h 607216"/>
              <a:gd name="connsiteX103" fmla="*/ 211697 w 531216"/>
              <a:gd name="connsiteY103" fmla="*/ 32945 h 607216"/>
              <a:gd name="connsiteX104" fmla="*/ 211697 w 531216"/>
              <a:gd name="connsiteY104" fmla="*/ 108717 h 607216"/>
              <a:gd name="connsiteX105" fmla="*/ 201992 w 531216"/>
              <a:gd name="connsiteY105" fmla="*/ 118407 h 607216"/>
              <a:gd name="connsiteX106" fmla="*/ 193451 w 531216"/>
              <a:gd name="connsiteY106" fmla="*/ 113271 h 607216"/>
              <a:gd name="connsiteX107" fmla="*/ 189278 w 531216"/>
              <a:gd name="connsiteY107" fmla="*/ 113271 h 607216"/>
              <a:gd name="connsiteX108" fmla="*/ 189278 w 531216"/>
              <a:gd name="connsiteY108" fmla="*/ 156584 h 607216"/>
              <a:gd name="connsiteX109" fmla="*/ 195975 w 531216"/>
              <a:gd name="connsiteY109" fmla="*/ 156584 h 607216"/>
              <a:gd name="connsiteX110" fmla="*/ 218587 w 531216"/>
              <a:gd name="connsiteY110" fmla="*/ 179161 h 607216"/>
              <a:gd name="connsiteX111" fmla="*/ 218587 w 531216"/>
              <a:gd name="connsiteY111" fmla="*/ 203966 h 607216"/>
              <a:gd name="connsiteX112" fmla="*/ 208882 w 531216"/>
              <a:gd name="connsiteY112" fmla="*/ 213655 h 607216"/>
              <a:gd name="connsiteX113" fmla="*/ 199177 w 531216"/>
              <a:gd name="connsiteY113" fmla="*/ 203966 h 607216"/>
              <a:gd name="connsiteX114" fmla="*/ 199177 w 531216"/>
              <a:gd name="connsiteY114" fmla="*/ 179161 h 607216"/>
              <a:gd name="connsiteX115" fmla="*/ 195975 w 531216"/>
              <a:gd name="connsiteY115" fmla="*/ 175963 h 607216"/>
              <a:gd name="connsiteX116" fmla="*/ 179573 w 531216"/>
              <a:gd name="connsiteY116" fmla="*/ 175963 h 607216"/>
              <a:gd name="connsiteX117" fmla="*/ 169868 w 531216"/>
              <a:gd name="connsiteY117" fmla="*/ 166273 h 607216"/>
              <a:gd name="connsiteX118" fmla="*/ 169868 w 531216"/>
              <a:gd name="connsiteY118" fmla="*/ 103582 h 607216"/>
              <a:gd name="connsiteX119" fmla="*/ 179573 w 531216"/>
              <a:gd name="connsiteY119" fmla="*/ 93892 h 607216"/>
              <a:gd name="connsiteX120" fmla="*/ 192287 w 531216"/>
              <a:gd name="connsiteY120" fmla="*/ 93892 h 607216"/>
              <a:gd name="connsiteX121" fmla="*/ 192287 w 531216"/>
              <a:gd name="connsiteY121" fmla="*/ 46122 h 607216"/>
              <a:gd name="connsiteX122" fmla="*/ 151720 w 531216"/>
              <a:gd name="connsiteY122" fmla="*/ 133038 h 607216"/>
              <a:gd name="connsiteX123" fmla="*/ 265559 w 531216"/>
              <a:gd name="connsiteY123" fmla="*/ 246794 h 607216"/>
              <a:gd name="connsiteX124" fmla="*/ 292345 w 531216"/>
              <a:gd name="connsiteY124" fmla="*/ 243596 h 607216"/>
              <a:gd name="connsiteX125" fmla="*/ 292345 w 531216"/>
              <a:gd name="connsiteY125" fmla="*/ 200090 h 607216"/>
              <a:gd name="connsiteX126" fmla="*/ 278758 w 531216"/>
              <a:gd name="connsiteY126" fmla="*/ 200090 h 607216"/>
              <a:gd name="connsiteX127" fmla="*/ 258669 w 531216"/>
              <a:gd name="connsiteY127" fmla="*/ 177513 h 607216"/>
              <a:gd name="connsiteX128" fmla="*/ 258669 w 531216"/>
              <a:gd name="connsiteY128" fmla="*/ 144666 h 607216"/>
              <a:gd name="connsiteX129" fmla="*/ 268374 w 531216"/>
              <a:gd name="connsiteY129" fmla="*/ 134976 h 607216"/>
              <a:gd name="connsiteX130" fmla="*/ 350381 w 531216"/>
              <a:gd name="connsiteY130" fmla="*/ 134976 h 607216"/>
              <a:gd name="connsiteX131" fmla="*/ 358921 w 531216"/>
              <a:gd name="connsiteY131" fmla="*/ 140111 h 607216"/>
              <a:gd name="connsiteX132" fmla="*/ 373964 w 531216"/>
              <a:gd name="connsiteY132" fmla="*/ 168017 h 607216"/>
              <a:gd name="connsiteX133" fmla="*/ 379496 w 531216"/>
              <a:gd name="connsiteY133" fmla="*/ 133038 h 607216"/>
              <a:gd name="connsiteX134" fmla="*/ 369888 w 531216"/>
              <a:gd name="connsiteY134" fmla="*/ 87594 h 607216"/>
              <a:gd name="connsiteX135" fmla="*/ 327671 w 531216"/>
              <a:gd name="connsiteY135" fmla="*/ 87594 h 607216"/>
              <a:gd name="connsiteX136" fmla="*/ 327671 w 531216"/>
              <a:gd name="connsiteY136" fmla="*/ 97283 h 607216"/>
              <a:gd name="connsiteX137" fmla="*/ 317966 w 531216"/>
              <a:gd name="connsiteY137" fmla="*/ 106973 h 607216"/>
              <a:gd name="connsiteX138" fmla="*/ 291084 w 531216"/>
              <a:gd name="connsiteY138" fmla="*/ 106973 h 607216"/>
              <a:gd name="connsiteX139" fmla="*/ 291084 w 531216"/>
              <a:gd name="connsiteY139" fmla="*/ 114143 h 607216"/>
              <a:gd name="connsiteX140" fmla="*/ 281379 w 531216"/>
              <a:gd name="connsiteY140" fmla="*/ 123833 h 607216"/>
              <a:gd name="connsiteX141" fmla="*/ 271674 w 531216"/>
              <a:gd name="connsiteY141" fmla="*/ 114143 h 607216"/>
              <a:gd name="connsiteX142" fmla="*/ 271674 w 531216"/>
              <a:gd name="connsiteY142" fmla="*/ 105035 h 607216"/>
              <a:gd name="connsiteX143" fmla="*/ 267792 w 531216"/>
              <a:gd name="connsiteY143" fmla="*/ 97283 h 607216"/>
              <a:gd name="connsiteX144" fmla="*/ 277497 w 531216"/>
              <a:gd name="connsiteY144" fmla="*/ 87594 h 607216"/>
              <a:gd name="connsiteX145" fmla="*/ 308261 w 531216"/>
              <a:gd name="connsiteY145" fmla="*/ 87594 h 607216"/>
              <a:gd name="connsiteX146" fmla="*/ 308261 w 531216"/>
              <a:gd name="connsiteY146" fmla="*/ 77904 h 607216"/>
              <a:gd name="connsiteX147" fmla="*/ 317966 w 531216"/>
              <a:gd name="connsiteY147" fmla="*/ 68215 h 607216"/>
              <a:gd name="connsiteX148" fmla="*/ 359018 w 531216"/>
              <a:gd name="connsiteY148" fmla="*/ 68215 h 607216"/>
              <a:gd name="connsiteX149" fmla="*/ 308067 w 531216"/>
              <a:gd name="connsiteY149" fmla="*/ 27615 h 607216"/>
              <a:gd name="connsiteX150" fmla="*/ 265559 w 531216"/>
              <a:gd name="connsiteY150" fmla="*/ 55812 h 607216"/>
              <a:gd name="connsiteX151" fmla="*/ 223052 w 531216"/>
              <a:gd name="connsiteY151" fmla="*/ 27615 h 607216"/>
              <a:gd name="connsiteX152" fmla="*/ 265559 w 531216"/>
              <a:gd name="connsiteY152" fmla="*/ 19379 h 607216"/>
              <a:gd name="connsiteX153" fmla="*/ 241782 w 531216"/>
              <a:gd name="connsiteY153" fmla="*/ 21898 h 607216"/>
              <a:gd name="connsiteX154" fmla="*/ 265559 w 531216"/>
              <a:gd name="connsiteY154" fmla="*/ 36433 h 607216"/>
              <a:gd name="connsiteX155" fmla="*/ 289337 w 531216"/>
              <a:gd name="connsiteY155" fmla="*/ 21898 h 607216"/>
              <a:gd name="connsiteX156" fmla="*/ 265559 w 531216"/>
              <a:gd name="connsiteY156" fmla="*/ 19379 h 607216"/>
              <a:gd name="connsiteX157" fmla="*/ 265559 w 531216"/>
              <a:gd name="connsiteY157" fmla="*/ 0 h 607216"/>
              <a:gd name="connsiteX158" fmla="*/ 303894 w 531216"/>
              <a:gd name="connsiteY158" fmla="*/ 5620 h 607216"/>
              <a:gd name="connsiteX159" fmla="*/ 305059 w 531216"/>
              <a:gd name="connsiteY159" fmla="*/ 5911 h 607216"/>
              <a:gd name="connsiteX160" fmla="*/ 384446 w 531216"/>
              <a:gd name="connsiteY160" fmla="*/ 72866 h 607216"/>
              <a:gd name="connsiteX161" fmla="*/ 385125 w 531216"/>
              <a:gd name="connsiteY161" fmla="*/ 74319 h 607216"/>
              <a:gd name="connsiteX162" fmla="*/ 398906 w 531216"/>
              <a:gd name="connsiteY162" fmla="*/ 133038 h 607216"/>
              <a:gd name="connsiteX163" fmla="*/ 384057 w 531216"/>
              <a:gd name="connsiteY163" fmla="*/ 194082 h 607216"/>
              <a:gd name="connsiteX164" fmla="*/ 383087 w 531216"/>
              <a:gd name="connsiteY164" fmla="*/ 195730 h 607216"/>
              <a:gd name="connsiteX165" fmla="*/ 305350 w 531216"/>
              <a:gd name="connsiteY165" fmla="*/ 260069 h 607216"/>
              <a:gd name="connsiteX166" fmla="*/ 304379 w 531216"/>
              <a:gd name="connsiteY166" fmla="*/ 260359 h 607216"/>
              <a:gd name="connsiteX167" fmla="*/ 265559 w 531216"/>
              <a:gd name="connsiteY167" fmla="*/ 266173 h 607216"/>
              <a:gd name="connsiteX168" fmla="*/ 132310 w 531216"/>
              <a:gd name="connsiteY168" fmla="*/ 133038 h 607216"/>
              <a:gd name="connsiteX169" fmla="*/ 226157 w 531216"/>
              <a:gd name="connsiteY169" fmla="*/ 5911 h 607216"/>
              <a:gd name="connsiteX170" fmla="*/ 227225 w 531216"/>
              <a:gd name="connsiteY170" fmla="*/ 5620 h 607216"/>
              <a:gd name="connsiteX171" fmla="*/ 265559 w 531216"/>
              <a:gd name="connsiteY171"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531216" h="607216">
                <a:moveTo>
                  <a:pt x="278079" y="154355"/>
                </a:moveTo>
                <a:lnTo>
                  <a:pt x="278079" y="177513"/>
                </a:lnTo>
                <a:cubicBezTo>
                  <a:pt x="278079" y="179257"/>
                  <a:pt x="278758" y="180323"/>
                  <a:pt x="279146" y="180711"/>
                </a:cubicBezTo>
                <a:lnTo>
                  <a:pt x="302050" y="180711"/>
                </a:lnTo>
                <a:cubicBezTo>
                  <a:pt x="307388" y="180711"/>
                  <a:pt x="311755" y="185071"/>
                  <a:pt x="311755" y="190400"/>
                </a:cubicBezTo>
                <a:lnTo>
                  <a:pt x="311755" y="237007"/>
                </a:lnTo>
                <a:cubicBezTo>
                  <a:pt x="333688" y="227221"/>
                  <a:pt x="351934" y="210845"/>
                  <a:pt x="363968" y="190304"/>
                </a:cubicBezTo>
                <a:lnTo>
                  <a:pt x="344558" y="154355"/>
                </a:lnTo>
                <a:close/>
                <a:moveTo>
                  <a:pt x="454473" y="121584"/>
                </a:moveTo>
                <a:cubicBezTo>
                  <a:pt x="461361" y="121584"/>
                  <a:pt x="468055" y="123425"/>
                  <a:pt x="473877" y="126913"/>
                </a:cubicBezTo>
                <a:cubicBezTo>
                  <a:pt x="479504" y="123522"/>
                  <a:pt x="486198" y="121584"/>
                  <a:pt x="493281" y="121584"/>
                </a:cubicBezTo>
                <a:cubicBezTo>
                  <a:pt x="514140" y="121584"/>
                  <a:pt x="531216" y="138637"/>
                  <a:pt x="531216" y="159469"/>
                </a:cubicBezTo>
                <a:lnTo>
                  <a:pt x="531022" y="337367"/>
                </a:lnTo>
                <a:cubicBezTo>
                  <a:pt x="531022" y="345409"/>
                  <a:pt x="528014" y="356939"/>
                  <a:pt x="524036" y="364012"/>
                </a:cubicBezTo>
                <a:cubicBezTo>
                  <a:pt x="523939" y="364109"/>
                  <a:pt x="523939" y="364206"/>
                  <a:pt x="523842" y="364303"/>
                </a:cubicBezTo>
                <a:lnTo>
                  <a:pt x="412074" y="545107"/>
                </a:lnTo>
                <a:cubicBezTo>
                  <a:pt x="409746" y="549273"/>
                  <a:pt x="407708" y="557316"/>
                  <a:pt x="407708" y="562063"/>
                </a:cubicBezTo>
                <a:lnTo>
                  <a:pt x="407708" y="597527"/>
                </a:lnTo>
                <a:cubicBezTo>
                  <a:pt x="407708" y="602856"/>
                  <a:pt x="403343" y="607216"/>
                  <a:pt x="398006" y="607216"/>
                </a:cubicBezTo>
                <a:cubicBezTo>
                  <a:pt x="392573" y="607216"/>
                  <a:pt x="388304" y="602856"/>
                  <a:pt x="388304" y="597527"/>
                </a:cubicBezTo>
                <a:lnTo>
                  <a:pt x="388304" y="562063"/>
                </a:lnTo>
                <a:cubicBezTo>
                  <a:pt x="388304" y="553924"/>
                  <a:pt x="391312" y="542491"/>
                  <a:pt x="395290" y="535418"/>
                </a:cubicBezTo>
                <a:cubicBezTo>
                  <a:pt x="395290" y="535321"/>
                  <a:pt x="395387" y="535224"/>
                  <a:pt x="395484" y="535030"/>
                </a:cubicBezTo>
                <a:lnTo>
                  <a:pt x="507252" y="354323"/>
                </a:lnTo>
                <a:cubicBezTo>
                  <a:pt x="509483" y="350060"/>
                  <a:pt x="511618" y="342018"/>
                  <a:pt x="511618" y="337270"/>
                </a:cubicBezTo>
                <a:lnTo>
                  <a:pt x="511812" y="159469"/>
                </a:lnTo>
                <a:cubicBezTo>
                  <a:pt x="511812" y="149296"/>
                  <a:pt x="503468" y="140963"/>
                  <a:pt x="493281" y="140963"/>
                </a:cubicBezTo>
                <a:cubicBezTo>
                  <a:pt x="482997" y="140963"/>
                  <a:pt x="474750" y="149296"/>
                  <a:pt x="474750" y="159469"/>
                </a:cubicBezTo>
                <a:lnTo>
                  <a:pt x="474750" y="318763"/>
                </a:lnTo>
                <a:cubicBezTo>
                  <a:pt x="474750" y="318957"/>
                  <a:pt x="474653" y="319151"/>
                  <a:pt x="474653" y="319441"/>
                </a:cubicBezTo>
                <a:cubicBezTo>
                  <a:pt x="474459" y="328937"/>
                  <a:pt x="470772" y="338336"/>
                  <a:pt x="463592" y="345506"/>
                </a:cubicBezTo>
                <a:lnTo>
                  <a:pt x="376662" y="432323"/>
                </a:lnTo>
                <a:cubicBezTo>
                  <a:pt x="372878" y="436101"/>
                  <a:pt x="366766" y="436101"/>
                  <a:pt x="362982" y="432323"/>
                </a:cubicBezTo>
                <a:cubicBezTo>
                  <a:pt x="359198" y="428544"/>
                  <a:pt x="359198" y="422439"/>
                  <a:pt x="362982" y="418661"/>
                </a:cubicBezTo>
                <a:lnTo>
                  <a:pt x="449913" y="331844"/>
                </a:lnTo>
                <a:cubicBezTo>
                  <a:pt x="457092" y="324577"/>
                  <a:pt x="457092" y="312852"/>
                  <a:pt x="449913" y="305682"/>
                </a:cubicBezTo>
                <a:cubicBezTo>
                  <a:pt x="442636" y="298415"/>
                  <a:pt x="430896" y="298415"/>
                  <a:pt x="423620" y="305682"/>
                </a:cubicBezTo>
                <a:lnTo>
                  <a:pt x="316703" y="412459"/>
                </a:lnTo>
                <a:cubicBezTo>
                  <a:pt x="304769" y="424377"/>
                  <a:pt x="294679" y="448698"/>
                  <a:pt x="294679" y="465557"/>
                </a:cubicBezTo>
                <a:lnTo>
                  <a:pt x="294679" y="597527"/>
                </a:lnTo>
                <a:cubicBezTo>
                  <a:pt x="294679" y="602856"/>
                  <a:pt x="290410" y="607216"/>
                  <a:pt x="284977" y="607216"/>
                </a:cubicBezTo>
                <a:cubicBezTo>
                  <a:pt x="279641" y="607216"/>
                  <a:pt x="275275" y="602856"/>
                  <a:pt x="275275" y="597527"/>
                </a:cubicBezTo>
                <a:lnTo>
                  <a:pt x="275275" y="465557"/>
                </a:lnTo>
                <a:cubicBezTo>
                  <a:pt x="275275" y="443562"/>
                  <a:pt x="287500" y="414203"/>
                  <a:pt x="303023" y="398700"/>
                </a:cubicBezTo>
                <a:lnTo>
                  <a:pt x="409940" y="291923"/>
                </a:lnTo>
                <a:cubicBezTo>
                  <a:pt x="422165" y="279715"/>
                  <a:pt x="440890" y="277583"/>
                  <a:pt x="455346" y="285722"/>
                </a:cubicBezTo>
                <a:lnTo>
                  <a:pt x="455346" y="159469"/>
                </a:lnTo>
                <a:cubicBezTo>
                  <a:pt x="455346" y="153075"/>
                  <a:pt x="456898" y="147067"/>
                  <a:pt x="459712" y="141738"/>
                </a:cubicBezTo>
                <a:cubicBezTo>
                  <a:pt x="458062" y="141253"/>
                  <a:pt x="456219" y="140963"/>
                  <a:pt x="454473" y="140963"/>
                </a:cubicBezTo>
                <a:cubicBezTo>
                  <a:pt x="444188" y="140963"/>
                  <a:pt x="435942" y="149296"/>
                  <a:pt x="435942" y="159469"/>
                </a:cubicBezTo>
                <a:lnTo>
                  <a:pt x="435942" y="252681"/>
                </a:lnTo>
                <a:cubicBezTo>
                  <a:pt x="435942" y="258011"/>
                  <a:pt x="431576" y="262371"/>
                  <a:pt x="426239" y="262371"/>
                </a:cubicBezTo>
                <a:cubicBezTo>
                  <a:pt x="420806" y="262371"/>
                  <a:pt x="416537" y="258011"/>
                  <a:pt x="416537" y="252681"/>
                </a:cubicBezTo>
                <a:lnTo>
                  <a:pt x="416537" y="159469"/>
                </a:lnTo>
                <a:cubicBezTo>
                  <a:pt x="416537" y="138637"/>
                  <a:pt x="433516" y="121584"/>
                  <a:pt x="454473" y="121584"/>
                </a:cubicBezTo>
                <a:close/>
                <a:moveTo>
                  <a:pt x="37939" y="121584"/>
                </a:moveTo>
                <a:cubicBezTo>
                  <a:pt x="45022" y="121584"/>
                  <a:pt x="51620" y="123522"/>
                  <a:pt x="57345" y="126913"/>
                </a:cubicBezTo>
                <a:cubicBezTo>
                  <a:pt x="63167" y="123425"/>
                  <a:pt x="69862" y="121584"/>
                  <a:pt x="76751" y="121584"/>
                </a:cubicBezTo>
                <a:cubicBezTo>
                  <a:pt x="97710" y="121584"/>
                  <a:pt x="114690" y="138637"/>
                  <a:pt x="114690" y="159469"/>
                </a:cubicBezTo>
                <a:lnTo>
                  <a:pt x="114690" y="252681"/>
                </a:lnTo>
                <a:cubicBezTo>
                  <a:pt x="114690" y="258011"/>
                  <a:pt x="110324" y="262371"/>
                  <a:pt x="104987" y="262371"/>
                </a:cubicBezTo>
                <a:cubicBezTo>
                  <a:pt x="99651" y="262371"/>
                  <a:pt x="95284" y="258011"/>
                  <a:pt x="95284" y="252681"/>
                </a:cubicBezTo>
                <a:lnTo>
                  <a:pt x="95284" y="159469"/>
                </a:lnTo>
                <a:cubicBezTo>
                  <a:pt x="95284" y="149296"/>
                  <a:pt x="86940" y="140963"/>
                  <a:pt x="76751" y="140963"/>
                </a:cubicBezTo>
                <a:cubicBezTo>
                  <a:pt x="74908" y="140963"/>
                  <a:pt x="73161" y="141253"/>
                  <a:pt x="71415" y="141738"/>
                </a:cubicBezTo>
                <a:cubicBezTo>
                  <a:pt x="74326" y="147067"/>
                  <a:pt x="75878" y="153075"/>
                  <a:pt x="75878" y="159469"/>
                </a:cubicBezTo>
                <a:lnTo>
                  <a:pt x="75878" y="285722"/>
                </a:lnTo>
                <a:cubicBezTo>
                  <a:pt x="90336" y="277583"/>
                  <a:pt x="108965" y="279715"/>
                  <a:pt x="121288" y="291923"/>
                </a:cubicBezTo>
                <a:lnTo>
                  <a:pt x="228216" y="398700"/>
                </a:lnTo>
                <a:cubicBezTo>
                  <a:pt x="243741" y="414203"/>
                  <a:pt x="255870" y="443562"/>
                  <a:pt x="255870" y="465557"/>
                </a:cubicBezTo>
                <a:lnTo>
                  <a:pt x="255870" y="597527"/>
                </a:lnTo>
                <a:cubicBezTo>
                  <a:pt x="255870" y="602856"/>
                  <a:pt x="251601" y="607216"/>
                  <a:pt x="246167" y="607216"/>
                </a:cubicBezTo>
                <a:cubicBezTo>
                  <a:pt x="240830" y="607216"/>
                  <a:pt x="236464" y="602856"/>
                  <a:pt x="236464" y="597527"/>
                </a:cubicBezTo>
                <a:lnTo>
                  <a:pt x="236464" y="465557"/>
                </a:lnTo>
                <a:cubicBezTo>
                  <a:pt x="236464" y="448698"/>
                  <a:pt x="226373" y="424377"/>
                  <a:pt x="214438" y="412459"/>
                </a:cubicBezTo>
                <a:lnTo>
                  <a:pt x="107510" y="305682"/>
                </a:lnTo>
                <a:cubicBezTo>
                  <a:pt x="100330" y="298415"/>
                  <a:pt x="88589" y="298415"/>
                  <a:pt x="81312" y="305682"/>
                </a:cubicBezTo>
                <a:cubicBezTo>
                  <a:pt x="74131" y="312852"/>
                  <a:pt x="74131" y="324577"/>
                  <a:pt x="81312" y="331844"/>
                </a:cubicBezTo>
                <a:lnTo>
                  <a:pt x="168251" y="418661"/>
                </a:lnTo>
                <a:cubicBezTo>
                  <a:pt x="172035" y="422439"/>
                  <a:pt x="172035" y="428544"/>
                  <a:pt x="168251" y="432323"/>
                </a:cubicBezTo>
                <a:cubicBezTo>
                  <a:pt x="164467" y="436101"/>
                  <a:pt x="158257" y="436101"/>
                  <a:pt x="154473" y="432323"/>
                </a:cubicBezTo>
                <a:lnTo>
                  <a:pt x="67630" y="345506"/>
                </a:lnTo>
                <a:cubicBezTo>
                  <a:pt x="60353" y="338336"/>
                  <a:pt x="56666" y="328937"/>
                  <a:pt x="56472" y="319441"/>
                </a:cubicBezTo>
                <a:cubicBezTo>
                  <a:pt x="56472" y="319151"/>
                  <a:pt x="56472" y="318957"/>
                  <a:pt x="56472" y="318763"/>
                </a:cubicBezTo>
                <a:lnTo>
                  <a:pt x="56472" y="159469"/>
                </a:lnTo>
                <a:cubicBezTo>
                  <a:pt x="56472" y="149296"/>
                  <a:pt x="48127" y="140963"/>
                  <a:pt x="37939" y="140963"/>
                </a:cubicBezTo>
                <a:cubicBezTo>
                  <a:pt x="27751" y="140963"/>
                  <a:pt x="19406" y="149296"/>
                  <a:pt x="19406" y="159469"/>
                </a:cubicBezTo>
                <a:lnTo>
                  <a:pt x="19600" y="337270"/>
                </a:lnTo>
                <a:cubicBezTo>
                  <a:pt x="19600" y="342018"/>
                  <a:pt x="21638" y="350060"/>
                  <a:pt x="23967" y="354323"/>
                </a:cubicBezTo>
                <a:lnTo>
                  <a:pt x="135746" y="535030"/>
                </a:lnTo>
                <a:cubicBezTo>
                  <a:pt x="135843" y="535224"/>
                  <a:pt x="135843" y="535321"/>
                  <a:pt x="135940" y="535418"/>
                </a:cubicBezTo>
                <a:cubicBezTo>
                  <a:pt x="139918" y="542491"/>
                  <a:pt x="142926" y="553924"/>
                  <a:pt x="142926" y="562063"/>
                </a:cubicBezTo>
                <a:lnTo>
                  <a:pt x="142926" y="597527"/>
                </a:lnTo>
                <a:cubicBezTo>
                  <a:pt x="142926" y="602856"/>
                  <a:pt x="138560" y="607216"/>
                  <a:pt x="133223" y="607216"/>
                </a:cubicBezTo>
                <a:cubicBezTo>
                  <a:pt x="127886" y="607216"/>
                  <a:pt x="123520" y="602856"/>
                  <a:pt x="123520" y="597527"/>
                </a:cubicBezTo>
                <a:lnTo>
                  <a:pt x="123520" y="562063"/>
                </a:lnTo>
                <a:cubicBezTo>
                  <a:pt x="123520" y="557316"/>
                  <a:pt x="121482" y="549273"/>
                  <a:pt x="119154" y="545107"/>
                </a:cubicBezTo>
                <a:lnTo>
                  <a:pt x="7374" y="364303"/>
                </a:lnTo>
                <a:cubicBezTo>
                  <a:pt x="7277" y="364206"/>
                  <a:pt x="7180" y="364109"/>
                  <a:pt x="7180" y="364012"/>
                </a:cubicBezTo>
                <a:cubicBezTo>
                  <a:pt x="3202" y="356939"/>
                  <a:pt x="194" y="345409"/>
                  <a:pt x="194" y="337367"/>
                </a:cubicBezTo>
                <a:lnTo>
                  <a:pt x="0" y="159469"/>
                </a:lnTo>
                <a:cubicBezTo>
                  <a:pt x="0" y="138637"/>
                  <a:pt x="16980" y="121584"/>
                  <a:pt x="37939" y="121584"/>
                </a:cubicBezTo>
                <a:close/>
                <a:moveTo>
                  <a:pt x="223052" y="27615"/>
                </a:moveTo>
                <a:cubicBezTo>
                  <a:pt x="219170" y="29166"/>
                  <a:pt x="215385" y="30910"/>
                  <a:pt x="211697" y="32945"/>
                </a:cubicBezTo>
                <a:lnTo>
                  <a:pt x="211697" y="108717"/>
                </a:lnTo>
                <a:cubicBezTo>
                  <a:pt x="211697" y="114046"/>
                  <a:pt x="207427" y="118407"/>
                  <a:pt x="201992" y="118407"/>
                </a:cubicBezTo>
                <a:cubicBezTo>
                  <a:pt x="198304" y="118407"/>
                  <a:pt x="195101" y="116372"/>
                  <a:pt x="193451" y="113271"/>
                </a:cubicBezTo>
                <a:lnTo>
                  <a:pt x="189278" y="113271"/>
                </a:lnTo>
                <a:lnTo>
                  <a:pt x="189278" y="156584"/>
                </a:lnTo>
                <a:lnTo>
                  <a:pt x="195975" y="156584"/>
                </a:lnTo>
                <a:cubicBezTo>
                  <a:pt x="208397" y="156584"/>
                  <a:pt x="218587" y="166661"/>
                  <a:pt x="218587" y="179161"/>
                </a:cubicBezTo>
                <a:lnTo>
                  <a:pt x="218587" y="203966"/>
                </a:lnTo>
                <a:cubicBezTo>
                  <a:pt x="218587" y="209295"/>
                  <a:pt x="214220" y="213655"/>
                  <a:pt x="208882" y="213655"/>
                </a:cubicBezTo>
                <a:cubicBezTo>
                  <a:pt x="203545" y="213655"/>
                  <a:pt x="199177" y="209295"/>
                  <a:pt x="199177" y="203966"/>
                </a:cubicBezTo>
                <a:lnTo>
                  <a:pt x="199177" y="179161"/>
                </a:lnTo>
                <a:cubicBezTo>
                  <a:pt x="199177" y="177416"/>
                  <a:pt x="197722" y="175963"/>
                  <a:pt x="195975" y="175963"/>
                </a:cubicBezTo>
                <a:lnTo>
                  <a:pt x="179573" y="175963"/>
                </a:lnTo>
                <a:cubicBezTo>
                  <a:pt x="174236" y="175963"/>
                  <a:pt x="169868" y="171603"/>
                  <a:pt x="169868" y="166273"/>
                </a:cubicBezTo>
                <a:lnTo>
                  <a:pt x="169868" y="103582"/>
                </a:lnTo>
                <a:cubicBezTo>
                  <a:pt x="169868" y="98252"/>
                  <a:pt x="174236" y="93892"/>
                  <a:pt x="179573" y="93892"/>
                </a:cubicBezTo>
                <a:lnTo>
                  <a:pt x="192287" y="93892"/>
                </a:lnTo>
                <a:lnTo>
                  <a:pt x="192287" y="46122"/>
                </a:lnTo>
                <a:cubicBezTo>
                  <a:pt x="167539" y="66955"/>
                  <a:pt x="151720" y="98252"/>
                  <a:pt x="151720" y="133038"/>
                </a:cubicBezTo>
                <a:cubicBezTo>
                  <a:pt x="151720" y="195730"/>
                  <a:pt x="202768" y="246794"/>
                  <a:pt x="265559" y="246794"/>
                </a:cubicBezTo>
                <a:cubicBezTo>
                  <a:pt x="274779" y="246794"/>
                  <a:pt x="283805" y="245631"/>
                  <a:pt x="292345" y="243596"/>
                </a:cubicBezTo>
                <a:lnTo>
                  <a:pt x="292345" y="200090"/>
                </a:lnTo>
                <a:lnTo>
                  <a:pt x="278758" y="200090"/>
                </a:lnTo>
                <a:cubicBezTo>
                  <a:pt x="267695" y="200090"/>
                  <a:pt x="258669" y="190013"/>
                  <a:pt x="258669" y="177513"/>
                </a:cubicBezTo>
                <a:lnTo>
                  <a:pt x="258669" y="144666"/>
                </a:lnTo>
                <a:cubicBezTo>
                  <a:pt x="258669" y="139336"/>
                  <a:pt x="263036" y="134976"/>
                  <a:pt x="268374" y="134976"/>
                </a:cubicBezTo>
                <a:lnTo>
                  <a:pt x="350381" y="134976"/>
                </a:lnTo>
                <a:cubicBezTo>
                  <a:pt x="353972" y="134976"/>
                  <a:pt x="357175" y="137011"/>
                  <a:pt x="358921" y="140111"/>
                </a:cubicBezTo>
                <a:lnTo>
                  <a:pt x="373964" y="168017"/>
                </a:lnTo>
                <a:cubicBezTo>
                  <a:pt x="377555" y="156971"/>
                  <a:pt x="379496" y="145247"/>
                  <a:pt x="379496" y="133038"/>
                </a:cubicBezTo>
                <a:cubicBezTo>
                  <a:pt x="379496" y="116856"/>
                  <a:pt x="376099" y="101547"/>
                  <a:pt x="369888" y="87594"/>
                </a:cubicBezTo>
                <a:lnTo>
                  <a:pt x="327671" y="87594"/>
                </a:lnTo>
                <a:lnTo>
                  <a:pt x="327671" y="97283"/>
                </a:lnTo>
                <a:cubicBezTo>
                  <a:pt x="327671" y="102710"/>
                  <a:pt x="323401" y="106973"/>
                  <a:pt x="317966" y="106973"/>
                </a:cubicBezTo>
                <a:lnTo>
                  <a:pt x="291084" y="106973"/>
                </a:lnTo>
                <a:lnTo>
                  <a:pt x="291084" y="114143"/>
                </a:lnTo>
                <a:cubicBezTo>
                  <a:pt x="291084" y="119473"/>
                  <a:pt x="286716" y="123833"/>
                  <a:pt x="281379" y="123833"/>
                </a:cubicBezTo>
                <a:cubicBezTo>
                  <a:pt x="275944" y="123833"/>
                  <a:pt x="271674" y="119473"/>
                  <a:pt x="271674" y="114143"/>
                </a:cubicBezTo>
                <a:lnTo>
                  <a:pt x="271674" y="105035"/>
                </a:lnTo>
                <a:cubicBezTo>
                  <a:pt x="269247" y="103291"/>
                  <a:pt x="267792" y="100481"/>
                  <a:pt x="267792" y="97283"/>
                </a:cubicBezTo>
                <a:cubicBezTo>
                  <a:pt x="267792" y="91954"/>
                  <a:pt x="272062" y="87594"/>
                  <a:pt x="277497" y="87594"/>
                </a:cubicBezTo>
                <a:lnTo>
                  <a:pt x="308261" y="87594"/>
                </a:lnTo>
                <a:lnTo>
                  <a:pt x="308261" y="77904"/>
                </a:lnTo>
                <a:cubicBezTo>
                  <a:pt x="308261" y="72478"/>
                  <a:pt x="312629" y="68215"/>
                  <a:pt x="317966" y="68215"/>
                </a:cubicBezTo>
                <a:lnTo>
                  <a:pt x="359018" y="68215"/>
                </a:lnTo>
                <a:cubicBezTo>
                  <a:pt x="346402" y="50192"/>
                  <a:pt x="328739" y="35948"/>
                  <a:pt x="308067" y="27615"/>
                </a:cubicBezTo>
                <a:cubicBezTo>
                  <a:pt x="300983" y="44281"/>
                  <a:pt x="284387" y="55812"/>
                  <a:pt x="265559" y="55812"/>
                </a:cubicBezTo>
                <a:cubicBezTo>
                  <a:pt x="246829" y="55812"/>
                  <a:pt x="230136" y="44281"/>
                  <a:pt x="223052" y="27615"/>
                </a:cubicBezTo>
                <a:close/>
                <a:moveTo>
                  <a:pt x="265559" y="19379"/>
                </a:moveTo>
                <a:cubicBezTo>
                  <a:pt x="257407" y="19379"/>
                  <a:pt x="249449" y="20251"/>
                  <a:pt x="241782" y="21898"/>
                </a:cubicBezTo>
                <a:cubicBezTo>
                  <a:pt x="246344" y="30522"/>
                  <a:pt x="255369" y="36433"/>
                  <a:pt x="265559" y="36433"/>
                </a:cubicBezTo>
                <a:cubicBezTo>
                  <a:pt x="275750" y="36433"/>
                  <a:pt x="284872" y="30522"/>
                  <a:pt x="289337" y="21898"/>
                </a:cubicBezTo>
                <a:cubicBezTo>
                  <a:pt x="281670" y="20251"/>
                  <a:pt x="273712" y="19379"/>
                  <a:pt x="265559" y="19379"/>
                </a:cubicBezTo>
                <a:close/>
                <a:moveTo>
                  <a:pt x="265559" y="0"/>
                </a:moveTo>
                <a:cubicBezTo>
                  <a:pt x="278952" y="0"/>
                  <a:pt x="291763" y="1938"/>
                  <a:pt x="303894" y="5620"/>
                </a:cubicBezTo>
                <a:cubicBezTo>
                  <a:pt x="304282" y="5717"/>
                  <a:pt x="304671" y="5814"/>
                  <a:pt x="305059" y="5911"/>
                </a:cubicBezTo>
                <a:cubicBezTo>
                  <a:pt x="339609" y="16666"/>
                  <a:pt x="368238" y="41084"/>
                  <a:pt x="384446" y="72866"/>
                </a:cubicBezTo>
                <a:cubicBezTo>
                  <a:pt x="384737" y="73350"/>
                  <a:pt x="384931" y="73835"/>
                  <a:pt x="385125" y="74319"/>
                </a:cubicBezTo>
                <a:cubicBezTo>
                  <a:pt x="393956" y="92051"/>
                  <a:pt x="398906" y="112012"/>
                  <a:pt x="398906" y="133038"/>
                </a:cubicBezTo>
                <a:cubicBezTo>
                  <a:pt x="398906" y="155033"/>
                  <a:pt x="393471" y="175769"/>
                  <a:pt x="384057" y="194082"/>
                </a:cubicBezTo>
                <a:cubicBezTo>
                  <a:pt x="383766" y="194664"/>
                  <a:pt x="383475" y="195245"/>
                  <a:pt x="383087" y="195730"/>
                </a:cubicBezTo>
                <a:cubicBezTo>
                  <a:pt x="366782" y="226252"/>
                  <a:pt x="338929" y="249604"/>
                  <a:pt x="305350" y="260069"/>
                </a:cubicBezTo>
                <a:cubicBezTo>
                  <a:pt x="305059" y="260165"/>
                  <a:pt x="304671" y="260359"/>
                  <a:pt x="304379" y="260359"/>
                </a:cubicBezTo>
                <a:cubicBezTo>
                  <a:pt x="292054" y="264138"/>
                  <a:pt x="279049" y="266173"/>
                  <a:pt x="265559" y="266173"/>
                </a:cubicBezTo>
                <a:cubicBezTo>
                  <a:pt x="192093" y="266173"/>
                  <a:pt x="132310" y="206485"/>
                  <a:pt x="132310" y="133038"/>
                </a:cubicBezTo>
                <a:cubicBezTo>
                  <a:pt x="132310" y="73350"/>
                  <a:pt x="171809" y="22771"/>
                  <a:pt x="226157" y="5911"/>
                </a:cubicBezTo>
                <a:cubicBezTo>
                  <a:pt x="226545" y="5814"/>
                  <a:pt x="226934" y="5717"/>
                  <a:pt x="227225" y="5620"/>
                </a:cubicBezTo>
                <a:cubicBezTo>
                  <a:pt x="239453" y="1938"/>
                  <a:pt x="252264" y="0"/>
                  <a:pt x="265559" y="0"/>
                </a:cubicBezTo>
                <a:close/>
              </a:path>
            </a:pathLst>
          </a:custGeom>
          <a:solidFill>
            <a:srgbClr val="FF5206"/>
          </a:solidFill>
          <a:ln>
            <a:noFill/>
          </a:ln>
        </p:spPr>
      </p:sp>
      <p:sp>
        <p:nvSpPr>
          <p:cNvPr id="21" name="care-about-environment_85836"/>
          <p:cNvSpPr>
            <a:spLocks noChangeAspect="1"/>
          </p:cNvSpPr>
          <p:nvPr/>
        </p:nvSpPr>
        <p:spPr bwMode="auto">
          <a:xfrm>
            <a:off x="4951095" y="4629785"/>
            <a:ext cx="400050" cy="37973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 name="T122" fmla="*/ 372171 w 604011"/>
              <a:gd name="T123" fmla="*/ 372171 w 604011"/>
              <a:gd name="T124" fmla="*/ 372171 w 604011"/>
              <a:gd name="T125"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33" h="5161">
                <a:moveTo>
                  <a:pt x="82" y="2222"/>
                </a:moveTo>
                <a:cubicBezTo>
                  <a:pt x="225" y="1204"/>
                  <a:pt x="998" y="380"/>
                  <a:pt x="2005" y="172"/>
                </a:cubicBezTo>
                <a:cubicBezTo>
                  <a:pt x="2840" y="0"/>
                  <a:pt x="3699" y="278"/>
                  <a:pt x="4274" y="887"/>
                </a:cubicBezTo>
                <a:lnTo>
                  <a:pt x="4293" y="485"/>
                </a:lnTo>
                <a:cubicBezTo>
                  <a:pt x="4296" y="418"/>
                  <a:pt x="4352" y="368"/>
                  <a:pt x="4419" y="370"/>
                </a:cubicBezTo>
                <a:cubicBezTo>
                  <a:pt x="4485" y="374"/>
                  <a:pt x="4536" y="430"/>
                  <a:pt x="4533" y="496"/>
                </a:cubicBezTo>
                <a:lnTo>
                  <a:pt x="4500" y="1206"/>
                </a:lnTo>
                <a:cubicBezTo>
                  <a:pt x="4500" y="1208"/>
                  <a:pt x="4499" y="1210"/>
                  <a:pt x="4499" y="1212"/>
                </a:cubicBezTo>
                <a:cubicBezTo>
                  <a:pt x="4498" y="1229"/>
                  <a:pt x="4493" y="1244"/>
                  <a:pt x="4486" y="1258"/>
                </a:cubicBezTo>
                <a:cubicBezTo>
                  <a:pt x="4478" y="1273"/>
                  <a:pt x="4467" y="1286"/>
                  <a:pt x="4453" y="1297"/>
                </a:cubicBezTo>
                <a:cubicBezTo>
                  <a:pt x="4444" y="1304"/>
                  <a:pt x="4434" y="1309"/>
                  <a:pt x="4423" y="1314"/>
                </a:cubicBezTo>
                <a:cubicBezTo>
                  <a:pt x="4423" y="1314"/>
                  <a:pt x="4423" y="1314"/>
                  <a:pt x="4423" y="1314"/>
                </a:cubicBezTo>
                <a:cubicBezTo>
                  <a:pt x="4423" y="1314"/>
                  <a:pt x="4423" y="1314"/>
                  <a:pt x="4423" y="1314"/>
                </a:cubicBezTo>
                <a:cubicBezTo>
                  <a:pt x="4423" y="1314"/>
                  <a:pt x="4423" y="1314"/>
                  <a:pt x="4422" y="1314"/>
                </a:cubicBezTo>
                <a:cubicBezTo>
                  <a:pt x="4422" y="1314"/>
                  <a:pt x="4422" y="1314"/>
                  <a:pt x="4422" y="1314"/>
                </a:cubicBezTo>
                <a:cubicBezTo>
                  <a:pt x="4422" y="1314"/>
                  <a:pt x="4422" y="1314"/>
                  <a:pt x="4422" y="1314"/>
                </a:cubicBezTo>
                <a:lnTo>
                  <a:pt x="4422" y="1314"/>
                </a:lnTo>
                <a:cubicBezTo>
                  <a:pt x="4422" y="1314"/>
                  <a:pt x="4422" y="1314"/>
                  <a:pt x="4421" y="1314"/>
                </a:cubicBezTo>
                <a:lnTo>
                  <a:pt x="4421" y="1314"/>
                </a:lnTo>
                <a:cubicBezTo>
                  <a:pt x="4421" y="1314"/>
                  <a:pt x="4421" y="1314"/>
                  <a:pt x="4421" y="1314"/>
                </a:cubicBezTo>
                <a:lnTo>
                  <a:pt x="4421" y="1314"/>
                </a:lnTo>
                <a:cubicBezTo>
                  <a:pt x="4421" y="1314"/>
                  <a:pt x="4421" y="1314"/>
                  <a:pt x="4421" y="1314"/>
                </a:cubicBezTo>
                <a:lnTo>
                  <a:pt x="4421" y="1314"/>
                </a:lnTo>
                <a:cubicBezTo>
                  <a:pt x="4404" y="1320"/>
                  <a:pt x="4386" y="1323"/>
                  <a:pt x="4369" y="1321"/>
                </a:cubicBezTo>
                <a:cubicBezTo>
                  <a:pt x="4353" y="1320"/>
                  <a:pt x="4337" y="1315"/>
                  <a:pt x="4323" y="1307"/>
                </a:cubicBezTo>
                <a:cubicBezTo>
                  <a:pt x="4309" y="1300"/>
                  <a:pt x="4296" y="1289"/>
                  <a:pt x="4286" y="1276"/>
                </a:cubicBezTo>
                <a:cubicBezTo>
                  <a:pt x="4284" y="1274"/>
                  <a:pt x="4283" y="1273"/>
                  <a:pt x="4282" y="1271"/>
                </a:cubicBezTo>
                <a:cubicBezTo>
                  <a:pt x="3775" y="571"/>
                  <a:pt x="2900" y="232"/>
                  <a:pt x="2054" y="407"/>
                </a:cubicBezTo>
                <a:cubicBezTo>
                  <a:pt x="1146" y="595"/>
                  <a:pt x="449" y="1337"/>
                  <a:pt x="320" y="2255"/>
                </a:cubicBezTo>
                <a:cubicBezTo>
                  <a:pt x="311" y="2315"/>
                  <a:pt x="260" y="2358"/>
                  <a:pt x="201" y="2358"/>
                </a:cubicBezTo>
                <a:cubicBezTo>
                  <a:pt x="195" y="2358"/>
                  <a:pt x="190" y="2358"/>
                  <a:pt x="184" y="2357"/>
                </a:cubicBezTo>
                <a:cubicBezTo>
                  <a:pt x="119" y="2348"/>
                  <a:pt x="73" y="2287"/>
                  <a:pt x="82" y="2222"/>
                </a:cubicBezTo>
                <a:close/>
                <a:moveTo>
                  <a:pt x="3617" y="1422"/>
                </a:moveTo>
                <a:cubicBezTo>
                  <a:pt x="3425" y="1237"/>
                  <a:pt x="3195" y="1106"/>
                  <a:pt x="2945" y="1036"/>
                </a:cubicBezTo>
                <a:cubicBezTo>
                  <a:pt x="2985" y="1099"/>
                  <a:pt x="3024" y="1175"/>
                  <a:pt x="3061" y="1266"/>
                </a:cubicBezTo>
                <a:cubicBezTo>
                  <a:pt x="3187" y="1572"/>
                  <a:pt x="3264" y="1984"/>
                  <a:pt x="3278" y="2426"/>
                </a:cubicBezTo>
                <a:cubicBezTo>
                  <a:pt x="3280" y="2492"/>
                  <a:pt x="3229" y="2548"/>
                  <a:pt x="3162" y="2550"/>
                </a:cubicBezTo>
                <a:cubicBezTo>
                  <a:pt x="3096" y="2552"/>
                  <a:pt x="3041" y="2500"/>
                  <a:pt x="3038" y="2434"/>
                </a:cubicBezTo>
                <a:cubicBezTo>
                  <a:pt x="3036" y="2365"/>
                  <a:pt x="3032" y="2299"/>
                  <a:pt x="3027" y="2234"/>
                </a:cubicBezTo>
                <a:cubicBezTo>
                  <a:pt x="2854" y="2251"/>
                  <a:pt x="2678" y="2260"/>
                  <a:pt x="2503" y="2260"/>
                </a:cubicBezTo>
                <a:cubicBezTo>
                  <a:pt x="2329" y="2260"/>
                  <a:pt x="2156" y="2252"/>
                  <a:pt x="1986" y="2235"/>
                </a:cubicBezTo>
                <a:cubicBezTo>
                  <a:pt x="1978" y="2344"/>
                  <a:pt x="1973" y="2459"/>
                  <a:pt x="1973" y="2580"/>
                </a:cubicBezTo>
                <a:cubicBezTo>
                  <a:pt x="1973" y="3372"/>
                  <a:pt x="2304" y="4037"/>
                  <a:pt x="2482" y="4217"/>
                </a:cubicBezTo>
                <a:cubicBezTo>
                  <a:pt x="2482" y="4218"/>
                  <a:pt x="2483" y="4218"/>
                  <a:pt x="2484" y="4219"/>
                </a:cubicBezTo>
                <a:cubicBezTo>
                  <a:pt x="2484" y="4219"/>
                  <a:pt x="2484" y="4219"/>
                  <a:pt x="2484" y="4219"/>
                </a:cubicBezTo>
                <a:lnTo>
                  <a:pt x="2484" y="4219"/>
                </a:lnTo>
                <a:cubicBezTo>
                  <a:pt x="2495" y="4231"/>
                  <a:pt x="2503" y="4245"/>
                  <a:pt x="2509" y="4259"/>
                </a:cubicBezTo>
                <a:cubicBezTo>
                  <a:pt x="2515" y="4274"/>
                  <a:pt x="2517" y="4291"/>
                  <a:pt x="2516" y="4309"/>
                </a:cubicBezTo>
                <a:cubicBezTo>
                  <a:pt x="2516" y="4309"/>
                  <a:pt x="2516" y="4309"/>
                  <a:pt x="2516" y="4309"/>
                </a:cubicBezTo>
                <a:lnTo>
                  <a:pt x="2516" y="4309"/>
                </a:lnTo>
                <a:cubicBezTo>
                  <a:pt x="2516" y="4312"/>
                  <a:pt x="2516" y="4314"/>
                  <a:pt x="2516" y="4317"/>
                </a:cubicBezTo>
                <a:cubicBezTo>
                  <a:pt x="2516" y="4317"/>
                  <a:pt x="2516" y="4317"/>
                  <a:pt x="2516" y="4317"/>
                </a:cubicBezTo>
                <a:cubicBezTo>
                  <a:pt x="2516" y="4318"/>
                  <a:pt x="2516" y="4318"/>
                  <a:pt x="2516" y="4318"/>
                </a:cubicBezTo>
                <a:cubicBezTo>
                  <a:pt x="2514" y="4329"/>
                  <a:pt x="2511" y="4340"/>
                  <a:pt x="2507" y="4350"/>
                </a:cubicBezTo>
                <a:cubicBezTo>
                  <a:pt x="2507" y="4350"/>
                  <a:pt x="2507" y="4350"/>
                  <a:pt x="2507" y="4350"/>
                </a:cubicBezTo>
                <a:cubicBezTo>
                  <a:pt x="2507" y="4350"/>
                  <a:pt x="2507" y="4350"/>
                  <a:pt x="2507" y="4350"/>
                </a:cubicBezTo>
                <a:cubicBezTo>
                  <a:pt x="2501" y="4363"/>
                  <a:pt x="2492" y="4376"/>
                  <a:pt x="2481" y="4387"/>
                </a:cubicBezTo>
                <a:cubicBezTo>
                  <a:pt x="2468" y="4400"/>
                  <a:pt x="2454" y="4409"/>
                  <a:pt x="2438" y="4414"/>
                </a:cubicBezTo>
                <a:cubicBezTo>
                  <a:pt x="2425" y="4419"/>
                  <a:pt x="2411" y="4422"/>
                  <a:pt x="2397" y="4422"/>
                </a:cubicBezTo>
                <a:cubicBezTo>
                  <a:pt x="2395" y="4422"/>
                  <a:pt x="2393" y="4422"/>
                  <a:pt x="2392" y="4422"/>
                </a:cubicBezTo>
                <a:cubicBezTo>
                  <a:pt x="2391" y="4421"/>
                  <a:pt x="2390" y="4421"/>
                  <a:pt x="2388" y="4421"/>
                </a:cubicBezTo>
                <a:cubicBezTo>
                  <a:pt x="1420" y="4360"/>
                  <a:pt x="662" y="3551"/>
                  <a:pt x="662" y="2580"/>
                </a:cubicBezTo>
                <a:cubicBezTo>
                  <a:pt x="662" y="1563"/>
                  <a:pt x="1490" y="735"/>
                  <a:pt x="2507" y="735"/>
                </a:cubicBezTo>
                <a:lnTo>
                  <a:pt x="2507" y="735"/>
                </a:lnTo>
                <a:cubicBezTo>
                  <a:pt x="2985" y="736"/>
                  <a:pt x="3439" y="918"/>
                  <a:pt x="3783" y="1248"/>
                </a:cubicBezTo>
                <a:cubicBezTo>
                  <a:pt x="3831" y="1294"/>
                  <a:pt x="3833" y="1370"/>
                  <a:pt x="3787" y="1418"/>
                </a:cubicBezTo>
                <a:cubicBezTo>
                  <a:pt x="3741" y="1466"/>
                  <a:pt x="3665" y="1467"/>
                  <a:pt x="3617" y="1422"/>
                </a:cubicBezTo>
                <a:close/>
                <a:moveTo>
                  <a:pt x="932" y="2890"/>
                </a:moveTo>
                <a:cubicBezTo>
                  <a:pt x="1201" y="2977"/>
                  <a:pt x="1483" y="3042"/>
                  <a:pt x="1773" y="3083"/>
                </a:cubicBezTo>
                <a:cubicBezTo>
                  <a:pt x="1748" y="2922"/>
                  <a:pt x="1733" y="2754"/>
                  <a:pt x="1733" y="2580"/>
                </a:cubicBezTo>
                <a:cubicBezTo>
                  <a:pt x="1733" y="2455"/>
                  <a:pt x="1739" y="2329"/>
                  <a:pt x="1749" y="2205"/>
                </a:cubicBezTo>
                <a:cubicBezTo>
                  <a:pt x="1492" y="2167"/>
                  <a:pt x="1241" y="2108"/>
                  <a:pt x="999" y="2030"/>
                </a:cubicBezTo>
                <a:cubicBezTo>
                  <a:pt x="937" y="2202"/>
                  <a:pt x="902" y="2387"/>
                  <a:pt x="902" y="2580"/>
                </a:cubicBezTo>
                <a:cubicBezTo>
                  <a:pt x="902" y="2686"/>
                  <a:pt x="913" y="2790"/>
                  <a:pt x="932" y="2890"/>
                </a:cubicBezTo>
                <a:close/>
                <a:moveTo>
                  <a:pt x="1821" y="3331"/>
                </a:moveTo>
                <a:cubicBezTo>
                  <a:pt x="1544" y="3297"/>
                  <a:pt x="1273" y="3241"/>
                  <a:pt x="1013" y="3166"/>
                </a:cubicBezTo>
                <a:cubicBezTo>
                  <a:pt x="1202" y="3647"/>
                  <a:pt x="1618" y="4018"/>
                  <a:pt x="2132" y="4141"/>
                </a:cubicBezTo>
                <a:cubicBezTo>
                  <a:pt x="2014" y="3940"/>
                  <a:pt x="1897" y="3659"/>
                  <a:pt x="1821" y="3331"/>
                </a:cubicBezTo>
                <a:close/>
                <a:moveTo>
                  <a:pt x="2070" y="1036"/>
                </a:moveTo>
                <a:cubicBezTo>
                  <a:pt x="1652" y="1154"/>
                  <a:pt x="1304" y="1438"/>
                  <a:pt x="1099" y="1810"/>
                </a:cubicBezTo>
                <a:cubicBezTo>
                  <a:pt x="1318" y="1879"/>
                  <a:pt x="1544" y="1931"/>
                  <a:pt x="1776" y="1966"/>
                </a:cubicBezTo>
                <a:cubicBezTo>
                  <a:pt x="1828" y="1599"/>
                  <a:pt x="1927" y="1264"/>
                  <a:pt x="2070" y="1036"/>
                </a:cubicBezTo>
                <a:close/>
                <a:moveTo>
                  <a:pt x="2507" y="975"/>
                </a:moveTo>
                <a:cubicBezTo>
                  <a:pt x="2332" y="975"/>
                  <a:pt x="2103" y="1352"/>
                  <a:pt x="2012" y="1996"/>
                </a:cubicBezTo>
                <a:cubicBezTo>
                  <a:pt x="2173" y="2012"/>
                  <a:pt x="2337" y="2020"/>
                  <a:pt x="2503" y="2020"/>
                </a:cubicBezTo>
                <a:cubicBezTo>
                  <a:pt x="2669" y="2020"/>
                  <a:pt x="2836" y="2012"/>
                  <a:pt x="3001" y="1995"/>
                </a:cubicBezTo>
                <a:cubicBezTo>
                  <a:pt x="2912" y="1377"/>
                  <a:pt x="2694" y="975"/>
                  <a:pt x="2507" y="975"/>
                </a:cubicBezTo>
                <a:close/>
                <a:moveTo>
                  <a:pt x="2616" y="4759"/>
                </a:moveTo>
                <a:cubicBezTo>
                  <a:pt x="1523" y="4818"/>
                  <a:pt x="568" y="4082"/>
                  <a:pt x="345" y="3010"/>
                </a:cubicBezTo>
                <a:cubicBezTo>
                  <a:pt x="343" y="3002"/>
                  <a:pt x="341" y="2994"/>
                  <a:pt x="338" y="2987"/>
                </a:cubicBezTo>
                <a:cubicBezTo>
                  <a:pt x="332" y="2970"/>
                  <a:pt x="321" y="2956"/>
                  <a:pt x="309" y="2944"/>
                </a:cubicBezTo>
                <a:cubicBezTo>
                  <a:pt x="296" y="2932"/>
                  <a:pt x="281" y="2923"/>
                  <a:pt x="264" y="2918"/>
                </a:cubicBezTo>
                <a:cubicBezTo>
                  <a:pt x="251" y="2913"/>
                  <a:pt x="237" y="2911"/>
                  <a:pt x="223" y="2912"/>
                </a:cubicBezTo>
                <a:cubicBezTo>
                  <a:pt x="209" y="2912"/>
                  <a:pt x="195" y="2915"/>
                  <a:pt x="182" y="2920"/>
                </a:cubicBezTo>
                <a:cubicBezTo>
                  <a:pt x="165" y="2927"/>
                  <a:pt x="151" y="2937"/>
                  <a:pt x="139" y="2950"/>
                </a:cubicBezTo>
                <a:cubicBezTo>
                  <a:pt x="127" y="2962"/>
                  <a:pt x="118" y="2977"/>
                  <a:pt x="113" y="2994"/>
                </a:cubicBezTo>
                <a:cubicBezTo>
                  <a:pt x="110" y="3002"/>
                  <a:pt x="109" y="3010"/>
                  <a:pt x="108" y="3018"/>
                </a:cubicBezTo>
                <a:lnTo>
                  <a:pt x="9" y="3720"/>
                </a:lnTo>
                <a:cubicBezTo>
                  <a:pt x="0" y="3786"/>
                  <a:pt x="46" y="3847"/>
                  <a:pt x="111" y="3856"/>
                </a:cubicBezTo>
                <a:cubicBezTo>
                  <a:pt x="177" y="3865"/>
                  <a:pt x="238" y="3819"/>
                  <a:pt x="247" y="3754"/>
                </a:cubicBezTo>
                <a:lnTo>
                  <a:pt x="273" y="3564"/>
                </a:lnTo>
                <a:cubicBezTo>
                  <a:pt x="438" y="3931"/>
                  <a:pt x="692" y="4254"/>
                  <a:pt x="1016" y="4501"/>
                </a:cubicBezTo>
                <a:cubicBezTo>
                  <a:pt x="1442" y="4827"/>
                  <a:pt x="1964" y="5002"/>
                  <a:pt x="2499" y="5002"/>
                </a:cubicBezTo>
                <a:cubicBezTo>
                  <a:pt x="2542" y="5002"/>
                  <a:pt x="2586" y="5001"/>
                  <a:pt x="2629" y="4999"/>
                </a:cubicBezTo>
                <a:cubicBezTo>
                  <a:pt x="2695" y="4995"/>
                  <a:pt x="2746" y="4939"/>
                  <a:pt x="2742" y="4873"/>
                </a:cubicBezTo>
                <a:cubicBezTo>
                  <a:pt x="2739" y="4807"/>
                  <a:pt x="2683" y="4756"/>
                  <a:pt x="2616" y="4759"/>
                </a:cubicBezTo>
                <a:close/>
                <a:moveTo>
                  <a:pt x="5169" y="4111"/>
                </a:moveTo>
                <a:cubicBezTo>
                  <a:pt x="5114" y="4276"/>
                  <a:pt x="5065" y="4420"/>
                  <a:pt x="5019" y="4552"/>
                </a:cubicBezTo>
                <a:cubicBezTo>
                  <a:pt x="4969" y="4696"/>
                  <a:pt x="4918" y="4839"/>
                  <a:pt x="4868" y="4978"/>
                </a:cubicBezTo>
                <a:cubicBezTo>
                  <a:pt x="4830" y="5082"/>
                  <a:pt x="4740" y="5152"/>
                  <a:pt x="4635" y="5159"/>
                </a:cubicBezTo>
                <a:cubicBezTo>
                  <a:pt x="4629" y="5160"/>
                  <a:pt x="4623" y="5161"/>
                  <a:pt x="4617" y="5161"/>
                </a:cubicBezTo>
                <a:lnTo>
                  <a:pt x="3366" y="5161"/>
                </a:lnTo>
                <a:cubicBezTo>
                  <a:pt x="3217" y="5161"/>
                  <a:pt x="3097" y="5032"/>
                  <a:pt x="3097" y="4874"/>
                </a:cubicBezTo>
                <a:cubicBezTo>
                  <a:pt x="3097" y="4872"/>
                  <a:pt x="3097" y="4870"/>
                  <a:pt x="3097" y="4867"/>
                </a:cubicBezTo>
                <a:cubicBezTo>
                  <a:pt x="3087" y="4649"/>
                  <a:pt x="3005" y="4559"/>
                  <a:pt x="2933" y="4479"/>
                </a:cubicBezTo>
                <a:cubicBezTo>
                  <a:pt x="2902" y="4444"/>
                  <a:pt x="2873" y="4411"/>
                  <a:pt x="2846" y="4372"/>
                </a:cubicBezTo>
                <a:cubicBezTo>
                  <a:pt x="2676" y="4123"/>
                  <a:pt x="2598" y="3913"/>
                  <a:pt x="2508" y="3670"/>
                </a:cubicBezTo>
                <a:cubicBezTo>
                  <a:pt x="2470" y="3567"/>
                  <a:pt x="2431" y="3461"/>
                  <a:pt x="2375" y="3330"/>
                </a:cubicBezTo>
                <a:cubicBezTo>
                  <a:pt x="2347" y="3264"/>
                  <a:pt x="2302" y="3112"/>
                  <a:pt x="2298" y="3030"/>
                </a:cubicBezTo>
                <a:cubicBezTo>
                  <a:pt x="2291" y="2887"/>
                  <a:pt x="2332" y="2753"/>
                  <a:pt x="2408" y="2671"/>
                </a:cubicBezTo>
                <a:cubicBezTo>
                  <a:pt x="2463" y="2611"/>
                  <a:pt x="2534" y="2578"/>
                  <a:pt x="2615" y="2575"/>
                </a:cubicBezTo>
                <a:cubicBezTo>
                  <a:pt x="2707" y="2572"/>
                  <a:pt x="2806" y="2599"/>
                  <a:pt x="2873" y="2645"/>
                </a:cubicBezTo>
                <a:cubicBezTo>
                  <a:pt x="2967" y="2709"/>
                  <a:pt x="3050" y="2812"/>
                  <a:pt x="3127" y="2960"/>
                </a:cubicBezTo>
                <a:cubicBezTo>
                  <a:pt x="3158" y="3021"/>
                  <a:pt x="3178" y="3086"/>
                  <a:pt x="3195" y="3144"/>
                </a:cubicBezTo>
                <a:cubicBezTo>
                  <a:pt x="3205" y="3177"/>
                  <a:pt x="3214" y="3209"/>
                  <a:pt x="3224" y="3233"/>
                </a:cubicBezTo>
                <a:cubicBezTo>
                  <a:pt x="3234" y="3256"/>
                  <a:pt x="3243" y="3276"/>
                  <a:pt x="3253" y="3293"/>
                </a:cubicBezTo>
                <a:cubicBezTo>
                  <a:pt x="3265" y="3315"/>
                  <a:pt x="3277" y="3326"/>
                  <a:pt x="3288" y="3325"/>
                </a:cubicBezTo>
                <a:cubicBezTo>
                  <a:pt x="3317" y="3322"/>
                  <a:pt x="3373" y="3278"/>
                  <a:pt x="3400" y="3191"/>
                </a:cubicBezTo>
                <a:cubicBezTo>
                  <a:pt x="3477" y="2947"/>
                  <a:pt x="3563" y="2610"/>
                  <a:pt x="3571" y="2399"/>
                </a:cubicBezTo>
                <a:cubicBezTo>
                  <a:pt x="3582" y="2128"/>
                  <a:pt x="3592" y="1872"/>
                  <a:pt x="3739" y="1717"/>
                </a:cubicBezTo>
                <a:cubicBezTo>
                  <a:pt x="3894" y="1553"/>
                  <a:pt x="4078" y="1511"/>
                  <a:pt x="4285" y="1591"/>
                </a:cubicBezTo>
                <a:cubicBezTo>
                  <a:pt x="4288" y="1592"/>
                  <a:pt x="4290" y="1593"/>
                  <a:pt x="4292" y="1594"/>
                </a:cubicBezTo>
                <a:cubicBezTo>
                  <a:pt x="4336" y="1613"/>
                  <a:pt x="4363" y="1656"/>
                  <a:pt x="4363" y="1702"/>
                </a:cubicBezTo>
                <a:cubicBezTo>
                  <a:pt x="4365" y="1734"/>
                  <a:pt x="4368" y="1770"/>
                  <a:pt x="4371" y="1808"/>
                </a:cubicBezTo>
                <a:cubicBezTo>
                  <a:pt x="4430" y="1798"/>
                  <a:pt x="4488" y="1802"/>
                  <a:pt x="4543" y="1821"/>
                </a:cubicBezTo>
                <a:cubicBezTo>
                  <a:pt x="4663" y="1861"/>
                  <a:pt x="4761" y="1969"/>
                  <a:pt x="4836" y="2140"/>
                </a:cubicBezTo>
                <a:cubicBezTo>
                  <a:pt x="4894" y="2274"/>
                  <a:pt x="4927" y="2358"/>
                  <a:pt x="4943" y="2427"/>
                </a:cubicBezTo>
                <a:cubicBezTo>
                  <a:pt x="4966" y="2412"/>
                  <a:pt x="4993" y="2405"/>
                  <a:pt x="5022" y="2408"/>
                </a:cubicBezTo>
                <a:cubicBezTo>
                  <a:pt x="5072" y="2414"/>
                  <a:pt x="5183" y="2462"/>
                  <a:pt x="5218" y="2525"/>
                </a:cubicBezTo>
                <a:cubicBezTo>
                  <a:pt x="5309" y="2692"/>
                  <a:pt x="5361" y="2832"/>
                  <a:pt x="5383" y="2966"/>
                </a:cubicBezTo>
                <a:cubicBezTo>
                  <a:pt x="5433" y="3299"/>
                  <a:pt x="5340" y="3603"/>
                  <a:pt x="5169" y="4111"/>
                </a:cubicBezTo>
                <a:close/>
                <a:moveTo>
                  <a:pt x="5145" y="3004"/>
                </a:moveTo>
                <a:cubicBezTo>
                  <a:pt x="5129" y="2903"/>
                  <a:pt x="5088" y="2793"/>
                  <a:pt x="5018" y="2660"/>
                </a:cubicBezTo>
                <a:cubicBezTo>
                  <a:pt x="5008" y="2654"/>
                  <a:pt x="4996" y="2648"/>
                  <a:pt x="4989" y="2646"/>
                </a:cubicBezTo>
                <a:cubicBezTo>
                  <a:pt x="4975" y="2643"/>
                  <a:pt x="4962" y="2639"/>
                  <a:pt x="4950" y="2632"/>
                </a:cubicBezTo>
                <a:cubicBezTo>
                  <a:pt x="4948" y="2645"/>
                  <a:pt x="4946" y="2660"/>
                  <a:pt x="4944" y="2675"/>
                </a:cubicBezTo>
                <a:cubicBezTo>
                  <a:pt x="4940" y="2701"/>
                  <a:pt x="4935" y="2731"/>
                  <a:pt x="4928" y="2766"/>
                </a:cubicBezTo>
                <a:cubicBezTo>
                  <a:pt x="4912" y="2846"/>
                  <a:pt x="4898" y="2924"/>
                  <a:pt x="4884" y="3000"/>
                </a:cubicBezTo>
                <a:cubicBezTo>
                  <a:pt x="4850" y="3184"/>
                  <a:pt x="4819" y="3358"/>
                  <a:pt x="4772" y="3513"/>
                </a:cubicBezTo>
                <a:cubicBezTo>
                  <a:pt x="4753" y="3577"/>
                  <a:pt x="4686" y="3613"/>
                  <a:pt x="4623" y="3594"/>
                </a:cubicBezTo>
                <a:cubicBezTo>
                  <a:pt x="4559" y="3575"/>
                  <a:pt x="4523" y="3508"/>
                  <a:pt x="4542" y="3444"/>
                </a:cubicBezTo>
                <a:cubicBezTo>
                  <a:pt x="4585" y="3301"/>
                  <a:pt x="4616" y="3134"/>
                  <a:pt x="4648" y="2957"/>
                </a:cubicBezTo>
                <a:cubicBezTo>
                  <a:pt x="4662" y="2880"/>
                  <a:pt x="4677" y="2801"/>
                  <a:pt x="4693" y="2719"/>
                </a:cubicBezTo>
                <a:cubicBezTo>
                  <a:pt x="4699" y="2689"/>
                  <a:pt x="4703" y="2664"/>
                  <a:pt x="4706" y="2641"/>
                </a:cubicBezTo>
                <a:cubicBezTo>
                  <a:pt x="4726" y="2503"/>
                  <a:pt x="4727" y="2492"/>
                  <a:pt x="4616" y="2236"/>
                </a:cubicBezTo>
                <a:cubicBezTo>
                  <a:pt x="4571" y="2132"/>
                  <a:pt x="4517" y="2065"/>
                  <a:pt x="4465" y="2048"/>
                </a:cubicBezTo>
                <a:cubicBezTo>
                  <a:pt x="4457" y="2045"/>
                  <a:pt x="4435" y="2037"/>
                  <a:pt x="4397" y="2048"/>
                </a:cubicBezTo>
                <a:cubicBezTo>
                  <a:pt x="4419" y="2270"/>
                  <a:pt x="4437" y="2506"/>
                  <a:pt x="4397" y="2684"/>
                </a:cubicBezTo>
                <a:cubicBezTo>
                  <a:pt x="4330" y="2987"/>
                  <a:pt x="4275" y="3231"/>
                  <a:pt x="4225" y="3396"/>
                </a:cubicBezTo>
                <a:cubicBezTo>
                  <a:pt x="4205" y="3459"/>
                  <a:pt x="4138" y="3495"/>
                  <a:pt x="4075" y="3476"/>
                </a:cubicBezTo>
                <a:cubicBezTo>
                  <a:pt x="4012" y="3457"/>
                  <a:pt x="3976" y="3390"/>
                  <a:pt x="3995" y="3326"/>
                </a:cubicBezTo>
                <a:cubicBezTo>
                  <a:pt x="4042" y="3170"/>
                  <a:pt x="4099" y="2919"/>
                  <a:pt x="4163" y="2632"/>
                </a:cubicBezTo>
                <a:cubicBezTo>
                  <a:pt x="4200" y="2465"/>
                  <a:pt x="4171" y="2194"/>
                  <a:pt x="4147" y="1975"/>
                </a:cubicBezTo>
                <a:cubicBezTo>
                  <a:pt x="4141" y="1912"/>
                  <a:pt x="4134" y="1851"/>
                  <a:pt x="4129" y="1795"/>
                </a:cubicBezTo>
                <a:cubicBezTo>
                  <a:pt x="4048" y="1782"/>
                  <a:pt x="3982" y="1809"/>
                  <a:pt x="3913" y="1882"/>
                </a:cubicBezTo>
                <a:cubicBezTo>
                  <a:pt x="3828" y="1971"/>
                  <a:pt x="3819" y="2193"/>
                  <a:pt x="3811" y="2408"/>
                </a:cubicBezTo>
                <a:cubicBezTo>
                  <a:pt x="3799" y="2704"/>
                  <a:pt x="3669" y="3138"/>
                  <a:pt x="3629" y="3263"/>
                </a:cubicBezTo>
                <a:cubicBezTo>
                  <a:pt x="3577" y="3430"/>
                  <a:pt x="3450" y="3550"/>
                  <a:pt x="3312" y="3564"/>
                </a:cubicBezTo>
                <a:cubicBezTo>
                  <a:pt x="3201" y="3575"/>
                  <a:pt x="3103" y="3518"/>
                  <a:pt x="3042" y="3409"/>
                </a:cubicBezTo>
                <a:cubicBezTo>
                  <a:pt x="3029" y="3384"/>
                  <a:pt x="3016" y="3356"/>
                  <a:pt x="3003" y="3325"/>
                </a:cubicBezTo>
                <a:cubicBezTo>
                  <a:pt x="2988" y="3290"/>
                  <a:pt x="2977" y="3252"/>
                  <a:pt x="2965" y="3213"/>
                </a:cubicBezTo>
                <a:cubicBezTo>
                  <a:pt x="2950" y="3163"/>
                  <a:pt x="2935" y="3111"/>
                  <a:pt x="2914" y="3071"/>
                </a:cubicBezTo>
                <a:cubicBezTo>
                  <a:pt x="2856" y="2959"/>
                  <a:pt x="2798" y="2884"/>
                  <a:pt x="2737" y="2843"/>
                </a:cubicBezTo>
                <a:cubicBezTo>
                  <a:pt x="2717" y="2829"/>
                  <a:pt x="2674" y="2815"/>
                  <a:pt x="2630" y="2815"/>
                </a:cubicBezTo>
                <a:cubicBezTo>
                  <a:pt x="2628" y="2815"/>
                  <a:pt x="2626" y="2815"/>
                  <a:pt x="2623" y="2815"/>
                </a:cubicBezTo>
                <a:cubicBezTo>
                  <a:pt x="2607" y="2816"/>
                  <a:pt x="2596" y="2821"/>
                  <a:pt x="2584" y="2833"/>
                </a:cubicBezTo>
                <a:cubicBezTo>
                  <a:pt x="2553" y="2867"/>
                  <a:pt x="2534" y="2942"/>
                  <a:pt x="2538" y="3019"/>
                </a:cubicBezTo>
                <a:cubicBezTo>
                  <a:pt x="2540" y="3059"/>
                  <a:pt x="2573" y="3182"/>
                  <a:pt x="2596" y="3236"/>
                </a:cubicBezTo>
                <a:cubicBezTo>
                  <a:pt x="2654" y="3373"/>
                  <a:pt x="2696" y="3486"/>
                  <a:pt x="2733" y="3586"/>
                </a:cubicBezTo>
                <a:cubicBezTo>
                  <a:pt x="2821" y="3825"/>
                  <a:pt x="2891" y="4012"/>
                  <a:pt x="3044" y="4236"/>
                </a:cubicBezTo>
                <a:cubicBezTo>
                  <a:pt x="3062" y="4263"/>
                  <a:pt x="3085" y="4288"/>
                  <a:pt x="3112" y="4318"/>
                </a:cubicBezTo>
                <a:cubicBezTo>
                  <a:pt x="3196" y="4412"/>
                  <a:pt x="3324" y="4554"/>
                  <a:pt x="3337" y="4862"/>
                </a:cubicBezTo>
                <a:cubicBezTo>
                  <a:pt x="3337" y="4865"/>
                  <a:pt x="3337" y="4868"/>
                  <a:pt x="3337" y="4871"/>
                </a:cubicBezTo>
                <a:lnTo>
                  <a:pt x="3337" y="4874"/>
                </a:lnTo>
                <a:cubicBezTo>
                  <a:pt x="3337" y="4902"/>
                  <a:pt x="3354" y="4921"/>
                  <a:pt x="3366" y="4921"/>
                </a:cubicBezTo>
                <a:lnTo>
                  <a:pt x="4604" y="4921"/>
                </a:lnTo>
                <a:cubicBezTo>
                  <a:pt x="4608" y="4920"/>
                  <a:pt x="4613" y="4920"/>
                  <a:pt x="4617" y="4920"/>
                </a:cubicBezTo>
                <a:cubicBezTo>
                  <a:pt x="4625" y="4920"/>
                  <a:pt x="4636" y="4912"/>
                  <a:pt x="4642" y="4895"/>
                </a:cubicBezTo>
                <a:cubicBezTo>
                  <a:pt x="4692" y="4758"/>
                  <a:pt x="4743" y="4616"/>
                  <a:pt x="4792" y="4473"/>
                </a:cubicBezTo>
                <a:cubicBezTo>
                  <a:pt x="4838" y="4342"/>
                  <a:pt x="4887" y="4199"/>
                  <a:pt x="4942" y="4035"/>
                </a:cubicBezTo>
                <a:cubicBezTo>
                  <a:pt x="5100" y="3562"/>
                  <a:pt x="5188" y="3281"/>
                  <a:pt x="5145" y="3004"/>
                </a:cubicBezTo>
                <a:close/>
              </a:path>
            </a:pathLst>
          </a:custGeom>
          <a:solidFill>
            <a:srgbClr val="FF5206"/>
          </a:solidFill>
          <a:ln>
            <a:noFill/>
          </a:ln>
        </p:spPr>
      </p:sp>
      <p:sp>
        <p:nvSpPr>
          <p:cNvPr id="23" name="database_344071"/>
          <p:cNvSpPr>
            <a:spLocks noChangeAspect="1"/>
          </p:cNvSpPr>
          <p:nvPr/>
        </p:nvSpPr>
        <p:spPr bwMode="auto">
          <a:xfrm>
            <a:off x="8632190" y="4633595"/>
            <a:ext cx="375920" cy="37592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 name="connsiteX162" fmla="*/ 325000 h 606722"/>
              <a:gd name="connsiteY162" fmla="*/ 325000 h 606722"/>
              <a:gd name="connsiteX163" fmla="*/ 325000 h 606722"/>
              <a:gd name="connsiteY163" fmla="*/ 325000 h 606722"/>
              <a:gd name="connsiteX164" fmla="*/ 325000 h 606722"/>
              <a:gd name="connsiteY164" fmla="*/ 325000 h 606722"/>
              <a:gd name="connsiteX165" fmla="*/ 325000 h 606722"/>
              <a:gd name="connsiteY165" fmla="*/ 325000 h 606722"/>
              <a:gd name="connsiteX166" fmla="*/ 325000 h 606722"/>
              <a:gd name="connsiteY166" fmla="*/ 325000 h 606722"/>
              <a:gd name="connsiteX167" fmla="*/ 325000 h 606722"/>
              <a:gd name="connsiteY167" fmla="*/ 325000 h 606722"/>
              <a:gd name="connsiteX168" fmla="*/ 325000 h 606722"/>
              <a:gd name="connsiteY168" fmla="*/ 325000 h 606722"/>
              <a:gd name="connsiteX169" fmla="*/ 325000 h 606722"/>
              <a:gd name="connsiteY169" fmla="*/ 325000 h 606722"/>
              <a:gd name="connsiteX170" fmla="*/ 325000 h 606722"/>
              <a:gd name="connsiteY170" fmla="*/ 325000 h 606722"/>
              <a:gd name="connsiteX171" fmla="*/ 325000 h 606722"/>
              <a:gd name="connsiteY171" fmla="*/ 325000 h 606722"/>
              <a:gd name="connsiteX172" fmla="*/ 325000 h 606722"/>
              <a:gd name="connsiteY172" fmla="*/ 325000 h 606722"/>
              <a:gd name="connsiteX173" fmla="*/ 325000 h 606722"/>
              <a:gd name="connsiteY173" fmla="*/ 325000 h 606722"/>
              <a:gd name="connsiteX174" fmla="*/ 325000 h 606722"/>
              <a:gd name="connsiteY174" fmla="*/ 325000 h 606722"/>
              <a:gd name="connsiteX175" fmla="*/ 325000 h 606722"/>
              <a:gd name="connsiteY175" fmla="*/ 325000 h 606722"/>
              <a:gd name="connsiteX176" fmla="*/ 325000 h 606722"/>
              <a:gd name="connsiteY176" fmla="*/ 325000 h 606722"/>
              <a:gd name="connsiteX177" fmla="*/ 325000 h 606722"/>
              <a:gd name="connsiteY177" fmla="*/ 325000 h 606722"/>
              <a:gd name="connsiteX178" fmla="*/ 325000 h 606722"/>
              <a:gd name="connsiteY178" fmla="*/ 325000 h 606722"/>
              <a:gd name="connsiteX179" fmla="*/ 325000 h 606722"/>
              <a:gd name="connsiteY179" fmla="*/ 325000 h 606722"/>
              <a:gd name="connsiteX180" fmla="*/ 325000 h 606722"/>
              <a:gd name="connsiteY180" fmla="*/ 325000 h 606722"/>
              <a:gd name="connsiteX181" fmla="*/ 325000 h 606722"/>
              <a:gd name="connsiteY181" fmla="*/ 325000 h 606722"/>
              <a:gd name="connsiteX182" fmla="*/ 325000 h 606722"/>
              <a:gd name="connsiteY182" fmla="*/ 325000 h 606722"/>
              <a:gd name="connsiteX183" fmla="*/ 325000 h 606722"/>
              <a:gd name="connsiteY183" fmla="*/ 325000 h 606722"/>
              <a:gd name="connsiteX184" fmla="*/ 325000 h 606722"/>
              <a:gd name="connsiteY184" fmla="*/ 325000 h 606722"/>
              <a:gd name="connsiteX185" fmla="*/ 325000 h 606722"/>
              <a:gd name="connsiteY185" fmla="*/ 325000 h 606722"/>
              <a:gd name="connsiteX186" fmla="*/ 325000 h 606722"/>
              <a:gd name="connsiteY186" fmla="*/ 325000 h 606722"/>
              <a:gd name="connsiteX187" fmla="*/ 325000 h 606722"/>
              <a:gd name="connsiteY187" fmla="*/ 325000 h 606722"/>
              <a:gd name="connsiteX188" fmla="*/ 325000 h 606722"/>
              <a:gd name="connsiteY188" fmla="*/ 325000 h 606722"/>
              <a:gd name="connsiteX189" fmla="*/ 325000 h 606722"/>
              <a:gd name="connsiteY189" fmla="*/ 325000 h 606722"/>
              <a:gd name="connsiteX190" fmla="*/ 325000 h 606722"/>
              <a:gd name="connsiteY190" fmla="*/ 325000 h 606722"/>
              <a:gd name="connsiteX191" fmla="*/ 325000 h 606722"/>
              <a:gd name="connsiteY191" fmla="*/ 325000 h 606722"/>
              <a:gd name="connsiteX192" fmla="*/ 325000 h 606722"/>
              <a:gd name="connsiteY192" fmla="*/ 325000 h 606722"/>
              <a:gd name="connsiteX193" fmla="*/ 325000 h 606722"/>
              <a:gd name="connsiteY193" fmla="*/ 325000 h 606722"/>
              <a:gd name="connsiteX194" fmla="*/ 325000 h 606722"/>
              <a:gd name="connsiteY194" fmla="*/ 325000 h 606722"/>
              <a:gd name="connsiteX195" fmla="*/ 325000 h 606722"/>
              <a:gd name="connsiteY195" fmla="*/ 325000 h 606722"/>
              <a:gd name="connsiteX196" fmla="*/ 325000 h 606722"/>
              <a:gd name="connsiteY196" fmla="*/ 325000 h 606722"/>
              <a:gd name="connsiteX197" fmla="*/ 325000 h 606722"/>
              <a:gd name="connsiteY197" fmla="*/ 325000 h 606722"/>
              <a:gd name="connsiteX198" fmla="*/ 325000 h 606722"/>
              <a:gd name="connsiteY198" fmla="*/ 325000 h 606722"/>
              <a:gd name="connsiteX199" fmla="*/ 325000 h 606722"/>
              <a:gd name="connsiteY199" fmla="*/ 325000 h 606722"/>
              <a:gd name="connsiteX200" fmla="*/ 325000 h 606722"/>
              <a:gd name="connsiteY200" fmla="*/ 325000 h 606722"/>
              <a:gd name="connsiteX201" fmla="*/ 325000 h 606722"/>
              <a:gd name="connsiteY201" fmla="*/ 325000 h 606722"/>
              <a:gd name="connsiteX202" fmla="*/ 325000 h 606722"/>
              <a:gd name="connsiteY202" fmla="*/ 325000 h 606722"/>
              <a:gd name="connsiteX203" fmla="*/ 325000 h 606722"/>
              <a:gd name="connsiteY203" fmla="*/ 325000 h 606722"/>
              <a:gd name="connsiteX204" fmla="*/ 325000 h 606722"/>
              <a:gd name="connsiteY204" fmla="*/ 325000 h 606722"/>
              <a:gd name="connsiteX205" fmla="*/ 325000 h 606722"/>
              <a:gd name="connsiteY205" fmla="*/ 325000 h 606722"/>
              <a:gd name="connsiteX206" fmla="*/ 325000 h 606722"/>
              <a:gd name="connsiteY206" fmla="*/ 325000 h 606722"/>
              <a:gd name="connsiteX207" fmla="*/ 325000 h 606722"/>
              <a:gd name="connsiteY207" fmla="*/ 325000 h 606722"/>
              <a:gd name="connsiteX208" fmla="*/ 325000 h 606722"/>
              <a:gd name="connsiteY208" fmla="*/ 325000 h 606722"/>
              <a:gd name="connsiteX209" fmla="*/ 325000 h 606722"/>
              <a:gd name="connsiteY209" fmla="*/ 325000 h 606722"/>
              <a:gd name="connsiteX210" fmla="*/ 325000 h 606722"/>
              <a:gd name="connsiteY210" fmla="*/ 325000 h 606722"/>
              <a:gd name="connsiteX211" fmla="*/ 325000 h 606722"/>
              <a:gd name="connsiteY211" fmla="*/ 325000 h 606722"/>
              <a:gd name="connsiteX212" fmla="*/ 325000 h 606722"/>
              <a:gd name="connsiteY21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609614" h="608697">
                <a:moveTo>
                  <a:pt x="550616" y="549788"/>
                </a:moveTo>
                <a:lnTo>
                  <a:pt x="550616" y="589092"/>
                </a:lnTo>
                <a:lnTo>
                  <a:pt x="589979" y="589092"/>
                </a:lnTo>
                <a:lnTo>
                  <a:pt x="589979" y="549788"/>
                </a:lnTo>
                <a:close/>
                <a:moveTo>
                  <a:pt x="334352" y="549788"/>
                </a:moveTo>
                <a:lnTo>
                  <a:pt x="334352" y="589092"/>
                </a:lnTo>
                <a:lnTo>
                  <a:pt x="373623" y="589092"/>
                </a:lnTo>
                <a:lnTo>
                  <a:pt x="373623" y="549788"/>
                </a:lnTo>
                <a:close/>
                <a:moveTo>
                  <a:pt x="275346" y="530158"/>
                </a:moveTo>
                <a:lnTo>
                  <a:pt x="294963" y="530158"/>
                </a:lnTo>
                <a:lnTo>
                  <a:pt x="294963" y="549775"/>
                </a:lnTo>
                <a:lnTo>
                  <a:pt x="275346" y="549775"/>
                </a:lnTo>
                <a:close/>
                <a:moveTo>
                  <a:pt x="235971" y="530158"/>
                </a:moveTo>
                <a:lnTo>
                  <a:pt x="255588" y="530158"/>
                </a:lnTo>
                <a:lnTo>
                  <a:pt x="255588" y="549775"/>
                </a:lnTo>
                <a:lnTo>
                  <a:pt x="235971" y="549775"/>
                </a:lnTo>
                <a:close/>
                <a:moveTo>
                  <a:pt x="196595" y="530158"/>
                </a:moveTo>
                <a:lnTo>
                  <a:pt x="216353" y="530158"/>
                </a:lnTo>
                <a:lnTo>
                  <a:pt x="216353" y="549775"/>
                </a:lnTo>
                <a:lnTo>
                  <a:pt x="196595" y="549775"/>
                </a:lnTo>
                <a:close/>
                <a:moveTo>
                  <a:pt x="196595" y="490853"/>
                </a:moveTo>
                <a:lnTo>
                  <a:pt x="216353" y="490853"/>
                </a:lnTo>
                <a:lnTo>
                  <a:pt x="216353" y="510611"/>
                </a:lnTo>
                <a:lnTo>
                  <a:pt x="196595" y="510611"/>
                </a:lnTo>
                <a:close/>
                <a:moveTo>
                  <a:pt x="196595" y="451689"/>
                </a:moveTo>
                <a:lnTo>
                  <a:pt x="216353" y="451689"/>
                </a:lnTo>
                <a:lnTo>
                  <a:pt x="216353" y="471306"/>
                </a:lnTo>
                <a:lnTo>
                  <a:pt x="196595" y="471306"/>
                </a:lnTo>
                <a:close/>
                <a:moveTo>
                  <a:pt x="390492" y="432153"/>
                </a:moveTo>
                <a:cubicBezTo>
                  <a:pt x="359334" y="433626"/>
                  <a:pt x="334352" y="459399"/>
                  <a:pt x="334352" y="490879"/>
                </a:cubicBezTo>
                <a:lnTo>
                  <a:pt x="334352" y="530182"/>
                </a:lnTo>
                <a:lnTo>
                  <a:pt x="373623" y="530182"/>
                </a:lnTo>
                <a:lnTo>
                  <a:pt x="373623" y="490879"/>
                </a:lnTo>
                <a:lnTo>
                  <a:pt x="393350" y="490879"/>
                </a:lnTo>
                <a:lnTo>
                  <a:pt x="393350" y="589092"/>
                </a:lnTo>
                <a:lnTo>
                  <a:pt x="530981" y="589092"/>
                </a:lnTo>
                <a:lnTo>
                  <a:pt x="530981" y="490879"/>
                </a:lnTo>
                <a:lnTo>
                  <a:pt x="550616" y="490879"/>
                </a:lnTo>
                <a:lnTo>
                  <a:pt x="550616" y="530182"/>
                </a:lnTo>
                <a:lnTo>
                  <a:pt x="589979" y="530182"/>
                </a:lnTo>
                <a:lnTo>
                  <a:pt x="589979" y="490879"/>
                </a:lnTo>
                <a:cubicBezTo>
                  <a:pt x="589979" y="459399"/>
                  <a:pt x="564997" y="433626"/>
                  <a:pt x="533747" y="432153"/>
                </a:cubicBezTo>
                <a:lnTo>
                  <a:pt x="542596" y="467223"/>
                </a:lnTo>
                <a:lnTo>
                  <a:pt x="462120" y="501556"/>
                </a:lnTo>
                <a:lnTo>
                  <a:pt x="381735" y="467223"/>
                </a:lnTo>
                <a:close/>
                <a:moveTo>
                  <a:pt x="506737" y="431969"/>
                </a:moveTo>
                <a:lnTo>
                  <a:pt x="479450" y="472838"/>
                </a:lnTo>
                <a:lnTo>
                  <a:pt x="519366" y="455717"/>
                </a:lnTo>
                <a:lnTo>
                  <a:pt x="513466" y="431969"/>
                </a:lnTo>
                <a:close/>
                <a:moveTo>
                  <a:pt x="441194" y="431969"/>
                </a:moveTo>
                <a:lnTo>
                  <a:pt x="462120" y="463357"/>
                </a:lnTo>
                <a:lnTo>
                  <a:pt x="483138" y="431969"/>
                </a:lnTo>
                <a:close/>
                <a:moveTo>
                  <a:pt x="410865" y="431969"/>
                </a:moveTo>
                <a:lnTo>
                  <a:pt x="404873" y="455717"/>
                </a:lnTo>
                <a:lnTo>
                  <a:pt x="444789" y="472838"/>
                </a:lnTo>
                <a:lnTo>
                  <a:pt x="417595" y="431969"/>
                </a:lnTo>
                <a:lnTo>
                  <a:pt x="412985" y="431969"/>
                </a:lnTo>
                <a:close/>
                <a:moveTo>
                  <a:pt x="19635" y="333849"/>
                </a:moveTo>
                <a:lnTo>
                  <a:pt x="19635" y="412364"/>
                </a:lnTo>
                <a:lnTo>
                  <a:pt x="393350" y="412364"/>
                </a:lnTo>
                <a:lnTo>
                  <a:pt x="393350" y="399017"/>
                </a:lnTo>
                <a:cubicBezTo>
                  <a:pt x="381090" y="383922"/>
                  <a:pt x="373623" y="364592"/>
                  <a:pt x="373623" y="343606"/>
                </a:cubicBezTo>
                <a:lnTo>
                  <a:pt x="373623" y="333849"/>
                </a:lnTo>
                <a:close/>
                <a:moveTo>
                  <a:pt x="490328" y="319582"/>
                </a:moveTo>
                <a:lnTo>
                  <a:pt x="485258" y="324644"/>
                </a:lnTo>
                <a:cubicBezTo>
                  <a:pt x="472997" y="336886"/>
                  <a:pt x="456681" y="343606"/>
                  <a:pt x="439350" y="343606"/>
                </a:cubicBezTo>
                <a:lnTo>
                  <a:pt x="393350" y="343606"/>
                </a:lnTo>
                <a:cubicBezTo>
                  <a:pt x="393350" y="381528"/>
                  <a:pt x="424232" y="412364"/>
                  <a:pt x="462120" y="412364"/>
                </a:cubicBezTo>
                <a:cubicBezTo>
                  <a:pt x="500099" y="412364"/>
                  <a:pt x="530981" y="381528"/>
                  <a:pt x="530981" y="343606"/>
                </a:cubicBezTo>
                <a:lnTo>
                  <a:pt x="530981" y="342777"/>
                </a:lnTo>
                <a:cubicBezTo>
                  <a:pt x="515033" y="340384"/>
                  <a:pt x="500560" y="332192"/>
                  <a:pt x="490328" y="319582"/>
                </a:cubicBezTo>
                <a:close/>
                <a:moveTo>
                  <a:pt x="39362" y="274940"/>
                </a:moveTo>
                <a:lnTo>
                  <a:pt x="39362" y="314151"/>
                </a:lnTo>
                <a:lnTo>
                  <a:pt x="58998" y="314151"/>
                </a:lnTo>
                <a:lnTo>
                  <a:pt x="58998" y="294545"/>
                </a:lnTo>
                <a:lnTo>
                  <a:pt x="78633" y="294545"/>
                </a:lnTo>
                <a:lnTo>
                  <a:pt x="78633" y="314151"/>
                </a:lnTo>
                <a:lnTo>
                  <a:pt x="98360" y="314151"/>
                </a:lnTo>
                <a:lnTo>
                  <a:pt x="98360" y="294545"/>
                </a:lnTo>
                <a:lnTo>
                  <a:pt x="117996" y="294545"/>
                </a:lnTo>
                <a:lnTo>
                  <a:pt x="117996" y="314151"/>
                </a:lnTo>
                <a:lnTo>
                  <a:pt x="137631" y="314151"/>
                </a:lnTo>
                <a:lnTo>
                  <a:pt x="137631" y="294545"/>
                </a:lnTo>
                <a:lnTo>
                  <a:pt x="157358" y="294545"/>
                </a:lnTo>
                <a:lnTo>
                  <a:pt x="157358" y="314151"/>
                </a:lnTo>
                <a:lnTo>
                  <a:pt x="176993" y="314151"/>
                </a:lnTo>
                <a:lnTo>
                  <a:pt x="176993" y="294545"/>
                </a:lnTo>
                <a:lnTo>
                  <a:pt x="196629" y="294545"/>
                </a:lnTo>
                <a:lnTo>
                  <a:pt x="196629" y="314151"/>
                </a:lnTo>
                <a:lnTo>
                  <a:pt x="216356" y="314151"/>
                </a:lnTo>
                <a:lnTo>
                  <a:pt x="216356" y="294545"/>
                </a:lnTo>
                <a:lnTo>
                  <a:pt x="235992" y="294545"/>
                </a:lnTo>
                <a:lnTo>
                  <a:pt x="235992" y="314151"/>
                </a:lnTo>
                <a:lnTo>
                  <a:pt x="255627" y="314151"/>
                </a:lnTo>
                <a:lnTo>
                  <a:pt x="255627" y="294545"/>
                </a:lnTo>
                <a:lnTo>
                  <a:pt x="275354" y="294545"/>
                </a:lnTo>
                <a:lnTo>
                  <a:pt x="275354" y="314151"/>
                </a:lnTo>
                <a:lnTo>
                  <a:pt x="294990" y="314151"/>
                </a:lnTo>
                <a:lnTo>
                  <a:pt x="294990" y="294545"/>
                </a:lnTo>
                <a:lnTo>
                  <a:pt x="314625" y="294545"/>
                </a:lnTo>
                <a:lnTo>
                  <a:pt x="314625" y="314151"/>
                </a:lnTo>
                <a:lnTo>
                  <a:pt x="334352" y="314151"/>
                </a:lnTo>
                <a:lnTo>
                  <a:pt x="334352" y="294545"/>
                </a:lnTo>
                <a:lnTo>
                  <a:pt x="353987" y="294545"/>
                </a:lnTo>
                <a:lnTo>
                  <a:pt x="353987" y="314151"/>
                </a:lnTo>
                <a:lnTo>
                  <a:pt x="373623" y="314151"/>
                </a:lnTo>
                <a:lnTo>
                  <a:pt x="373623" y="304394"/>
                </a:lnTo>
                <a:lnTo>
                  <a:pt x="373623" y="274940"/>
                </a:lnTo>
                <a:close/>
                <a:moveTo>
                  <a:pt x="442484" y="255242"/>
                </a:moveTo>
                <a:cubicBezTo>
                  <a:pt x="415382" y="255242"/>
                  <a:pt x="393350" y="277333"/>
                  <a:pt x="393350" y="304394"/>
                </a:cubicBezTo>
                <a:lnTo>
                  <a:pt x="393350" y="324000"/>
                </a:lnTo>
                <a:lnTo>
                  <a:pt x="439350" y="324000"/>
                </a:lnTo>
                <a:cubicBezTo>
                  <a:pt x="451426" y="324000"/>
                  <a:pt x="462765" y="319306"/>
                  <a:pt x="471338" y="310745"/>
                </a:cubicBezTo>
                <a:lnTo>
                  <a:pt x="493186" y="288931"/>
                </a:lnTo>
                <a:lnTo>
                  <a:pt x="503142" y="303842"/>
                </a:lnTo>
                <a:cubicBezTo>
                  <a:pt x="509687" y="313691"/>
                  <a:pt x="519735" y="320410"/>
                  <a:pt x="530981" y="322895"/>
                </a:cubicBezTo>
                <a:lnTo>
                  <a:pt x="530981" y="304394"/>
                </a:lnTo>
                <a:cubicBezTo>
                  <a:pt x="530981" y="277333"/>
                  <a:pt x="508949" y="255242"/>
                  <a:pt x="481847" y="255242"/>
                </a:cubicBezTo>
                <a:close/>
                <a:moveTo>
                  <a:pt x="511316" y="196313"/>
                </a:moveTo>
                <a:lnTo>
                  <a:pt x="531004" y="196313"/>
                </a:lnTo>
                <a:lnTo>
                  <a:pt x="531004" y="216001"/>
                </a:lnTo>
                <a:lnTo>
                  <a:pt x="511316" y="216001"/>
                </a:lnTo>
                <a:close/>
                <a:moveTo>
                  <a:pt x="19635" y="176727"/>
                </a:moveTo>
                <a:lnTo>
                  <a:pt x="19635" y="255242"/>
                </a:lnTo>
                <a:lnTo>
                  <a:pt x="393350" y="255242"/>
                </a:lnTo>
                <a:lnTo>
                  <a:pt x="393350" y="176727"/>
                </a:lnTo>
                <a:close/>
                <a:moveTo>
                  <a:pt x="511316" y="157149"/>
                </a:moveTo>
                <a:lnTo>
                  <a:pt x="531004" y="157149"/>
                </a:lnTo>
                <a:lnTo>
                  <a:pt x="531004" y="176696"/>
                </a:lnTo>
                <a:lnTo>
                  <a:pt x="511316" y="176696"/>
                </a:lnTo>
                <a:close/>
                <a:moveTo>
                  <a:pt x="511316" y="117844"/>
                </a:moveTo>
                <a:lnTo>
                  <a:pt x="531004" y="117844"/>
                </a:lnTo>
                <a:lnTo>
                  <a:pt x="531004" y="137461"/>
                </a:lnTo>
                <a:lnTo>
                  <a:pt x="511316" y="137461"/>
                </a:lnTo>
                <a:close/>
                <a:moveTo>
                  <a:pt x="471941" y="117844"/>
                </a:moveTo>
                <a:lnTo>
                  <a:pt x="491629" y="117844"/>
                </a:lnTo>
                <a:lnTo>
                  <a:pt x="491629" y="137461"/>
                </a:lnTo>
                <a:lnTo>
                  <a:pt x="471941" y="137461"/>
                </a:lnTo>
                <a:close/>
                <a:moveTo>
                  <a:pt x="432636" y="117844"/>
                </a:moveTo>
                <a:lnTo>
                  <a:pt x="452324" y="117844"/>
                </a:lnTo>
                <a:lnTo>
                  <a:pt x="452324" y="137461"/>
                </a:lnTo>
                <a:lnTo>
                  <a:pt x="432636" y="137461"/>
                </a:lnTo>
                <a:close/>
                <a:moveTo>
                  <a:pt x="39362" y="117818"/>
                </a:moveTo>
                <a:lnTo>
                  <a:pt x="39362" y="157121"/>
                </a:lnTo>
                <a:lnTo>
                  <a:pt x="58998" y="157121"/>
                </a:lnTo>
                <a:lnTo>
                  <a:pt x="58998" y="137424"/>
                </a:lnTo>
                <a:lnTo>
                  <a:pt x="78633" y="137424"/>
                </a:lnTo>
                <a:lnTo>
                  <a:pt x="78633" y="157121"/>
                </a:lnTo>
                <a:lnTo>
                  <a:pt x="98360" y="157121"/>
                </a:lnTo>
                <a:lnTo>
                  <a:pt x="98360" y="137424"/>
                </a:lnTo>
                <a:lnTo>
                  <a:pt x="117996" y="137424"/>
                </a:lnTo>
                <a:lnTo>
                  <a:pt x="117996" y="157121"/>
                </a:lnTo>
                <a:lnTo>
                  <a:pt x="137631" y="157121"/>
                </a:lnTo>
                <a:lnTo>
                  <a:pt x="137631" y="137424"/>
                </a:lnTo>
                <a:lnTo>
                  <a:pt x="157358" y="137424"/>
                </a:lnTo>
                <a:lnTo>
                  <a:pt x="157358" y="157121"/>
                </a:lnTo>
                <a:lnTo>
                  <a:pt x="176993" y="157121"/>
                </a:lnTo>
                <a:lnTo>
                  <a:pt x="176993" y="137424"/>
                </a:lnTo>
                <a:lnTo>
                  <a:pt x="196629" y="137424"/>
                </a:lnTo>
                <a:lnTo>
                  <a:pt x="196629" y="157121"/>
                </a:lnTo>
                <a:lnTo>
                  <a:pt x="216356" y="157121"/>
                </a:lnTo>
                <a:lnTo>
                  <a:pt x="216356" y="137424"/>
                </a:lnTo>
                <a:lnTo>
                  <a:pt x="235992" y="137424"/>
                </a:lnTo>
                <a:lnTo>
                  <a:pt x="235992" y="157121"/>
                </a:lnTo>
                <a:lnTo>
                  <a:pt x="255627" y="157121"/>
                </a:lnTo>
                <a:lnTo>
                  <a:pt x="255627" y="137424"/>
                </a:lnTo>
                <a:lnTo>
                  <a:pt x="275354" y="137424"/>
                </a:lnTo>
                <a:lnTo>
                  <a:pt x="275354" y="157121"/>
                </a:lnTo>
                <a:lnTo>
                  <a:pt x="294990" y="157121"/>
                </a:lnTo>
                <a:lnTo>
                  <a:pt x="294990" y="137424"/>
                </a:lnTo>
                <a:lnTo>
                  <a:pt x="314625" y="137424"/>
                </a:lnTo>
                <a:lnTo>
                  <a:pt x="314625" y="157121"/>
                </a:lnTo>
                <a:lnTo>
                  <a:pt x="334352" y="157121"/>
                </a:lnTo>
                <a:lnTo>
                  <a:pt x="334352" y="137424"/>
                </a:lnTo>
                <a:lnTo>
                  <a:pt x="353987" y="137424"/>
                </a:lnTo>
                <a:lnTo>
                  <a:pt x="353987" y="157121"/>
                </a:lnTo>
                <a:lnTo>
                  <a:pt x="373623" y="157121"/>
                </a:lnTo>
                <a:lnTo>
                  <a:pt x="373623" y="117818"/>
                </a:lnTo>
                <a:close/>
                <a:moveTo>
                  <a:pt x="19635" y="19605"/>
                </a:moveTo>
                <a:lnTo>
                  <a:pt x="19635" y="98212"/>
                </a:lnTo>
                <a:lnTo>
                  <a:pt x="393350" y="98212"/>
                </a:lnTo>
                <a:lnTo>
                  <a:pt x="393350" y="19605"/>
                </a:lnTo>
                <a:close/>
                <a:moveTo>
                  <a:pt x="0" y="0"/>
                </a:moveTo>
                <a:lnTo>
                  <a:pt x="412985" y="0"/>
                </a:lnTo>
                <a:lnTo>
                  <a:pt x="412985" y="117818"/>
                </a:lnTo>
                <a:lnTo>
                  <a:pt x="393350" y="117818"/>
                </a:lnTo>
                <a:lnTo>
                  <a:pt x="393350" y="157121"/>
                </a:lnTo>
                <a:lnTo>
                  <a:pt x="412985" y="157121"/>
                </a:lnTo>
                <a:lnTo>
                  <a:pt x="412985" y="242356"/>
                </a:lnTo>
                <a:cubicBezTo>
                  <a:pt x="421927" y="238122"/>
                  <a:pt x="431883" y="235636"/>
                  <a:pt x="442484" y="235636"/>
                </a:cubicBezTo>
                <a:lnTo>
                  <a:pt x="481847" y="235636"/>
                </a:lnTo>
                <a:cubicBezTo>
                  <a:pt x="519735" y="235636"/>
                  <a:pt x="550616" y="266472"/>
                  <a:pt x="550616" y="304394"/>
                </a:cubicBezTo>
                <a:lnTo>
                  <a:pt x="550616" y="343606"/>
                </a:lnTo>
                <a:cubicBezTo>
                  <a:pt x="550616" y="371403"/>
                  <a:pt x="537711" y="396164"/>
                  <a:pt x="517614" y="412364"/>
                </a:cubicBezTo>
                <a:lnTo>
                  <a:pt x="530981" y="412364"/>
                </a:lnTo>
                <a:cubicBezTo>
                  <a:pt x="574400" y="412364"/>
                  <a:pt x="609614" y="447617"/>
                  <a:pt x="609614" y="490879"/>
                </a:cubicBezTo>
                <a:lnTo>
                  <a:pt x="609614" y="608697"/>
                </a:lnTo>
                <a:lnTo>
                  <a:pt x="540845" y="608697"/>
                </a:lnTo>
                <a:lnTo>
                  <a:pt x="530981" y="608697"/>
                </a:lnTo>
                <a:lnTo>
                  <a:pt x="393350" y="608697"/>
                </a:lnTo>
                <a:lnTo>
                  <a:pt x="383486" y="608697"/>
                </a:lnTo>
                <a:lnTo>
                  <a:pt x="314625" y="608697"/>
                </a:lnTo>
                <a:lnTo>
                  <a:pt x="314625" y="490879"/>
                </a:lnTo>
                <a:cubicBezTo>
                  <a:pt x="314625" y="467407"/>
                  <a:pt x="325042" y="446421"/>
                  <a:pt x="341450" y="431969"/>
                </a:cubicBezTo>
                <a:lnTo>
                  <a:pt x="0" y="431969"/>
                </a:lnTo>
                <a:lnTo>
                  <a:pt x="0" y="314151"/>
                </a:lnTo>
                <a:lnTo>
                  <a:pt x="19635" y="314151"/>
                </a:lnTo>
                <a:lnTo>
                  <a:pt x="19635" y="274940"/>
                </a:lnTo>
                <a:lnTo>
                  <a:pt x="0" y="274940"/>
                </a:lnTo>
                <a:lnTo>
                  <a:pt x="0" y="157121"/>
                </a:lnTo>
                <a:lnTo>
                  <a:pt x="19635" y="157121"/>
                </a:lnTo>
                <a:lnTo>
                  <a:pt x="19635" y="117818"/>
                </a:lnTo>
                <a:lnTo>
                  <a:pt x="0" y="117818"/>
                </a:lnTo>
                <a:close/>
              </a:path>
            </a:pathLst>
          </a:custGeom>
          <a:solidFill>
            <a:srgbClr val="FF5206"/>
          </a:solidFill>
          <a:ln>
            <a:noFill/>
          </a:ln>
        </p:spPr>
      </p:sp>
      <p:sp>
        <p:nvSpPr>
          <p:cNvPr id="6" name="矩形 5"/>
          <p:cNvSpPr/>
          <p:nvPr/>
        </p:nvSpPr>
        <p:spPr>
          <a:xfrm>
            <a:off x="0" y="1310005"/>
            <a:ext cx="12191365" cy="2948305"/>
          </a:xfrm>
          <a:prstGeom prst="rect">
            <a:avLst/>
          </a:prstGeom>
          <a:gradFill flip="none" rotWithShape="1">
            <a:gsLst>
              <a:gs pos="0">
                <a:srgbClr val="F9640E">
                  <a:alpha val="38000"/>
                </a:srgbClr>
              </a:gs>
              <a:gs pos="95000">
                <a:srgbClr val="F9640E">
                  <a:alpha val="6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defRPr/>
            </a:pPr>
            <a:endParaRPr lang="zh-CN" altLang="en-US" noProof="0">
              <a:ln>
                <a:noFill/>
              </a:ln>
              <a:solidFill>
                <a:prstClr val="white"/>
              </a:solidFill>
              <a:effectLst/>
              <a:uLnTx/>
              <a:uFillTx/>
              <a:latin typeface="Roboto" panose="02000000000000000000"/>
              <a:ea typeface="思源黑体 CN Regular" panose="020B0600000000000000" charset="-122"/>
              <a:sym typeface="+mn-ea"/>
            </a:endParaRPr>
          </a:p>
        </p:txBody>
      </p:sp>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7" name="平行四边形 6"/>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flipH="1">
            <a:off x="5254224" y="3720398"/>
            <a:ext cx="2261258" cy="486918"/>
          </a:xfrm>
          <a:prstGeom prst="hexagon">
            <a:avLst>
              <a:gd name="adj" fmla="val 49170"/>
              <a:gd name="vf" fmla="val 115470"/>
            </a:avLst>
          </a:prstGeom>
          <a:gradFill flip="none" rotWithShape="1">
            <a:gsLst>
              <a:gs pos="0">
                <a:schemeClr val="accent1"/>
              </a:gs>
              <a:gs pos="84000">
                <a:schemeClr val="accent2">
                  <a:alpha val="0"/>
                </a:schemeClr>
              </a:gs>
            </a:gsLst>
            <a:lin ang="1080000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6" name="六边形 5"/>
          <p:cNvSpPr/>
          <p:nvPr/>
        </p:nvSpPr>
        <p:spPr>
          <a:xfrm>
            <a:off x="4723511" y="2977293"/>
            <a:ext cx="2261258" cy="486918"/>
          </a:xfrm>
          <a:prstGeom prst="hexagon">
            <a:avLst>
              <a:gd name="adj" fmla="val 49170"/>
              <a:gd name="vf" fmla="val 115470"/>
            </a:avLst>
          </a:prstGeom>
          <a:gradFill flip="none" rotWithShape="1">
            <a:gsLst>
              <a:gs pos="0">
                <a:schemeClr val="accent2"/>
              </a:gs>
              <a:gs pos="100000">
                <a:schemeClr val="accent1">
                  <a:alpha val="0"/>
                </a:schemeClr>
              </a:gs>
            </a:gsLst>
            <a:lin ang="1080000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19" name="椭圆 18"/>
          <p:cNvSpPr/>
          <p:nvPr/>
        </p:nvSpPr>
        <p:spPr>
          <a:xfrm>
            <a:off x="1865551" y="1655240"/>
            <a:ext cx="3996390" cy="3996390"/>
          </a:xfrm>
          <a:prstGeom prst="ellipse">
            <a:avLst/>
          </a:prstGeom>
          <a:gradFill>
            <a:gsLst>
              <a:gs pos="0">
                <a:schemeClr val="accent2">
                  <a:alpha val="14000"/>
                </a:schemeClr>
              </a:gs>
              <a:gs pos="39000">
                <a:schemeClr val="accent2">
                  <a:alpha val="0"/>
                </a:schemeClr>
              </a:gs>
            </a:gsLst>
            <a:lin ang="0" scaled="1"/>
          </a:gradFill>
          <a:ln>
            <a:gradFill flip="none" rotWithShape="1">
              <a:gsLst>
                <a:gs pos="0">
                  <a:schemeClr val="accent2"/>
                </a:gs>
                <a:gs pos="77000">
                  <a:schemeClr val="accent2">
                    <a:alpha val="0"/>
                  </a:schemeClr>
                </a:gs>
                <a:gs pos="22000">
                  <a:schemeClr val="accent2">
                    <a:alpha val="4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flipH="1">
            <a:off x="6377051" y="1655240"/>
            <a:ext cx="3996390" cy="3996390"/>
          </a:xfrm>
          <a:prstGeom prst="ellipse">
            <a:avLst/>
          </a:prstGeom>
          <a:gradFill>
            <a:gsLst>
              <a:gs pos="0">
                <a:schemeClr val="accent1">
                  <a:alpha val="20000"/>
                </a:schemeClr>
              </a:gs>
              <a:gs pos="39000">
                <a:schemeClr val="accent1">
                  <a:alpha val="0"/>
                </a:schemeClr>
              </a:gs>
            </a:gsLst>
            <a:lin ang="0" scaled="1"/>
          </a:gradFill>
          <a:ln>
            <a:gradFill flip="none" rotWithShape="1">
              <a:gsLst>
                <a:gs pos="0">
                  <a:schemeClr val="accent1"/>
                </a:gs>
                <a:gs pos="77000">
                  <a:schemeClr val="accent1">
                    <a:alpha val="0"/>
                  </a:schemeClr>
                </a:gs>
                <a:gs pos="22000">
                  <a:schemeClr val="accent1">
                    <a:alpha val="4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83556" y="3076942"/>
            <a:ext cx="1071880" cy="306705"/>
          </a:xfrm>
          <a:prstGeom prst="rect">
            <a:avLst/>
          </a:prstGeom>
          <a:noFill/>
        </p:spPr>
        <p:txBody>
          <a:bodyPr wrap="none">
            <a:spAutoFit/>
          </a:bodyPr>
          <a:lstStyle/>
          <a:p>
            <a:pPr algn="ctr"/>
            <a:r>
              <a:rPr lang="zh-CN" altLang="en-US" sz="1400" dirty="0">
                <a:solidFill>
                  <a:schemeClr val="bg1"/>
                </a:solidFill>
                <a:latin typeface="+mj-ea"/>
                <a:ea typeface="+mj-ea"/>
              </a:rPr>
              <a:t>请输入文字</a:t>
            </a:r>
            <a:endParaRPr lang="zh-CN" altLang="en-US" sz="1400" dirty="0">
              <a:solidFill>
                <a:schemeClr val="bg1"/>
              </a:solidFill>
              <a:latin typeface="+mj-ea"/>
              <a:ea typeface="+mj-ea"/>
            </a:endParaRPr>
          </a:p>
        </p:txBody>
      </p:sp>
      <p:sp>
        <p:nvSpPr>
          <p:cNvPr id="8" name="文本框 7"/>
          <p:cNvSpPr txBox="1"/>
          <p:nvPr/>
        </p:nvSpPr>
        <p:spPr>
          <a:xfrm>
            <a:off x="5583556" y="3849113"/>
            <a:ext cx="1071880" cy="306705"/>
          </a:xfrm>
          <a:prstGeom prst="rect">
            <a:avLst/>
          </a:prstGeom>
          <a:noFill/>
        </p:spPr>
        <p:txBody>
          <a:bodyPr wrap="none">
            <a:spAutoFit/>
          </a:bodyPr>
          <a:lstStyle/>
          <a:p>
            <a:pPr algn="ctr"/>
            <a:r>
              <a:rPr lang="zh-CN" altLang="en-US" sz="1400" dirty="0">
                <a:solidFill>
                  <a:schemeClr val="bg1"/>
                </a:solidFill>
                <a:latin typeface="+mj-ea"/>
                <a:ea typeface="+mj-ea"/>
                <a:sym typeface="+mn-ea"/>
              </a:rPr>
              <a:t>请输入文字</a:t>
            </a:r>
            <a:endParaRPr lang="zh-CN" altLang="en-US" sz="1400" dirty="0">
              <a:solidFill>
                <a:schemeClr val="bg1"/>
              </a:solidFill>
              <a:latin typeface="+mj-ea"/>
              <a:ea typeface="+mj-ea"/>
            </a:endParaRPr>
          </a:p>
        </p:txBody>
      </p:sp>
      <p:sp>
        <p:nvSpPr>
          <p:cNvPr id="11" name="文本框 10"/>
          <p:cNvSpPr txBox="1"/>
          <p:nvPr/>
        </p:nvSpPr>
        <p:spPr>
          <a:xfrm>
            <a:off x="3471317" y="3247462"/>
            <a:ext cx="792480" cy="829945"/>
          </a:xfrm>
          <a:prstGeom prst="rect">
            <a:avLst/>
          </a:prstGeom>
          <a:noFill/>
        </p:spPr>
        <p:txBody>
          <a:bodyPr wrap="none">
            <a:spAutoFit/>
          </a:bodyPr>
          <a:lstStyle>
            <a:defPPr>
              <a:defRPr lang="zh-CN"/>
            </a:defPPr>
            <a:lvl1pPr algn="ctr">
              <a:defRPr sz="2400">
                <a:solidFill>
                  <a:schemeClr val="accent1"/>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a:ln>
                  <a:noFill/>
                </a:ln>
                <a:solidFill>
                  <a:srgbClr val="FF741F"/>
                </a:solidFill>
                <a:effectLst/>
                <a:uLnTx/>
                <a:uFillTx/>
                <a:latin typeface="思源黑体 CN Bold" panose="020B0800000000000000" charset="-122"/>
                <a:ea typeface="思源黑体 CN Bold" panose="020B0800000000000000" charset="-122"/>
                <a:sym typeface="+mn-ea"/>
              </a:rPr>
              <a:t>输入</a:t>
            </a:r>
            <a:endParaRPr lang="zh-CN" altLang="en-US" noProof="0">
              <a:ln>
                <a:noFill/>
              </a:ln>
              <a:solidFill>
                <a:srgbClr val="FF741F"/>
              </a:solidFill>
              <a:effectLst/>
              <a:uLnTx/>
              <a:uFillTx/>
              <a:latin typeface="思源黑体 CN Bold" panose="020B0800000000000000" charset="-122"/>
              <a:ea typeface="思源黑体 CN Bold" panose="020B0800000000000000"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a:ln>
                  <a:noFill/>
                </a:ln>
                <a:solidFill>
                  <a:srgbClr val="FF741F"/>
                </a:solidFill>
                <a:effectLst/>
                <a:uLnTx/>
                <a:uFillTx/>
                <a:latin typeface="思源黑体 CN Bold" panose="020B0800000000000000" charset="-122"/>
                <a:ea typeface="思源黑体 CN Bold" panose="020B0800000000000000" charset="-122"/>
                <a:sym typeface="+mn-ea"/>
              </a:rPr>
              <a:t>文字</a:t>
            </a:r>
            <a:endParaRPr lang="zh-CN" altLang="en-US" dirty="0">
              <a:solidFill>
                <a:schemeClr val="accent2"/>
              </a:solidFill>
            </a:endParaRPr>
          </a:p>
        </p:txBody>
      </p:sp>
      <p:sp>
        <p:nvSpPr>
          <p:cNvPr id="12" name="Freeform 5"/>
          <p:cNvSpPr/>
          <p:nvPr/>
        </p:nvSpPr>
        <p:spPr bwMode="auto">
          <a:xfrm rot="5400000">
            <a:off x="3508020" y="3306497"/>
            <a:ext cx="1423720" cy="2134788"/>
          </a:xfrm>
          <a:custGeom>
            <a:avLst/>
            <a:gdLst>
              <a:gd name="T0" fmla="*/ 0 w 7502"/>
              <a:gd name="T1" fmla="*/ 0 h 11252"/>
              <a:gd name="T2" fmla="*/ 7502 w 7502"/>
              <a:gd name="T3" fmla="*/ 7501 h 11252"/>
              <a:gd name="T4" fmla="*/ 6497 w 7502"/>
              <a:gd name="T5" fmla="*/ 11252 h 11252"/>
              <a:gd name="T6" fmla="*/ 4873 w 7502"/>
              <a:gd name="T7" fmla="*/ 10314 h 11252"/>
              <a:gd name="T8" fmla="*/ 2814 w 7502"/>
              <a:gd name="T9" fmla="*/ 2629 h 11252"/>
              <a:gd name="T10" fmla="*/ 0 w 7502"/>
              <a:gd name="T11" fmla="*/ 1875 h 11252"/>
              <a:gd name="T12" fmla="*/ 0 w 7502"/>
              <a:gd name="T13" fmla="*/ 0 h 11252"/>
            </a:gdLst>
            <a:ahLst/>
            <a:cxnLst>
              <a:cxn ang="0">
                <a:pos x="T0" y="T1"/>
              </a:cxn>
              <a:cxn ang="0">
                <a:pos x="T2" y="T3"/>
              </a:cxn>
              <a:cxn ang="0">
                <a:pos x="T4" y="T5"/>
              </a:cxn>
              <a:cxn ang="0">
                <a:pos x="T6" y="T7"/>
              </a:cxn>
              <a:cxn ang="0">
                <a:pos x="T8" y="T9"/>
              </a:cxn>
              <a:cxn ang="0">
                <a:pos x="T10" y="T11"/>
              </a:cxn>
              <a:cxn ang="0">
                <a:pos x="T12" y="T13"/>
              </a:cxn>
            </a:cxnLst>
            <a:rect l="0" t="0" r="r" b="b"/>
            <a:pathLst>
              <a:path w="7502" h="11252">
                <a:moveTo>
                  <a:pt x="0" y="0"/>
                </a:moveTo>
                <a:cubicBezTo>
                  <a:pt x="4143" y="0"/>
                  <a:pt x="7502" y="3358"/>
                  <a:pt x="7502" y="7501"/>
                </a:cubicBezTo>
                <a:cubicBezTo>
                  <a:pt x="7502" y="8818"/>
                  <a:pt x="7155" y="10112"/>
                  <a:pt x="6497" y="11252"/>
                </a:cubicBezTo>
                <a:lnTo>
                  <a:pt x="4873" y="10314"/>
                </a:lnTo>
                <a:cubicBezTo>
                  <a:pt x="6427" y="7623"/>
                  <a:pt x="5505" y="4182"/>
                  <a:pt x="2814" y="2629"/>
                </a:cubicBezTo>
                <a:cubicBezTo>
                  <a:pt x="1958" y="2135"/>
                  <a:pt x="988" y="1875"/>
                  <a:pt x="0" y="1875"/>
                </a:cubicBezTo>
                <a:lnTo>
                  <a:pt x="0" y="0"/>
                </a:lnTo>
                <a:close/>
              </a:path>
            </a:pathLst>
          </a:custGeom>
          <a:gradFill flip="none" rotWithShape="1">
            <a:gsLst>
              <a:gs pos="0">
                <a:schemeClr val="accent2"/>
              </a:gs>
              <a:gs pos="100000">
                <a:schemeClr val="accent2">
                  <a:alpha val="0"/>
                </a:schemeClr>
              </a:gs>
            </a:gsLst>
            <a:lin ang="1620000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13" name="Freeform 7"/>
          <p:cNvSpPr/>
          <p:nvPr/>
        </p:nvSpPr>
        <p:spPr bwMode="auto">
          <a:xfrm rot="5400000">
            <a:off x="1552579" y="3116088"/>
            <a:ext cx="2465041" cy="1091886"/>
          </a:xfrm>
          <a:custGeom>
            <a:avLst/>
            <a:gdLst>
              <a:gd name="T0" fmla="*/ 12993 w 12993"/>
              <a:gd name="T1" fmla="*/ 938 h 5755"/>
              <a:gd name="T2" fmla="*/ 2746 w 12993"/>
              <a:gd name="T3" fmla="*/ 3684 h 5755"/>
              <a:gd name="T4" fmla="*/ 0 w 12993"/>
              <a:gd name="T5" fmla="*/ 938 h 5755"/>
              <a:gd name="T6" fmla="*/ 1624 w 12993"/>
              <a:gd name="T7" fmla="*/ 0 h 5755"/>
              <a:gd name="T8" fmla="*/ 9310 w 12993"/>
              <a:gd name="T9" fmla="*/ 2060 h 5755"/>
              <a:gd name="T10" fmla="*/ 11369 w 12993"/>
              <a:gd name="T11" fmla="*/ 0 h 5755"/>
              <a:gd name="T12" fmla="*/ 12993 w 12993"/>
              <a:gd name="T13" fmla="*/ 938 h 5755"/>
            </a:gdLst>
            <a:ahLst/>
            <a:cxnLst>
              <a:cxn ang="0">
                <a:pos x="T0" y="T1"/>
              </a:cxn>
              <a:cxn ang="0">
                <a:pos x="T2" y="T3"/>
              </a:cxn>
              <a:cxn ang="0">
                <a:pos x="T4" y="T5"/>
              </a:cxn>
              <a:cxn ang="0">
                <a:pos x="T6" y="T7"/>
              </a:cxn>
              <a:cxn ang="0">
                <a:pos x="T8" y="T9"/>
              </a:cxn>
              <a:cxn ang="0">
                <a:pos x="T10" y="T11"/>
              </a:cxn>
              <a:cxn ang="0">
                <a:pos x="T12" y="T13"/>
              </a:cxn>
            </a:cxnLst>
            <a:rect l="0" t="0" r="r" b="b"/>
            <a:pathLst>
              <a:path w="12993" h="5755">
                <a:moveTo>
                  <a:pt x="12993" y="938"/>
                </a:moveTo>
                <a:cubicBezTo>
                  <a:pt x="10922" y="4526"/>
                  <a:pt x="6334" y="5755"/>
                  <a:pt x="2746" y="3684"/>
                </a:cubicBezTo>
                <a:cubicBezTo>
                  <a:pt x="1605" y="3025"/>
                  <a:pt x="658" y="2078"/>
                  <a:pt x="0" y="938"/>
                </a:cubicBezTo>
                <a:lnTo>
                  <a:pt x="1624" y="0"/>
                </a:lnTo>
                <a:cubicBezTo>
                  <a:pt x="3178" y="2691"/>
                  <a:pt x="6619" y="3613"/>
                  <a:pt x="9310" y="2060"/>
                </a:cubicBezTo>
                <a:cubicBezTo>
                  <a:pt x="10165" y="1566"/>
                  <a:pt x="10875" y="856"/>
                  <a:pt x="11369" y="0"/>
                </a:cubicBezTo>
                <a:lnTo>
                  <a:pt x="12993" y="938"/>
                </a:lnTo>
                <a:close/>
              </a:path>
            </a:pathLst>
          </a:custGeom>
          <a:gradFill flip="none" rotWithShape="1">
            <a:gsLst>
              <a:gs pos="0">
                <a:schemeClr val="accent2"/>
              </a:gs>
              <a:gs pos="100000">
                <a:schemeClr val="accent2">
                  <a:alpha val="0"/>
                </a:schemeClr>
              </a:gs>
            </a:gsLst>
            <a:lin ang="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14" name="Freeform 9"/>
          <p:cNvSpPr/>
          <p:nvPr/>
        </p:nvSpPr>
        <p:spPr bwMode="auto">
          <a:xfrm rot="5400000">
            <a:off x="3406889" y="1781647"/>
            <a:ext cx="1625979" cy="2134788"/>
          </a:xfrm>
          <a:custGeom>
            <a:avLst/>
            <a:gdLst>
              <a:gd name="T0" fmla="*/ 4143 w 17136"/>
              <a:gd name="T1" fmla="*/ 22504 h 22504"/>
              <a:gd name="T2" fmla="*/ 9635 w 17136"/>
              <a:gd name="T3" fmla="*/ 2010 h 22504"/>
              <a:gd name="T4" fmla="*/ 17136 w 17136"/>
              <a:gd name="T5" fmla="*/ 0 h 22504"/>
              <a:gd name="T6" fmla="*/ 17136 w 17136"/>
              <a:gd name="T7" fmla="*/ 3750 h 22504"/>
              <a:gd name="T8" fmla="*/ 5884 w 17136"/>
              <a:gd name="T9" fmla="*/ 15003 h 22504"/>
              <a:gd name="T10" fmla="*/ 7392 w 17136"/>
              <a:gd name="T11" fmla="*/ 20629 h 22504"/>
              <a:gd name="T12" fmla="*/ 4143 w 17136"/>
              <a:gd name="T13" fmla="*/ 22504 h 22504"/>
            </a:gdLst>
            <a:ahLst/>
            <a:cxnLst>
              <a:cxn ang="0">
                <a:pos x="T0" y="T1"/>
              </a:cxn>
              <a:cxn ang="0">
                <a:pos x="T2" y="T3"/>
              </a:cxn>
              <a:cxn ang="0">
                <a:pos x="T4" y="T5"/>
              </a:cxn>
              <a:cxn ang="0">
                <a:pos x="T6" y="T7"/>
              </a:cxn>
              <a:cxn ang="0">
                <a:pos x="T8" y="T9"/>
              </a:cxn>
              <a:cxn ang="0">
                <a:pos x="T10" y="T11"/>
              </a:cxn>
              <a:cxn ang="0">
                <a:pos x="T12" y="T13"/>
              </a:cxn>
            </a:cxnLst>
            <a:rect l="0" t="0" r="r" b="b"/>
            <a:pathLst>
              <a:path w="17136" h="22504">
                <a:moveTo>
                  <a:pt x="4143" y="22504"/>
                </a:moveTo>
                <a:cubicBezTo>
                  <a:pt x="0" y="15328"/>
                  <a:pt x="2459" y="6153"/>
                  <a:pt x="9635" y="2010"/>
                </a:cubicBezTo>
                <a:cubicBezTo>
                  <a:pt x="11916" y="693"/>
                  <a:pt x="14503" y="0"/>
                  <a:pt x="17136" y="0"/>
                </a:cubicBezTo>
                <a:lnTo>
                  <a:pt x="17136" y="3750"/>
                </a:lnTo>
                <a:cubicBezTo>
                  <a:pt x="10922" y="3750"/>
                  <a:pt x="5884" y="8788"/>
                  <a:pt x="5884" y="15003"/>
                </a:cubicBezTo>
                <a:cubicBezTo>
                  <a:pt x="5884" y="16978"/>
                  <a:pt x="6404" y="18918"/>
                  <a:pt x="7392" y="20629"/>
                </a:cubicBezTo>
                <a:lnTo>
                  <a:pt x="4143" y="22504"/>
                </a:lnTo>
                <a:close/>
              </a:path>
            </a:pathLst>
          </a:custGeom>
          <a:gradFill flip="none" rotWithShape="1">
            <a:gsLst>
              <a:gs pos="0">
                <a:schemeClr val="accent2"/>
              </a:gs>
              <a:gs pos="100000">
                <a:schemeClr val="accent2">
                  <a:alpha val="0"/>
                </a:schemeClr>
              </a:gs>
            </a:gsLst>
            <a:lin ang="540000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15" name="Freeform 5"/>
          <p:cNvSpPr/>
          <p:nvPr/>
        </p:nvSpPr>
        <p:spPr bwMode="auto">
          <a:xfrm rot="5400000" flipV="1">
            <a:off x="7307253" y="3306497"/>
            <a:ext cx="1423720" cy="2134788"/>
          </a:xfrm>
          <a:custGeom>
            <a:avLst/>
            <a:gdLst>
              <a:gd name="T0" fmla="*/ 0 w 7502"/>
              <a:gd name="T1" fmla="*/ 0 h 11252"/>
              <a:gd name="T2" fmla="*/ 7502 w 7502"/>
              <a:gd name="T3" fmla="*/ 7501 h 11252"/>
              <a:gd name="T4" fmla="*/ 6497 w 7502"/>
              <a:gd name="T5" fmla="*/ 11252 h 11252"/>
              <a:gd name="T6" fmla="*/ 4873 w 7502"/>
              <a:gd name="T7" fmla="*/ 10314 h 11252"/>
              <a:gd name="T8" fmla="*/ 2814 w 7502"/>
              <a:gd name="T9" fmla="*/ 2629 h 11252"/>
              <a:gd name="T10" fmla="*/ 0 w 7502"/>
              <a:gd name="T11" fmla="*/ 1875 h 11252"/>
              <a:gd name="T12" fmla="*/ 0 w 7502"/>
              <a:gd name="T13" fmla="*/ 0 h 11252"/>
            </a:gdLst>
            <a:ahLst/>
            <a:cxnLst>
              <a:cxn ang="0">
                <a:pos x="T0" y="T1"/>
              </a:cxn>
              <a:cxn ang="0">
                <a:pos x="T2" y="T3"/>
              </a:cxn>
              <a:cxn ang="0">
                <a:pos x="T4" y="T5"/>
              </a:cxn>
              <a:cxn ang="0">
                <a:pos x="T6" y="T7"/>
              </a:cxn>
              <a:cxn ang="0">
                <a:pos x="T8" y="T9"/>
              </a:cxn>
              <a:cxn ang="0">
                <a:pos x="T10" y="T11"/>
              </a:cxn>
              <a:cxn ang="0">
                <a:pos x="T12" y="T13"/>
              </a:cxn>
            </a:cxnLst>
            <a:rect l="0" t="0" r="r" b="b"/>
            <a:pathLst>
              <a:path w="7502" h="11252">
                <a:moveTo>
                  <a:pt x="0" y="0"/>
                </a:moveTo>
                <a:cubicBezTo>
                  <a:pt x="4143" y="0"/>
                  <a:pt x="7502" y="3358"/>
                  <a:pt x="7502" y="7501"/>
                </a:cubicBezTo>
                <a:cubicBezTo>
                  <a:pt x="7502" y="8818"/>
                  <a:pt x="7155" y="10112"/>
                  <a:pt x="6497" y="11252"/>
                </a:cubicBezTo>
                <a:lnTo>
                  <a:pt x="4873" y="10314"/>
                </a:lnTo>
                <a:cubicBezTo>
                  <a:pt x="6427" y="7623"/>
                  <a:pt x="5505" y="4182"/>
                  <a:pt x="2814" y="2629"/>
                </a:cubicBezTo>
                <a:cubicBezTo>
                  <a:pt x="1958" y="2135"/>
                  <a:pt x="988" y="1875"/>
                  <a:pt x="0" y="1875"/>
                </a:cubicBezTo>
                <a:lnTo>
                  <a:pt x="0" y="0"/>
                </a:lnTo>
                <a:close/>
              </a:path>
            </a:pathLst>
          </a:custGeom>
          <a:gradFill flip="none" rotWithShape="1">
            <a:gsLst>
              <a:gs pos="0">
                <a:schemeClr val="accent1"/>
              </a:gs>
              <a:gs pos="100000">
                <a:schemeClr val="accent1">
                  <a:alpha val="0"/>
                </a:schemeClr>
              </a:gs>
            </a:gsLst>
            <a:lin ang="1620000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16" name="Freeform 7"/>
          <p:cNvSpPr/>
          <p:nvPr/>
        </p:nvSpPr>
        <p:spPr bwMode="auto">
          <a:xfrm rot="5400000" flipV="1">
            <a:off x="8221372" y="3116088"/>
            <a:ext cx="2465041" cy="1091886"/>
          </a:xfrm>
          <a:custGeom>
            <a:avLst/>
            <a:gdLst>
              <a:gd name="T0" fmla="*/ 12993 w 12993"/>
              <a:gd name="T1" fmla="*/ 938 h 5755"/>
              <a:gd name="T2" fmla="*/ 2746 w 12993"/>
              <a:gd name="T3" fmla="*/ 3684 h 5755"/>
              <a:gd name="T4" fmla="*/ 0 w 12993"/>
              <a:gd name="T5" fmla="*/ 938 h 5755"/>
              <a:gd name="T6" fmla="*/ 1624 w 12993"/>
              <a:gd name="T7" fmla="*/ 0 h 5755"/>
              <a:gd name="T8" fmla="*/ 9310 w 12993"/>
              <a:gd name="T9" fmla="*/ 2060 h 5755"/>
              <a:gd name="T10" fmla="*/ 11369 w 12993"/>
              <a:gd name="T11" fmla="*/ 0 h 5755"/>
              <a:gd name="T12" fmla="*/ 12993 w 12993"/>
              <a:gd name="T13" fmla="*/ 938 h 5755"/>
            </a:gdLst>
            <a:ahLst/>
            <a:cxnLst>
              <a:cxn ang="0">
                <a:pos x="T0" y="T1"/>
              </a:cxn>
              <a:cxn ang="0">
                <a:pos x="T2" y="T3"/>
              </a:cxn>
              <a:cxn ang="0">
                <a:pos x="T4" y="T5"/>
              </a:cxn>
              <a:cxn ang="0">
                <a:pos x="T6" y="T7"/>
              </a:cxn>
              <a:cxn ang="0">
                <a:pos x="T8" y="T9"/>
              </a:cxn>
              <a:cxn ang="0">
                <a:pos x="T10" y="T11"/>
              </a:cxn>
              <a:cxn ang="0">
                <a:pos x="T12" y="T13"/>
              </a:cxn>
            </a:cxnLst>
            <a:rect l="0" t="0" r="r" b="b"/>
            <a:pathLst>
              <a:path w="12993" h="5755">
                <a:moveTo>
                  <a:pt x="12993" y="938"/>
                </a:moveTo>
                <a:cubicBezTo>
                  <a:pt x="10922" y="4526"/>
                  <a:pt x="6334" y="5755"/>
                  <a:pt x="2746" y="3684"/>
                </a:cubicBezTo>
                <a:cubicBezTo>
                  <a:pt x="1605" y="3025"/>
                  <a:pt x="658" y="2078"/>
                  <a:pt x="0" y="938"/>
                </a:cubicBezTo>
                <a:lnTo>
                  <a:pt x="1624" y="0"/>
                </a:lnTo>
                <a:cubicBezTo>
                  <a:pt x="3178" y="2691"/>
                  <a:pt x="6619" y="3613"/>
                  <a:pt x="9310" y="2060"/>
                </a:cubicBezTo>
                <a:cubicBezTo>
                  <a:pt x="10165" y="1566"/>
                  <a:pt x="10875" y="856"/>
                  <a:pt x="11369" y="0"/>
                </a:cubicBezTo>
                <a:lnTo>
                  <a:pt x="12993" y="938"/>
                </a:lnTo>
                <a:close/>
              </a:path>
            </a:pathLst>
          </a:custGeom>
          <a:gradFill flip="none" rotWithShape="1">
            <a:gsLst>
              <a:gs pos="0">
                <a:schemeClr val="accent1"/>
              </a:gs>
              <a:gs pos="100000">
                <a:schemeClr val="accent1">
                  <a:alpha val="0"/>
                </a:schemeClr>
              </a:gs>
            </a:gsLst>
            <a:lin ang="0" scaled="1"/>
            <a:tileRect/>
          </a:gradFill>
          <a:ln w="0">
            <a:noFill/>
            <a:prstDash val="solid"/>
            <a:round/>
          </a:ln>
        </p:spPr>
        <p:txBody>
          <a:bodyPr vert="horz" wrap="square" lIns="91440" tIns="45720" rIns="91440" bIns="45720" numCol="1" anchor="t" anchorCtr="0" compatLnSpc="1"/>
          <a:lstStyle/>
          <a:p>
            <a:endParaRPr lang="zh-CN" altLang="en-US">
              <a:gradFill>
                <a:gsLst>
                  <a:gs pos="0">
                    <a:srgbClr val="FFA38C"/>
                  </a:gs>
                  <a:gs pos="100000">
                    <a:srgbClr val="D780C3"/>
                  </a:gs>
                  <a:gs pos="55000">
                    <a:srgbClr val="EF5286"/>
                  </a:gs>
                </a:gsLst>
                <a:lin ang="0" scaled="1"/>
              </a:gradFill>
            </a:endParaRPr>
          </a:p>
        </p:txBody>
      </p:sp>
      <p:sp>
        <p:nvSpPr>
          <p:cNvPr id="17" name="Freeform 9"/>
          <p:cNvSpPr/>
          <p:nvPr/>
        </p:nvSpPr>
        <p:spPr bwMode="auto">
          <a:xfrm rot="5400000" flipV="1">
            <a:off x="7206124" y="1781647"/>
            <a:ext cx="1625979" cy="2134788"/>
          </a:xfrm>
          <a:custGeom>
            <a:avLst/>
            <a:gdLst>
              <a:gd name="T0" fmla="*/ 4143 w 17136"/>
              <a:gd name="T1" fmla="*/ 22504 h 22504"/>
              <a:gd name="T2" fmla="*/ 9635 w 17136"/>
              <a:gd name="T3" fmla="*/ 2010 h 22504"/>
              <a:gd name="T4" fmla="*/ 17136 w 17136"/>
              <a:gd name="T5" fmla="*/ 0 h 22504"/>
              <a:gd name="T6" fmla="*/ 17136 w 17136"/>
              <a:gd name="T7" fmla="*/ 3750 h 22504"/>
              <a:gd name="T8" fmla="*/ 5884 w 17136"/>
              <a:gd name="T9" fmla="*/ 15003 h 22504"/>
              <a:gd name="T10" fmla="*/ 7392 w 17136"/>
              <a:gd name="T11" fmla="*/ 20629 h 22504"/>
              <a:gd name="T12" fmla="*/ 4143 w 17136"/>
              <a:gd name="T13" fmla="*/ 22504 h 22504"/>
            </a:gdLst>
            <a:ahLst/>
            <a:cxnLst>
              <a:cxn ang="0">
                <a:pos x="T0" y="T1"/>
              </a:cxn>
              <a:cxn ang="0">
                <a:pos x="T2" y="T3"/>
              </a:cxn>
              <a:cxn ang="0">
                <a:pos x="T4" y="T5"/>
              </a:cxn>
              <a:cxn ang="0">
                <a:pos x="T6" y="T7"/>
              </a:cxn>
              <a:cxn ang="0">
                <a:pos x="T8" y="T9"/>
              </a:cxn>
              <a:cxn ang="0">
                <a:pos x="T10" y="T11"/>
              </a:cxn>
              <a:cxn ang="0">
                <a:pos x="T12" y="T13"/>
              </a:cxn>
            </a:cxnLst>
            <a:rect l="0" t="0" r="r" b="b"/>
            <a:pathLst>
              <a:path w="17136" h="22504">
                <a:moveTo>
                  <a:pt x="4143" y="22504"/>
                </a:moveTo>
                <a:cubicBezTo>
                  <a:pt x="0" y="15328"/>
                  <a:pt x="2459" y="6153"/>
                  <a:pt x="9635" y="2010"/>
                </a:cubicBezTo>
                <a:cubicBezTo>
                  <a:pt x="11916" y="693"/>
                  <a:pt x="14503" y="0"/>
                  <a:pt x="17136" y="0"/>
                </a:cubicBezTo>
                <a:lnTo>
                  <a:pt x="17136" y="3750"/>
                </a:lnTo>
                <a:cubicBezTo>
                  <a:pt x="10922" y="3750"/>
                  <a:pt x="5884" y="8788"/>
                  <a:pt x="5884" y="15003"/>
                </a:cubicBezTo>
                <a:cubicBezTo>
                  <a:pt x="5884" y="16978"/>
                  <a:pt x="6404" y="18918"/>
                  <a:pt x="7392" y="20629"/>
                </a:cubicBezTo>
                <a:lnTo>
                  <a:pt x="4143" y="22504"/>
                </a:lnTo>
                <a:close/>
              </a:path>
            </a:pathLst>
          </a:custGeom>
          <a:gradFill flip="none" rotWithShape="1">
            <a:gsLst>
              <a:gs pos="0">
                <a:schemeClr val="accent1"/>
              </a:gs>
              <a:gs pos="100000">
                <a:schemeClr val="accent1">
                  <a:alpha val="0"/>
                </a:schemeClr>
              </a:gs>
            </a:gsLst>
            <a:lin ang="5400000" scaled="1"/>
            <a:tileRect/>
          </a:gradFill>
          <a:ln w="0">
            <a:noFill/>
            <a:prstDash val="solid"/>
            <a:round/>
          </a:ln>
        </p:spPr>
        <p:txBody>
          <a:bodyPr vert="horz" wrap="square" lIns="91440" tIns="45720" rIns="91440" bIns="45720" numCol="1" anchor="t" anchorCtr="0" compatLnSpc="1"/>
          <a:lstStyle/>
          <a:p>
            <a:endParaRPr lang="zh-CN" altLang="en-US">
              <a:noFill/>
            </a:endParaRPr>
          </a:p>
        </p:txBody>
      </p:sp>
      <p:sp>
        <p:nvSpPr>
          <p:cNvPr id="20" name="文本框 19"/>
          <p:cNvSpPr txBox="1"/>
          <p:nvPr/>
        </p:nvSpPr>
        <p:spPr>
          <a:xfrm>
            <a:off x="446594" y="2551923"/>
            <a:ext cx="1402080" cy="337185"/>
          </a:xfrm>
          <a:prstGeom prst="rect">
            <a:avLst/>
          </a:prstGeom>
          <a:noFill/>
        </p:spPr>
        <p:txBody>
          <a:bodyPr wrap="none">
            <a:spAutoFit/>
          </a:bodyPr>
          <a:lstStyle>
            <a:defPPr>
              <a:defRPr lang="zh-CN"/>
            </a:defPPr>
            <a:lvl1pPr>
              <a:defRPr sz="1600">
                <a:latin typeface="+mn-ea"/>
              </a:defRPr>
            </a:lvl1pPr>
          </a:lstStyle>
          <a:p>
            <a:pPr algn="r"/>
            <a:r>
              <a:rPr lang="zh-CN" altLang="en-US"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输入细节描述</a:t>
            </a:r>
            <a:endParaRPr lang="zh-CN" altLang="en-US" dirty="0"/>
          </a:p>
        </p:txBody>
      </p:sp>
      <p:sp>
        <p:nvSpPr>
          <p:cNvPr id="25" name="文本框 24"/>
          <p:cNvSpPr txBox="1"/>
          <p:nvPr/>
        </p:nvSpPr>
        <p:spPr>
          <a:xfrm>
            <a:off x="327601" y="3477651"/>
            <a:ext cx="1402080" cy="337185"/>
          </a:xfrm>
          <a:prstGeom prst="rect">
            <a:avLst/>
          </a:prstGeom>
          <a:noFill/>
        </p:spPr>
        <p:txBody>
          <a:bodyPr wrap="none">
            <a:spAutoFit/>
          </a:bodyPr>
          <a:lstStyle>
            <a:defPPr>
              <a:defRPr lang="zh-CN"/>
            </a:defPPr>
            <a:lvl1pPr>
              <a:defRPr sz="1600">
                <a:latin typeface="+mn-ea"/>
              </a:defRPr>
            </a:lvl1pPr>
          </a:lstStyle>
          <a:p>
            <a:pPr algn="r"/>
            <a:r>
              <a:rPr lang="zh-CN" altLang="en-US"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输入细节描述</a:t>
            </a:r>
            <a:endParaRPr lang="zh-CN" altLang="en-US" dirty="0"/>
          </a:p>
        </p:txBody>
      </p:sp>
      <p:sp>
        <p:nvSpPr>
          <p:cNvPr id="30" name="文本框 29"/>
          <p:cNvSpPr txBox="1"/>
          <p:nvPr/>
        </p:nvSpPr>
        <p:spPr>
          <a:xfrm>
            <a:off x="540574" y="4416231"/>
            <a:ext cx="1402080" cy="337185"/>
          </a:xfrm>
          <a:prstGeom prst="rect">
            <a:avLst/>
          </a:prstGeom>
          <a:noFill/>
        </p:spPr>
        <p:txBody>
          <a:bodyPr wrap="none">
            <a:spAutoFit/>
          </a:bodyPr>
          <a:lstStyle>
            <a:defPPr>
              <a:defRPr lang="zh-CN"/>
            </a:defPPr>
            <a:lvl1pPr>
              <a:defRPr sz="1600">
                <a:latin typeface="+mn-ea"/>
              </a:defRPr>
            </a:lvl1pPr>
          </a:lstStyle>
          <a:p>
            <a:pPr algn="r"/>
            <a:r>
              <a:rPr lang="zh-CN" altLang="en-US"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输入细节描述</a:t>
            </a:r>
            <a:endParaRPr lang="zh-CN" altLang="en-US" dirty="0"/>
          </a:p>
        </p:txBody>
      </p:sp>
      <p:sp>
        <p:nvSpPr>
          <p:cNvPr id="34" name="文本框 33"/>
          <p:cNvSpPr txBox="1"/>
          <p:nvPr/>
        </p:nvSpPr>
        <p:spPr>
          <a:xfrm flipH="1">
            <a:off x="10427574" y="2541442"/>
            <a:ext cx="1402080" cy="337185"/>
          </a:xfrm>
          <a:prstGeom prst="rect">
            <a:avLst/>
          </a:prstGeom>
          <a:noFill/>
        </p:spPr>
        <p:txBody>
          <a:bodyPr wrap="none">
            <a:spAutoFit/>
          </a:bodyPr>
          <a:lstStyle/>
          <a:p>
            <a:pPr algn="r"/>
            <a:r>
              <a:rPr lang="zh-CN" altLang="en-US" sz="16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输入细节描述</a:t>
            </a:r>
            <a:endParaRPr lang="zh-CN" altLang="en-US" sz="1600" dirty="0">
              <a:latin typeface="+mn-ea"/>
            </a:endParaRPr>
          </a:p>
        </p:txBody>
      </p:sp>
      <p:sp>
        <p:nvSpPr>
          <p:cNvPr id="35" name="文本框 34"/>
          <p:cNvSpPr txBox="1"/>
          <p:nvPr/>
        </p:nvSpPr>
        <p:spPr>
          <a:xfrm flipH="1">
            <a:off x="10570271" y="3484001"/>
            <a:ext cx="1402080" cy="337185"/>
          </a:xfrm>
          <a:prstGeom prst="rect">
            <a:avLst/>
          </a:prstGeom>
          <a:noFill/>
        </p:spPr>
        <p:txBody>
          <a:bodyPr wrap="none">
            <a:spAutoFit/>
          </a:bodyPr>
          <a:lstStyle/>
          <a:p>
            <a:pPr algn="r"/>
            <a:r>
              <a:rPr lang="zh-CN" altLang="en-US" sz="16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输入细节描述</a:t>
            </a:r>
            <a:endParaRPr lang="zh-CN" altLang="en-US" sz="1600" dirty="0">
              <a:latin typeface="+mn-ea"/>
            </a:endParaRPr>
          </a:p>
        </p:txBody>
      </p:sp>
      <p:sp>
        <p:nvSpPr>
          <p:cNvPr id="36" name="文本框 35"/>
          <p:cNvSpPr txBox="1"/>
          <p:nvPr/>
        </p:nvSpPr>
        <p:spPr>
          <a:xfrm flipH="1">
            <a:off x="10403653" y="4427975"/>
            <a:ext cx="1402080" cy="337185"/>
          </a:xfrm>
          <a:prstGeom prst="rect">
            <a:avLst/>
          </a:prstGeom>
          <a:noFill/>
        </p:spPr>
        <p:txBody>
          <a:bodyPr wrap="none">
            <a:spAutoFit/>
          </a:bodyPr>
          <a:lstStyle/>
          <a:p>
            <a:pPr algn="r"/>
            <a:r>
              <a:rPr lang="zh-CN" altLang="en-US" sz="1600" noProof="0">
                <a:ln>
                  <a:noFill/>
                </a:ln>
                <a:solidFill>
                  <a:prstClr val="white">
                    <a:lumMod val="50000"/>
                  </a:prstClr>
                </a:solidFill>
                <a:effectLst/>
                <a:uLnTx/>
                <a:uFillTx/>
                <a:latin typeface="思源黑体 CN Bold" panose="020B0800000000000000" charset="-122"/>
                <a:ea typeface="思源黑体 CN Bold" panose="020B0800000000000000" charset="-122"/>
                <a:cs typeface="思源黑体 CN Bold" panose="020B0800000000000000" charset="-122"/>
                <a:sym typeface="+mn-ea"/>
              </a:rPr>
              <a:t>输入细节描述</a:t>
            </a:r>
            <a:endParaRPr lang="zh-CN" altLang="en-US" sz="1600" dirty="0">
              <a:latin typeface="+mn-ea"/>
            </a:endParaRPr>
          </a:p>
        </p:txBody>
      </p:sp>
      <p:grpSp>
        <p:nvGrpSpPr>
          <p:cNvPr id="43" name="组合 42"/>
          <p:cNvGrpSpPr/>
          <p:nvPr/>
        </p:nvGrpSpPr>
        <p:grpSpPr>
          <a:xfrm flipH="1">
            <a:off x="10057088" y="2630530"/>
            <a:ext cx="193086" cy="193083"/>
            <a:chOff x="1889842" y="2941075"/>
            <a:chExt cx="380289" cy="380285"/>
          </a:xfrm>
        </p:grpSpPr>
        <p:sp>
          <p:nvSpPr>
            <p:cNvPr id="44" name="椭圆 43"/>
            <p:cNvSpPr/>
            <p:nvPr/>
          </p:nvSpPr>
          <p:spPr>
            <a:xfrm>
              <a:off x="1889842" y="2941075"/>
              <a:ext cx="380289" cy="380285"/>
            </a:xfrm>
            <a:prstGeom prst="ellipse">
              <a:avLst/>
            </a:prstGeom>
            <a:gradFill flip="none" rotWithShape="1">
              <a:gsLst>
                <a:gs pos="27000">
                  <a:schemeClr val="bg1">
                    <a:alpha val="0"/>
                  </a:schemeClr>
                </a:gs>
                <a:gs pos="84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987592" y="3038823"/>
              <a:ext cx="184789" cy="184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a:xfrm>
            <a:off x="7964402" y="3270957"/>
            <a:ext cx="792480" cy="82994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noProof="0">
                <a:ln>
                  <a:noFill/>
                </a:ln>
                <a:solidFill>
                  <a:srgbClr val="FF741F"/>
                </a:solidFill>
                <a:effectLst/>
                <a:uLnTx/>
                <a:uFillTx/>
                <a:latin typeface="思源黑体 CN Bold" panose="020B0800000000000000" charset="-122"/>
                <a:ea typeface="思源黑体 CN Bold" panose="020B0800000000000000" charset="-122"/>
                <a:sym typeface="+mn-ea"/>
              </a:rPr>
              <a:t>输入</a:t>
            </a:r>
            <a:endParaRPr lang="zh-CN" altLang="en-US" sz="2400" noProof="0">
              <a:ln>
                <a:noFill/>
              </a:ln>
              <a:solidFill>
                <a:srgbClr val="FF741F"/>
              </a:solidFill>
              <a:effectLst/>
              <a:uLnTx/>
              <a:uFillTx/>
              <a:latin typeface="思源黑体 CN Bold" panose="020B0800000000000000" charset="-122"/>
              <a:ea typeface="思源黑体 CN Bold" panose="020B0800000000000000"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noProof="0">
                <a:ln>
                  <a:noFill/>
                </a:ln>
                <a:solidFill>
                  <a:srgbClr val="FF741F"/>
                </a:solidFill>
                <a:effectLst/>
                <a:uLnTx/>
                <a:uFillTx/>
                <a:latin typeface="思源黑体 CN Bold" panose="020B0800000000000000" charset="-122"/>
                <a:ea typeface="思源黑体 CN Bold" panose="020B0800000000000000" charset="-122"/>
                <a:sym typeface="+mn-ea"/>
              </a:rPr>
              <a:t>文字</a:t>
            </a:r>
            <a:endParaRPr lang="zh-CN" altLang="en-US" sz="2400" dirty="0">
              <a:solidFill>
                <a:schemeClr val="accent1"/>
              </a:solidFill>
              <a:latin typeface="+mj-ea"/>
              <a:ea typeface="+mj-ea"/>
            </a:endParaRPr>
          </a:p>
        </p:txBody>
      </p:sp>
      <p:grpSp>
        <p:nvGrpSpPr>
          <p:cNvPr id="56" name="组合 55"/>
          <p:cNvGrpSpPr/>
          <p:nvPr/>
        </p:nvGrpSpPr>
        <p:grpSpPr>
          <a:xfrm>
            <a:off x="4773584" y="2424541"/>
            <a:ext cx="2108722" cy="284219"/>
            <a:chOff x="4708803" y="3255964"/>
            <a:chExt cx="2213309" cy="284219"/>
          </a:xfrm>
        </p:grpSpPr>
        <p:cxnSp>
          <p:nvCxnSpPr>
            <p:cNvPr id="57" name="直接连接符 56"/>
            <p:cNvCxnSpPr/>
            <p:nvPr/>
          </p:nvCxnSpPr>
          <p:spPr>
            <a:xfrm>
              <a:off x="5495234" y="3540183"/>
              <a:ext cx="1426878" cy="0"/>
            </a:xfrm>
            <a:prstGeom prst="line">
              <a:avLst/>
            </a:prstGeom>
            <a:ln w="19050" cap="rnd">
              <a:gradFill flip="none" rotWithShape="1">
                <a:gsLst>
                  <a:gs pos="0">
                    <a:schemeClr val="accent1">
                      <a:alpha val="0"/>
                    </a:schemeClr>
                  </a:gs>
                  <a:gs pos="100000">
                    <a:schemeClr val="accent2">
                      <a:lumMod val="60000"/>
                      <a:lumOff val="4000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988774" y="3464524"/>
              <a:ext cx="885489" cy="0"/>
            </a:xfrm>
            <a:prstGeom prst="line">
              <a:avLst/>
            </a:prstGeom>
            <a:ln w="25400" cap="rnd">
              <a:gradFill flip="none" rotWithShape="1">
                <a:gsLst>
                  <a:gs pos="0">
                    <a:schemeClr val="accent1">
                      <a:alpha val="0"/>
                    </a:schemeClr>
                  </a:gs>
                  <a:gs pos="100000">
                    <a:schemeClr val="accent2">
                      <a:lumMod val="60000"/>
                      <a:lumOff val="40000"/>
                    </a:schemeClr>
                  </a:gs>
                </a:gsLst>
                <a:lin ang="0" scaled="1"/>
                <a:tileRect/>
              </a:gradFill>
              <a:prstDash val="sysDot"/>
              <a:roun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708803" y="3255964"/>
              <a:ext cx="1426876" cy="0"/>
            </a:xfrm>
            <a:prstGeom prst="line">
              <a:avLst/>
            </a:prstGeom>
            <a:ln w="19050" cap="rnd">
              <a:gradFill flip="none" rotWithShape="1">
                <a:gsLst>
                  <a:gs pos="0">
                    <a:schemeClr val="accent1">
                      <a:alpha val="0"/>
                    </a:schemeClr>
                  </a:gs>
                  <a:gs pos="100000">
                    <a:schemeClr val="accent2">
                      <a:lumMod val="60000"/>
                      <a:lumOff val="40000"/>
                      <a:alpha val="5900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5277600" y="4545643"/>
            <a:ext cx="1538249" cy="418608"/>
            <a:chOff x="5402043" y="4731080"/>
            <a:chExt cx="1538249" cy="418608"/>
          </a:xfrm>
        </p:grpSpPr>
        <p:cxnSp>
          <p:nvCxnSpPr>
            <p:cNvPr id="61" name="直接连接符 60"/>
            <p:cNvCxnSpPr/>
            <p:nvPr/>
          </p:nvCxnSpPr>
          <p:spPr>
            <a:xfrm flipH="1">
              <a:off x="5402043" y="5149688"/>
              <a:ext cx="1359451" cy="0"/>
            </a:xfrm>
            <a:prstGeom prst="line">
              <a:avLst/>
            </a:prstGeom>
            <a:ln w="19050" cap="rnd">
              <a:gradFill flip="none" rotWithShape="1">
                <a:gsLst>
                  <a:gs pos="1000">
                    <a:schemeClr val="accent2">
                      <a:lumMod val="60000"/>
                      <a:lumOff val="40000"/>
                      <a:alpha val="0"/>
                    </a:schemeClr>
                  </a:gs>
                  <a:gs pos="100000">
                    <a:schemeClr val="accent1"/>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6179083" y="4951966"/>
              <a:ext cx="695375" cy="0"/>
            </a:xfrm>
            <a:prstGeom prst="line">
              <a:avLst/>
            </a:prstGeom>
            <a:ln w="25400" cap="rnd">
              <a:gradFill flip="none" rotWithShape="1">
                <a:gsLst>
                  <a:gs pos="1000">
                    <a:schemeClr val="accent2">
                      <a:lumMod val="60000"/>
                      <a:lumOff val="40000"/>
                      <a:alpha val="0"/>
                    </a:schemeClr>
                  </a:gs>
                  <a:gs pos="100000">
                    <a:schemeClr val="accent1"/>
                  </a:gs>
                </a:gsLst>
                <a:lin ang="0" scaled="1"/>
                <a:tileRect/>
              </a:gradFill>
              <a:prstDash val="sysDot"/>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5580841" y="4731080"/>
              <a:ext cx="1359451" cy="0"/>
            </a:xfrm>
            <a:prstGeom prst="line">
              <a:avLst/>
            </a:prstGeom>
            <a:ln w="19050" cap="rnd">
              <a:gradFill flip="none" rotWithShape="1">
                <a:gsLst>
                  <a:gs pos="1000">
                    <a:schemeClr val="accent2">
                      <a:lumMod val="60000"/>
                      <a:lumOff val="40000"/>
                      <a:alpha val="0"/>
                    </a:schemeClr>
                  </a:gs>
                  <a:gs pos="99000">
                    <a:schemeClr val="accent1">
                      <a:alpha val="2300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flipH="1">
            <a:off x="10283181" y="3556895"/>
            <a:ext cx="193086" cy="193083"/>
            <a:chOff x="1889842" y="2941075"/>
            <a:chExt cx="380289" cy="380285"/>
          </a:xfrm>
        </p:grpSpPr>
        <p:sp>
          <p:nvSpPr>
            <p:cNvPr id="69" name="椭圆 68"/>
            <p:cNvSpPr/>
            <p:nvPr/>
          </p:nvSpPr>
          <p:spPr>
            <a:xfrm>
              <a:off x="1889842" y="2941075"/>
              <a:ext cx="380289" cy="380285"/>
            </a:xfrm>
            <a:prstGeom prst="ellipse">
              <a:avLst/>
            </a:prstGeom>
            <a:gradFill flip="none" rotWithShape="1">
              <a:gsLst>
                <a:gs pos="27000">
                  <a:schemeClr val="bg1">
                    <a:alpha val="0"/>
                  </a:schemeClr>
                </a:gs>
                <a:gs pos="84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987592" y="3038823"/>
              <a:ext cx="184789" cy="184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flipH="1">
            <a:off x="10057089" y="4483258"/>
            <a:ext cx="193086" cy="193083"/>
            <a:chOff x="1889842" y="2941075"/>
            <a:chExt cx="380289" cy="380285"/>
          </a:xfrm>
        </p:grpSpPr>
        <p:sp>
          <p:nvSpPr>
            <p:cNvPr id="72" name="椭圆 71"/>
            <p:cNvSpPr/>
            <p:nvPr/>
          </p:nvSpPr>
          <p:spPr>
            <a:xfrm>
              <a:off x="1889842" y="2941075"/>
              <a:ext cx="380289" cy="380285"/>
            </a:xfrm>
            <a:prstGeom prst="ellipse">
              <a:avLst/>
            </a:prstGeom>
            <a:gradFill flip="none" rotWithShape="1">
              <a:gsLst>
                <a:gs pos="27000">
                  <a:schemeClr val="bg1">
                    <a:alpha val="0"/>
                  </a:schemeClr>
                </a:gs>
                <a:gs pos="84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987592" y="3038823"/>
              <a:ext cx="184789" cy="184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flipH="1">
            <a:off x="1988818" y="4483258"/>
            <a:ext cx="193086" cy="193083"/>
            <a:chOff x="1889842" y="2941075"/>
            <a:chExt cx="380289" cy="380285"/>
          </a:xfrm>
        </p:grpSpPr>
        <p:sp>
          <p:nvSpPr>
            <p:cNvPr id="75" name="椭圆 74"/>
            <p:cNvSpPr/>
            <p:nvPr/>
          </p:nvSpPr>
          <p:spPr>
            <a:xfrm>
              <a:off x="1889842" y="2941075"/>
              <a:ext cx="380289" cy="380285"/>
            </a:xfrm>
            <a:prstGeom prst="ellipse">
              <a:avLst/>
            </a:prstGeom>
            <a:gradFill flip="none" rotWithShape="1">
              <a:gsLst>
                <a:gs pos="27000">
                  <a:schemeClr val="bg1">
                    <a:alpha val="0"/>
                  </a:schemeClr>
                </a:gs>
                <a:gs pos="84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987592" y="3038823"/>
              <a:ext cx="184789" cy="1847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1762725" y="3556895"/>
            <a:ext cx="193086" cy="193083"/>
            <a:chOff x="1430418" y="1941917"/>
            <a:chExt cx="193086" cy="193083"/>
          </a:xfrm>
        </p:grpSpPr>
        <p:sp>
          <p:nvSpPr>
            <p:cNvPr id="78" name="椭圆 77"/>
            <p:cNvSpPr/>
            <p:nvPr/>
          </p:nvSpPr>
          <p:spPr>
            <a:xfrm flipH="1">
              <a:off x="1430418" y="1941917"/>
              <a:ext cx="193086" cy="193083"/>
            </a:xfrm>
            <a:prstGeom prst="ellipse">
              <a:avLst/>
            </a:prstGeom>
            <a:gradFill flip="none" rotWithShape="1">
              <a:gsLst>
                <a:gs pos="27000">
                  <a:schemeClr val="bg1">
                    <a:alpha val="0"/>
                  </a:schemeClr>
                </a:gs>
                <a:gs pos="84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flipH="1">
              <a:off x="1480049" y="1991547"/>
              <a:ext cx="93824" cy="938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flipH="1">
            <a:off x="1988819" y="2630530"/>
            <a:ext cx="193086" cy="193083"/>
            <a:chOff x="1889842" y="2941075"/>
            <a:chExt cx="380289" cy="380285"/>
          </a:xfrm>
        </p:grpSpPr>
        <p:sp>
          <p:nvSpPr>
            <p:cNvPr id="81" name="椭圆 80"/>
            <p:cNvSpPr/>
            <p:nvPr/>
          </p:nvSpPr>
          <p:spPr>
            <a:xfrm>
              <a:off x="1889842" y="2941075"/>
              <a:ext cx="380289" cy="380285"/>
            </a:xfrm>
            <a:prstGeom prst="ellipse">
              <a:avLst/>
            </a:prstGeom>
            <a:gradFill flip="none" rotWithShape="1">
              <a:gsLst>
                <a:gs pos="27000">
                  <a:schemeClr val="bg1">
                    <a:alpha val="0"/>
                  </a:schemeClr>
                </a:gs>
                <a:gs pos="84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987592" y="3038823"/>
              <a:ext cx="184789" cy="1847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4" name="平行四边形 3"/>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6" name="平行四边形 5"/>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6350" y="1537335"/>
            <a:ext cx="12198350" cy="2220595"/>
          </a:xfrm>
          <a:prstGeom prst="rect">
            <a:avLst/>
          </a:prstGeom>
          <a:gradFill>
            <a:gsLst>
              <a:gs pos="0">
                <a:schemeClr val="accent1">
                  <a:lumMod val="45000"/>
                  <a:lumOff val="55000"/>
                </a:schemeClr>
              </a:gs>
              <a:gs pos="0">
                <a:schemeClr val="accent2">
                  <a:lumMod val="60000"/>
                  <a:lumOff val="40000"/>
                </a:schemeClr>
              </a:gs>
              <a:gs pos="100000">
                <a:schemeClr val="accent1">
                  <a:lumMod val="75000"/>
                </a:schemeClr>
              </a:gs>
            </a:gsLst>
            <a:lin ang="3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1400"/>
          </a:p>
        </p:txBody>
      </p:sp>
      <p:sp>
        <p:nvSpPr>
          <p:cNvPr id="51" name="文本框 50"/>
          <p:cNvSpPr txBox="1"/>
          <p:nvPr/>
        </p:nvSpPr>
        <p:spPr>
          <a:xfrm>
            <a:off x="1804670" y="2264728"/>
            <a:ext cx="2103755" cy="706755"/>
          </a:xfrm>
          <a:prstGeom prst="rect">
            <a:avLst/>
          </a:prstGeom>
          <a:noFill/>
        </p:spPr>
        <p:txBody>
          <a:bodyPr wrap="square"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noProof="0" dirty="0">
                <a:ln>
                  <a:noFill/>
                </a:ln>
                <a:solidFill>
                  <a:schemeClr val="bg1"/>
                </a:solidFill>
                <a:effectLst/>
                <a:uLnTx/>
                <a:uFillTx/>
                <a:latin typeface="Source Han Sans CN Normal" panose="020B0600000000000000" charset="-122"/>
                <a:ea typeface="Source Han Sans CN Normal" panose="020B0600000000000000" charset="-122"/>
                <a:sym typeface="+mn-ea"/>
              </a:rPr>
              <a:t>输入标题</a:t>
            </a:r>
            <a:endParaRPr lang="zh-CN" altLang="en-US" sz="2000" noProof="0" dirty="0">
              <a:ln>
                <a:noFill/>
              </a:ln>
              <a:solidFill>
                <a:schemeClr val="bg1"/>
              </a:solidFill>
              <a:effectLst/>
              <a:uLnTx/>
              <a:uFillTx/>
              <a:latin typeface="Source Han Sans CN Normal" panose="020B0600000000000000" charset="-122"/>
              <a:ea typeface="Source Han Sans CN Normal" panose="020B0600000000000000" charset="-122"/>
              <a:sym typeface="+mn-ea"/>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noProof="0" dirty="0">
                <a:ln>
                  <a:noFill/>
                </a:ln>
                <a:solidFill>
                  <a:schemeClr val="bg1"/>
                </a:solidFill>
                <a:effectLst/>
                <a:uLnTx/>
                <a:uFillTx/>
                <a:latin typeface="Source Han Sans CN Normal" panose="020B0600000000000000" charset="-122"/>
                <a:ea typeface="Source Han Sans CN Normal" panose="020B0600000000000000" charset="-122"/>
                <a:sym typeface="+mn-ea"/>
              </a:rPr>
              <a:t>输入标题</a:t>
            </a:r>
            <a:endParaRPr lang="zh-CN" altLang="en-US" sz="2000" noProof="0" dirty="0">
              <a:ln>
                <a:noFill/>
              </a:ln>
              <a:solidFill>
                <a:schemeClr val="bg1"/>
              </a:solidFill>
              <a:effectLst/>
              <a:uLnTx/>
              <a:uFillTx/>
              <a:latin typeface="Source Han Sans CN Normal" panose="020B0600000000000000" charset="-122"/>
              <a:ea typeface="Source Han Sans CN Normal" panose="020B0600000000000000" charset="-122"/>
              <a:sym typeface="+mn-ea"/>
            </a:endParaRPr>
          </a:p>
        </p:txBody>
      </p:sp>
      <p:sp>
        <p:nvSpPr>
          <p:cNvPr id="3" name="文本框 2"/>
          <p:cNvSpPr txBox="1"/>
          <p:nvPr/>
        </p:nvSpPr>
        <p:spPr>
          <a:xfrm>
            <a:off x="3949065" y="2047240"/>
            <a:ext cx="7451090" cy="1060450"/>
          </a:xfrm>
          <a:prstGeom prst="rect">
            <a:avLst/>
          </a:prstGeom>
          <a:noFill/>
        </p:spPr>
        <p:txBody>
          <a:bodyPr wrap="square" rtlCol="0">
            <a:spAutoFit/>
          </a:bodyPr>
          <a:p>
            <a:pPr algn="just">
              <a:lnSpc>
                <a:spcPct val="150000"/>
              </a:lnSpc>
            </a:pPr>
            <a:r>
              <a:rPr lang="zh-CN" altLang="en-US" sz="1400">
                <a:solidFill>
                  <a:schemeClr val="bg1"/>
                </a:solidFill>
                <a:latin typeface="Source Han Sans CN Normal" panose="020B0600000000000000" charset="-122"/>
                <a:ea typeface="Source Han Sans CN Normal" panose="020B0600000000000000" charset="-122"/>
                <a:sym typeface="+mn-ea"/>
              </a:rPr>
              <a:t>请在此输入文字请在此输入文字请在此输入文字请在此输入文字请在此输入文字请在此输入文字请在此输入文字请在此输入文字请在此输入文字请在此输入文字请在此输入文字请在此输入文字请在此输入文字请在此输入文字请在此输入文字请在此输入文字</a:t>
            </a:r>
            <a:endParaRPr lang="zh-CN" altLang="en-US" sz="1400">
              <a:solidFill>
                <a:schemeClr val="bg1"/>
              </a:solidFill>
              <a:latin typeface="Source Han Sans CN Normal" panose="020B0600000000000000" charset="-122"/>
              <a:ea typeface="Source Han Sans CN Normal" panose="020B0600000000000000" charset="-122"/>
              <a:sym typeface="+mn-ea"/>
            </a:endParaRPr>
          </a:p>
        </p:txBody>
      </p:sp>
      <p:sp>
        <p:nvSpPr>
          <p:cNvPr id="4" name="object 4"/>
          <p:cNvSpPr txBox="1"/>
          <p:nvPr/>
        </p:nvSpPr>
        <p:spPr>
          <a:xfrm>
            <a:off x="823595" y="5638800"/>
            <a:ext cx="1871345" cy="334645"/>
          </a:xfrm>
          <a:prstGeom prst="rect">
            <a:avLst/>
          </a:prstGeom>
        </p:spPr>
        <p:txBody>
          <a:bodyPr vert="horz" wrap="square" lIns="0" tIns="12065" rIns="0" bIns="0" rtlCol="0">
            <a:spAutoFit/>
          </a:bodyPr>
          <a:p>
            <a:pPr marL="12700" indent="0">
              <a:lnSpc>
                <a:spcPct val="150000"/>
              </a:lnSpc>
              <a:spcBef>
                <a:spcPts val="95"/>
              </a:spcBef>
              <a:buFont typeface="Arial" panose="020B0604020202020204"/>
              <a:buNone/>
              <a:tabLst>
                <a:tab pos="297815" algn="l"/>
                <a:tab pos="298450" algn="l"/>
              </a:tabLst>
            </a:pPr>
            <a:r>
              <a:rPr lang="zh-CN" altLang="en-US" sz="1400">
                <a:latin typeface="Source Han Sans CN Normal" panose="020B0600000000000000" charset="-122"/>
                <a:ea typeface="Source Han Sans CN Normal" panose="020B0600000000000000" charset="-122"/>
                <a:sym typeface="+mn-ea"/>
              </a:rPr>
              <a:t>输入文字</a:t>
            </a:r>
            <a:endParaRPr lang="zh-CN" altLang="en-US" sz="1400" dirty="0">
              <a:solidFill>
                <a:srgbClr val="404040"/>
              </a:solidFill>
              <a:latin typeface="OPPOSans R" panose="00020600040101010101" charset="-122"/>
              <a:ea typeface="OPPOSans R" panose="00020600040101010101" charset="-122"/>
              <a:cs typeface="OPPOSans R" panose="00020600040101010101" charset="-122"/>
              <a:sym typeface="+mn-ea"/>
            </a:endParaRPr>
          </a:p>
        </p:txBody>
      </p:sp>
      <p:sp>
        <p:nvSpPr>
          <p:cNvPr id="7" name="object 4"/>
          <p:cNvSpPr txBox="1"/>
          <p:nvPr/>
        </p:nvSpPr>
        <p:spPr>
          <a:xfrm>
            <a:off x="4512945" y="5697855"/>
            <a:ext cx="1871980" cy="226695"/>
          </a:xfrm>
          <a:prstGeom prst="rect">
            <a:avLst/>
          </a:prstGeom>
        </p:spPr>
        <p:txBody>
          <a:bodyPr vert="horz" wrap="square" lIns="0" tIns="12065" rIns="0" bIns="0" rtlCol="0">
            <a:spAutoFit/>
          </a:bodyPr>
          <a:p>
            <a:pPr marL="12700" indent="0">
              <a:lnSpc>
                <a:spcPct val="100000"/>
              </a:lnSpc>
              <a:spcBef>
                <a:spcPts val="95"/>
              </a:spcBef>
              <a:buFont typeface="Arial" panose="020B0604020202020204"/>
              <a:buNone/>
              <a:tabLst>
                <a:tab pos="297815" algn="l"/>
                <a:tab pos="298450" algn="l"/>
              </a:tabLst>
            </a:pPr>
            <a:r>
              <a:rPr lang="zh-CN" altLang="en-US" sz="1400">
                <a:latin typeface="Source Han Sans CN Normal" panose="020B0600000000000000" charset="-122"/>
                <a:ea typeface="Source Han Sans CN Normal" panose="020B0600000000000000" charset="-122"/>
                <a:sym typeface="+mn-ea"/>
              </a:rPr>
              <a:t>输入文字</a:t>
            </a:r>
            <a:endParaRPr lang="zh-CN" altLang="en-US" sz="1400" dirty="0">
              <a:solidFill>
                <a:srgbClr val="404040"/>
              </a:solidFill>
              <a:latin typeface="OPPOSans R" panose="00020600040101010101" charset="-122"/>
              <a:ea typeface="OPPOSans R" panose="00020600040101010101" charset="-122"/>
              <a:cs typeface="OPPOSans R" panose="00020600040101010101" charset="-122"/>
              <a:sym typeface="+mn-ea"/>
            </a:endParaRPr>
          </a:p>
        </p:txBody>
      </p:sp>
      <p:sp>
        <p:nvSpPr>
          <p:cNvPr id="9" name="object 4"/>
          <p:cNvSpPr txBox="1"/>
          <p:nvPr/>
        </p:nvSpPr>
        <p:spPr>
          <a:xfrm>
            <a:off x="8202930" y="5643880"/>
            <a:ext cx="3089910" cy="334645"/>
          </a:xfrm>
          <a:prstGeom prst="rect">
            <a:avLst/>
          </a:prstGeom>
        </p:spPr>
        <p:txBody>
          <a:bodyPr vert="horz" wrap="square" lIns="0" tIns="12065" rIns="0" bIns="0" rtlCol="0">
            <a:spAutoFit/>
          </a:bodyPr>
          <a:p>
            <a:pPr marL="12700" indent="0">
              <a:lnSpc>
                <a:spcPct val="150000"/>
              </a:lnSpc>
              <a:spcBef>
                <a:spcPts val="95"/>
              </a:spcBef>
              <a:buFont typeface="Arial" panose="020B0604020202020204"/>
              <a:buNone/>
              <a:tabLst>
                <a:tab pos="297815" algn="l"/>
                <a:tab pos="298450" algn="l"/>
              </a:tabLst>
            </a:pPr>
            <a:r>
              <a:rPr lang="zh-CN" altLang="en-US" sz="1400">
                <a:latin typeface="Source Han Sans CN Normal" panose="020B0600000000000000" charset="-122"/>
                <a:ea typeface="Source Han Sans CN Normal" panose="020B0600000000000000" charset="-122"/>
                <a:sym typeface="+mn-ea"/>
              </a:rPr>
              <a:t>输入文字</a:t>
            </a:r>
            <a:endParaRPr lang="zh-CN" altLang="en-US" sz="1400" dirty="0">
              <a:solidFill>
                <a:srgbClr val="404040"/>
              </a:solidFill>
              <a:latin typeface="OPPOSans R" panose="00020600040101010101" charset="-122"/>
              <a:ea typeface="OPPOSans R" panose="00020600040101010101" charset="-122"/>
              <a:cs typeface="OPPOSans R" panose="00020600040101010101" charset="-122"/>
              <a:sym typeface="+mn-ea"/>
            </a:endParaRPr>
          </a:p>
        </p:txBody>
      </p:sp>
      <p:pic>
        <p:nvPicPr>
          <p:cNvPr id="56" name="图片 55" descr="gongzuo"/>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9500" y="2355850"/>
            <a:ext cx="566420" cy="566420"/>
          </a:xfrm>
          <a:prstGeom prst="rect">
            <a:avLst/>
          </a:prstGeom>
        </p:spPr>
      </p:pic>
      <p:pic>
        <p:nvPicPr>
          <p:cNvPr id="10" name="图片 9"/>
          <p:cNvPicPr>
            <a:picLocks noChangeAspect="1"/>
          </p:cNvPicPr>
          <p:nvPr/>
        </p:nvPicPr>
        <p:blipFill>
          <a:blip r:embed="rId3"/>
          <a:stretch>
            <a:fillRect/>
          </a:stretch>
        </p:blipFill>
        <p:spPr>
          <a:xfrm>
            <a:off x="823595" y="3542030"/>
            <a:ext cx="3125470" cy="2097405"/>
          </a:xfrm>
          <a:prstGeom prst="rect">
            <a:avLst/>
          </a:prstGeom>
        </p:spPr>
      </p:pic>
      <p:pic>
        <p:nvPicPr>
          <p:cNvPr id="11" name="图片 10"/>
          <p:cNvPicPr>
            <a:picLocks noChangeAspect="1"/>
          </p:cNvPicPr>
          <p:nvPr/>
        </p:nvPicPr>
        <p:blipFill>
          <a:blip r:embed="rId3"/>
          <a:stretch>
            <a:fillRect/>
          </a:stretch>
        </p:blipFill>
        <p:spPr>
          <a:xfrm>
            <a:off x="4512945" y="3541395"/>
            <a:ext cx="3125470" cy="2097405"/>
          </a:xfrm>
          <a:prstGeom prst="rect">
            <a:avLst/>
          </a:prstGeom>
        </p:spPr>
      </p:pic>
      <p:pic>
        <p:nvPicPr>
          <p:cNvPr id="14" name="图片 13"/>
          <p:cNvPicPr>
            <a:picLocks noChangeAspect="1"/>
          </p:cNvPicPr>
          <p:nvPr/>
        </p:nvPicPr>
        <p:blipFill>
          <a:blip r:embed="rId3"/>
          <a:stretch>
            <a:fillRect/>
          </a:stretch>
        </p:blipFill>
        <p:spPr>
          <a:xfrm>
            <a:off x="8185150" y="3541395"/>
            <a:ext cx="3125470" cy="20974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1"/>
            <a:ext cx="12192000" cy="2762055"/>
          </a:xfrm>
          <a:prstGeom prst="rect">
            <a:avLst/>
          </a:prstGeom>
          <a:gradFill flip="none" rotWithShape="1">
            <a:gsLst>
              <a:gs pos="0">
                <a:schemeClr val="accent1">
                  <a:lumMod val="90000"/>
                  <a:lumOff val="10000"/>
                </a:schemeClr>
              </a:gs>
              <a:gs pos="81000">
                <a:schemeClr val="accent1">
                  <a:lumMod val="9000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695326" y="1792349"/>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3458213" y="1792349"/>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6221100" y="1792349"/>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8983988" y="1792349"/>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996781" y="507944"/>
            <a:ext cx="6198438" cy="1106805"/>
          </a:xfrm>
          <a:prstGeom prst="rect">
            <a:avLst/>
          </a:prstGeom>
          <a:noFill/>
        </p:spPr>
        <p:txBody>
          <a:bodyPr wrap="square" rtlCol="0">
            <a:spAutoFit/>
          </a:bodyPr>
          <a:lstStyle/>
          <a:p>
            <a:pPr algn="ctr"/>
            <a:r>
              <a:rPr lang="en-US" altLang="zh-CN" sz="6600" dirty="0">
                <a:solidFill>
                  <a:schemeClr val="bg1"/>
                </a:solidFill>
                <a:latin typeface="思源黑体 CN Bold" panose="020B0800000000000000" charset="-122"/>
                <a:ea typeface="思源黑体 CN Bold" panose="020B0800000000000000" charset="-122"/>
              </a:rPr>
              <a:t>CONTENTS</a:t>
            </a:r>
            <a:endParaRPr lang="en-US" altLang="zh-CN" sz="6600" dirty="0">
              <a:solidFill>
                <a:schemeClr val="bg1"/>
              </a:solidFill>
              <a:latin typeface="思源黑体 CN Bold" panose="020B0800000000000000" charset="-122"/>
              <a:ea typeface="思源黑体 CN Bold" panose="020B0800000000000000" charset="-122"/>
            </a:endParaRPr>
          </a:p>
        </p:txBody>
      </p:sp>
      <p:grpSp>
        <p:nvGrpSpPr>
          <p:cNvPr id="52" name="组合 51"/>
          <p:cNvGrpSpPr/>
          <p:nvPr/>
        </p:nvGrpSpPr>
        <p:grpSpPr>
          <a:xfrm>
            <a:off x="3905294" y="2425059"/>
            <a:ext cx="1613394" cy="1613396"/>
            <a:chOff x="1133019" y="2416926"/>
            <a:chExt cx="1613394" cy="1613396"/>
          </a:xfrm>
        </p:grpSpPr>
        <p:sp>
          <p:nvSpPr>
            <p:cNvPr id="54" name="椭圆 53"/>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grpSp>
          <p:nvGrpSpPr>
            <p:cNvPr id="55" name="组合 54"/>
            <p:cNvGrpSpPr/>
            <p:nvPr/>
          </p:nvGrpSpPr>
          <p:grpSpPr>
            <a:xfrm>
              <a:off x="1133019" y="2416926"/>
              <a:ext cx="1613394" cy="1613396"/>
              <a:chOff x="1133019" y="2416926"/>
              <a:chExt cx="1613394" cy="1613396"/>
            </a:xfrm>
          </p:grpSpPr>
          <p:sp>
            <p:nvSpPr>
              <p:cNvPr id="56" name="弧形 55"/>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57" name="弧形 56"/>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53" name="椭圆 52"/>
          <p:cNvSpPr/>
          <p:nvPr/>
        </p:nvSpPr>
        <p:spPr>
          <a:xfrm>
            <a:off x="4165263"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思源黑体 CN Bold" panose="020B0800000000000000" charset="-122"/>
                <a:ea typeface="思源黑体 CN Bold" panose="020B0800000000000000" charset="-122"/>
              </a:rPr>
              <a:t>02</a:t>
            </a:r>
            <a:endParaRPr lang="en-US" altLang="zh-CN" sz="3200" dirty="0">
              <a:solidFill>
                <a:prstClr val="white"/>
              </a:solidFill>
              <a:latin typeface="思源黑体 CN Bold" panose="020B0800000000000000" charset="-122"/>
              <a:ea typeface="思源黑体 CN Bold" panose="020B0800000000000000" charset="-122"/>
            </a:endParaRPr>
          </a:p>
        </p:txBody>
      </p:sp>
      <p:grpSp>
        <p:nvGrpSpPr>
          <p:cNvPr id="59" name="组合 58"/>
          <p:cNvGrpSpPr/>
          <p:nvPr/>
        </p:nvGrpSpPr>
        <p:grpSpPr>
          <a:xfrm>
            <a:off x="6668181" y="2425059"/>
            <a:ext cx="1613394" cy="1613396"/>
            <a:chOff x="1133019" y="2416926"/>
            <a:chExt cx="1613394" cy="1613396"/>
          </a:xfrm>
        </p:grpSpPr>
        <p:sp>
          <p:nvSpPr>
            <p:cNvPr id="61" name="椭圆 60"/>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grpSp>
          <p:nvGrpSpPr>
            <p:cNvPr id="62" name="组合 61"/>
            <p:cNvGrpSpPr/>
            <p:nvPr/>
          </p:nvGrpSpPr>
          <p:grpSpPr>
            <a:xfrm>
              <a:off x="1133019" y="2416926"/>
              <a:ext cx="1613394" cy="1613396"/>
              <a:chOff x="1133019" y="2416926"/>
              <a:chExt cx="1613394" cy="1613396"/>
            </a:xfrm>
          </p:grpSpPr>
          <p:sp>
            <p:nvSpPr>
              <p:cNvPr id="63" name="弧形 62"/>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64" name="弧形 63"/>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60" name="椭圆 59"/>
          <p:cNvSpPr/>
          <p:nvPr/>
        </p:nvSpPr>
        <p:spPr>
          <a:xfrm>
            <a:off x="6928150"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思源黑体 CN Bold" panose="020B0800000000000000" charset="-122"/>
                <a:ea typeface="思源黑体 CN Bold" panose="020B0800000000000000" charset="-122"/>
              </a:rPr>
              <a:t>03</a:t>
            </a:r>
            <a:endParaRPr lang="en-US" altLang="zh-CN" sz="3200" dirty="0">
              <a:solidFill>
                <a:prstClr val="white"/>
              </a:solidFill>
              <a:latin typeface="思源黑体 CN Bold" panose="020B0800000000000000" charset="-122"/>
              <a:ea typeface="思源黑体 CN Bold" panose="020B0800000000000000" charset="-122"/>
            </a:endParaRPr>
          </a:p>
        </p:txBody>
      </p:sp>
      <p:grpSp>
        <p:nvGrpSpPr>
          <p:cNvPr id="66" name="组合 65"/>
          <p:cNvGrpSpPr/>
          <p:nvPr/>
        </p:nvGrpSpPr>
        <p:grpSpPr>
          <a:xfrm>
            <a:off x="9431069" y="2425059"/>
            <a:ext cx="1613394" cy="1613396"/>
            <a:chOff x="1133019" y="2416926"/>
            <a:chExt cx="1613394" cy="1613396"/>
          </a:xfrm>
        </p:grpSpPr>
        <p:sp>
          <p:nvSpPr>
            <p:cNvPr id="68" name="椭圆 67"/>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grpSp>
          <p:nvGrpSpPr>
            <p:cNvPr id="69" name="组合 68"/>
            <p:cNvGrpSpPr/>
            <p:nvPr/>
          </p:nvGrpSpPr>
          <p:grpSpPr>
            <a:xfrm>
              <a:off x="1133019" y="2416926"/>
              <a:ext cx="1613394" cy="1613396"/>
              <a:chOff x="1133019" y="2416926"/>
              <a:chExt cx="1613394" cy="1613396"/>
            </a:xfrm>
          </p:grpSpPr>
          <p:sp>
            <p:nvSpPr>
              <p:cNvPr id="70" name="弧形 69"/>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71" name="弧形 70"/>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67" name="椭圆 66"/>
          <p:cNvSpPr/>
          <p:nvPr/>
        </p:nvSpPr>
        <p:spPr>
          <a:xfrm>
            <a:off x="969103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思源黑体 CN Bold" panose="020B0800000000000000" charset="-122"/>
                <a:ea typeface="思源黑体 CN Bold" panose="020B0800000000000000" charset="-122"/>
              </a:rPr>
              <a:t>04</a:t>
            </a:r>
            <a:endParaRPr lang="en-US" altLang="zh-CN" sz="3200" dirty="0">
              <a:solidFill>
                <a:prstClr val="white"/>
              </a:solidFill>
              <a:latin typeface="思源黑体 CN Bold" panose="020B0800000000000000" charset="-122"/>
              <a:ea typeface="思源黑体 CN Bold" panose="020B0800000000000000" charset="-122"/>
            </a:endParaRPr>
          </a:p>
        </p:txBody>
      </p:sp>
      <p:grpSp>
        <p:nvGrpSpPr>
          <p:cNvPr id="49" name="组合 48"/>
          <p:cNvGrpSpPr/>
          <p:nvPr/>
        </p:nvGrpSpPr>
        <p:grpSpPr>
          <a:xfrm>
            <a:off x="1133019" y="2425059"/>
            <a:ext cx="1613394" cy="1613396"/>
            <a:chOff x="1133019" y="2416926"/>
            <a:chExt cx="1613394" cy="1613396"/>
          </a:xfrm>
        </p:grpSpPr>
        <p:sp>
          <p:nvSpPr>
            <p:cNvPr id="21" name="椭圆 20"/>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grpSp>
          <p:nvGrpSpPr>
            <p:cNvPr id="48" name="组合 47"/>
            <p:cNvGrpSpPr/>
            <p:nvPr/>
          </p:nvGrpSpPr>
          <p:grpSpPr>
            <a:xfrm>
              <a:off x="1133019" y="2416926"/>
              <a:ext cx="1613394" cy="1613396"/>
              <a:chOff x="1133019" y="2416926"/>
              <a:chExt cx="1613394" cy="1613396"/>
            </a:xfrm>
          </p:grpSpPr>
          <p:sp>
            <p:nvSpPr>
              <p:cNvPr id="25" name="弧形 24"/>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26" name="弧形 25"/>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23" name="椭圆 22"/>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思源黑体 CN Bold" panose="020B0800000000000000" charset="-122"/>
                <a:ea typeface="思源黑体 CN Bold" panose="020B0800000000000000" charset="-122"/>
              </a:rPr>
              <a:t>01</a:t>
            </a:r>
            <a:endParaRPr lang="en-US" altLang="zh-CN" sz="3200" dirty="0">
              <a:solidFill>
                <a:prstClr val="white"/>
              </a:solidFill>
              <a:latin typeface="思源黑体 CN Bold" panose="020B0800000000000000" charset="-122"/>
              <a:ea typeface="思源黑体 CN Bold" panose="020B0800000000000000" charset="-122"/>
            </a:endParaRPr>
          </a:p>
        </p:txBody>
      </p:sp>
      <p:sp>
        <p:nvSpPr>
          <p:cNvPr id="4" name="文本框 3"/>
          <p:cNvSpPr txBox="1"/>
          <p:nvPr/>
        </p:nvSpPr>
        <p:spPr>
          <a:xfrm>
            <a:off x="1188720" y="4615180"/>
            <a:ext cx="1402080" cy="460375"/>
          </a:xfrm>
          <a:prstGeom prst="rect">
            <a:avLst/>
          </a:prstGeom>
          <a:noFill/>
        </p:spPr>
        <p:txBody>
          <a:bodyPr wrap="none" rtlCol="0">
            <a:spAutoFit/>
          </a:bodyPr>
          <a:p>
            <a:r>
              <a:rPr lang="zh-CN" altLang="en-US" sz="2400" b="1">
                <a:solidFill>
                  <a:schemeClr val="tx1">
                    <a:lumMod val="75000"/>
                    <a:lumOff val="25000"/>
                  </a:schemeClr>
                </a:solidFill>
                <a:latin typeface="思源黑体 CN Bold" panose="020B0800000000000000" charset="-122"/>
                <a:ea typeface="思源黑体 CN Bold" panose="020B0800000000000000" charset="-122"/>
              </a:rPr>
              <a:t>企业概况</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endParaRPr>
          </a:p>
        </p:txBody>
      </p:sp>
      <p:sp>
        <p:nvSpPr>
          <p:cNvPr id="2" name="文本框 1"/>
          <p:cNvSpPr txBox="1"/>
          <p:nvPr/>
        </p:nvSpPr>
        <p:spPr>
          <a:xfrm>
            <a:off x="1297305" y="5128260"/>
            <a:ext cx="1165225" cy="521970"/>
          </a:xfrm>
          <a:prstGeom prst="rect">
            <a:avLst/>
          </a:prstGeom>
          <a:noFill/>
        </p:spPr>
        <p:txBody>
          <a:bodyPr wrap="square" rtlCol="0">
            <a:spAutoFit/>
          </a:bodyPr>
          <a:p>
            <a:pPr algn="ctr"/>
            <a:r>
              <a:rPr lang="zh-CN" altLang="en-US" sz="1400">
                <a:solidFill>
                  <a:schemeClr val="bg1">
                    <a:lumMod val="65000"/>
                  </a:schemeClr>
                </a:solidFill>
                <a:latin typeface="Source Han Sans CN Normal" panose="020B0600000000000000" charset="-122"/>
                <a:ea typeface="Source Han Sans CN Normal" panose="020B0600000000000000" charset="-122"/>
              </a:rPr>
              <a:t>Enterprise</a:t>
            </a:r>
            <a:endParaRPr lang="zh-CN" altLang="en-US" sz="1400">
              <a:solidFill>
                <a:schemeClr val="bg1">
                  <a:lumMod val="65000"/>
                </a:schemeClr>
              </a:solidFill>
              <a:latin typeface="Source Han Sans CN Normal" panose="020B0600000000000000" charset="-122"/>
              <a:ea typeface="Source Han Sans CN Normal" panose="020B0600000000000000" charset="-122"/>
            </a:endParaRPr>
          </a:p>
          <a:p>
            <a:pPr algn="ctr"/>
            <a:r>
              <a:rPr lang="en-US" altLang="zh-CN" sz="1400">
                <a:solidFill>
                  <a:schemeClr val="bg1">
                    <a:lumMod val="65000"/>
                  </a:schemeClr>
                </a:solidFill>
                <a:latin typeface="Source Han Sans CN Normal" panose="020B0600000000000000" charset="-122"/>
                <a:ea typeface="Source Han Sans CN Normal" panose="020B0600000000000000" charset="-122"/>
              </a:rPr>
              <a:t>A</a:t>
            </a:r>
            <a:r>
              <a:rPr lang="zh-CN" altLang="en-US" sz="1400">
                <a:solidFill>
                  <a:schemeClr val="bg1">
                    <a:lumMod val="65000"/>
                  </a:schemeClr>
                </a:solidFill>
                <a:latin typeface="Source Han Sans CN Normal" panose="020B0600000000000000" charset="-122"/>
                <a:ea typeface="Source Han Sans CN Normal" panose="020B0600000000000000" charset="-122"/>
              </a:rPr>
              <a:t>nalysis</a:t>
            </a:r>
            <a:endParaRPr lang="zh-CN" altLang="en-US" sz="1400">
              <a:solidFill>
                <a:schemeClr val="bg1">
                  <a:lumMod val="65000"/>
                </a:schemeClr>
              </a:solidFill>
              <a:latin typeface="Source Han Sans CN Normal" panose="020B0600000000000000" charset="-122"/>
              <a:ea typeface="Source Han Sans CN Normal" panose="020B0600000000000000" charset="-122"/>
            </a:endParaRPr>
          </a:p>
        </p:txBody>
      </p:sp>
      <p:sp>
        <p:nvSpPr>
          <p:cNvPr id="3" name="文本框 2"/>
          <p:cNvSpPr txBox="1"/>
          <p:nvPr/>
        </p:nvSpPr>
        <p:spPr>
          <a:xfrm>
            <a:off x="4010660" y="4615180"/>
            <a:ext cx="1402080" cy="460375"/>
          </a:xfrm>
          <a:prstGeom prst="rect">
            <a:avLst/>
          </a:prstGeom>
          <a:noFill/>
        </p:spPr>
        <p:txBody>
          <a:bodyPr wrap="none" rtlCol="0">
            <a:spAutoFit/>
          </a:bodyPr>
          <a:p>
            <a:r>
              <a:rPr lang="zh-CN" altLang="en-US" sz="2400" b="1">
                <a:solidFill>
                  <a:schemeClr val="tx1">
                    <a:lumMod val="75000"/>
                    <a:lumOff val="25000"/>
                  </a:schemeClr>
                </a:solidFill>
                <a:latin typeface="思源黑体 CN Bold" panose="020B0800000000000000" charset="-122"/>
                <a:ea typeface="思源黑体 CN Bold" panose="020B0800000000000000" charset="-122"/>
              </a:rPr>
              <a:t>业务介绍</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4132580" y="5128260"/>
            <a:ext cx="1165225" cy="521970"/>
          </a:xfrm>
          <a:prstGeom prst="rect">
            <a:avLst/>
          </a:prstGeom>
          <a:noFill/>
        </p:spPr>
        <p:txBody>
          <a:bodyPr wrap="square" rtlCol="0">
            <a:spAutoFit/>
          </a:bodyPr>
          <a:p>
            <a:pPr algn="ctr"/>
            <a:r>
              <a:rPr lang="en-US" altLang="zh-CN" sz="1400">
                <a:solidFill>
                  <a:schemeClr val="bg1">
                    <a:lumMod val="65000"/>
                  </a:schemeClr>
                </a:solidFill>
                <a:latin typeface="Source Han Sans CN Normal" panose="020B0600000000000000" charset="-122"/>
                <a:ea typeface="Source Han Sans CN Normal" panose="020B0600000000000000" charset="-122"/>
              </a:rPr>
              <a:t>C</a:t>
            </a:r>
            <a:r>
              <a:rPr lang="zh-CN" altLang="en-US" sz="1400">
                <a:solidFill>
                  <a:schemeClr val="bg1">
                    <a:lumMod val="65000"/>
                  </a:schemeClr>
                </a:solidFill>
                <a:latin typeface="Source Han Sans CN Normal" panose="020B0600000000000000" charset="-122"/>
                <a:ea typeface="Source Han Sans CN Normal" panose="020B0600000000000000" charset="-122"/>
              </a:rPr>
              <a:t>ompetitor</a:t>
            </a:r>
            <a:r>
              <a:rPr lang="en-US" altLang="zh-CN" sz="1400">
                <a:solidFill>
                  <a:schemeClr val="bg1">
                    <a:lumMod val="65000"/>
                  </a:schemeClr>
                </a:solidFill>
                <a:latin typeface="Source Han Sans CN Normal" panose="020B0600000000000000" charset="-122"/>
                <a:ea typeface="Source Han Sans CN Normal" panose="020B0600000000000000" charset="-122"/>
              </a:rPr>
              <a:t>A</a:t>
            </a:r>
            <a:r>
              <a:rPr lang="zh-CN" altLang="en-US" sz="1400">
                <a:solidFill>
                  <a:schemeClr val="bg1">
                    <a:lumMod val="65000"/>
                  </a:schemeClr>
                </a:solidFill>
                <a:latin typeface="Source Han Sans CN Normal" panose="020B0600000000000000" charset="-122"/>
                <a:ea typeface="Source Han Sans CN Normal" panose="020B0600000000000000" charset="-122"/>
              </a:rPr>
              <a:t>nalysis</a:t>
            </a:r>
            <a:endParaRPr lang="zh-CN" altLang="en-US" sz="1400">
              <a:solidFill>
                <a:schemeClr val="bg1">
                  <a:lumMod val="65000"/>
                </a:schemeClr>
              </a:solidFill>
              <a:latin typeface="Source Han Sans CN Normal" panose="020B0600000000000000" charset="-122"/>
              <a:ea typeface="Source Han Sans CN Normal" panose="020B0600000000000000" charset="-122"/>
            </a:endParaRPr>
          </a:p>
        </p:txBody>
      </p:sp>
      <p:sp>
        <p:nvSpPr>
          <p:cNvPr id="27" name="文本框 26"/>
          <p:cNvSpPr txBox="1"/>
          <p:nvPr/>
        </p:nvSpPr>
        <p:spPr>
          <a:xfrm>
            <a:off x="6801485" y="4615180"/>
            <a:ext cx="1402080" cy="460375"/>
          </a:xfrm>
          <a:prstGeom prst="rect">
            <a:avLst/>
          </a:prstGeom>
          <a:noFill/>
        </p:spPr>
        <p:txBody>
          <a:bodyPr wrap="none" rtlCol="0">
            <a:spAutoFit/>
          </a:bodyPr>
          <a:p>
            <a:r>
              <a:rPr lang="zh-CN" altLang="en-US" sz="2400" b="1">
                <a:solidFill>
                  <a:schemeClr val="tx1">
                    <a:lumMod val="75000"/>
                    <a:lumOff val="25000"/>
                  </a:schemeClr>
                </a:solidFill>
                <a:latin typeface="思源黑体 CN Bold" panose="020B0800000000000000" charset="-122"/>
                <a:ea typeface="思源黑体 CN Bold" panose="020B0800000000000000" charset="-122"/>
              </a:rPr>
              <a:t>产品介绍</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endParaRPr>
          </a:p>
        </p:txBody>
      </p:sp>
      <p:sp>
        <p:nvSpPr>
          <p:cNvPr id="31" name="文本框 30"/>
          <p:cNvSpPr txBox="1"/>
          <p:nvPr/>
        </p:nvSpPr>
        <p:spPr>
          <a:xfrm>
            <a:off x="6897370" y="5128260"/>
            <a:ext cx="1165225" cy="521970"/>
          </a:xfrm>
          <a:prstGeom prst="rect">
            <a:avLst/>
          </a:prstGeom>
          <a:noFill/>
        </p:spPr>
        <p:txBody>
          <a:bodyPr wrap="square" rtlCol="0">
            <a:spAutoFit/>
          </a:bodyPr>
          <a:p>
            <a:pPr algn="ctr"/>
            <a:r>
              <a:rPr lang="en-US" altLang="zh-CN" sz="1400">
                <a:solidFill>
                  <a:schemeClr val="bg1">
                    <a:lumMod val="65000"/>
                  </a:schemeClr>
                </a:solidFill>
                <a:latin typeface="Source Han Sans CN Normal" panose="020B0600000000000000" charset="-122"/>
                <a:ea typeface="Source Han Sans CN Normal" panose="020B0600000000000000" charset="-122"/>
              </a:rPr>
              <a:t>P</a:t>
            </a:r>
            <a:r>
              <a:rPr lang="zh-CN" altLang="en-US" sz="1400">
                <a:solidFill>
                  <a:schemeClr val="bg1">
                    <a:lumMod val="65000"/>
                  </a:schemeClr>
                </a:solidFill>
                <a:latin typeface="Source Han Sans CN Normal" panose="020B0600000000000000" charset="-122"/>
                <a:ea typeface="Source Han Sans CN Normal" panose="020B0600000000000000" charset="-122"/>
              </a:rPr>
              <a:t>lanning </a:t>
            </a:r>
            <a:r>
              <a:rPr lang="en-US" altLang="zh-CN" sz="1400">
                <a:solidFill>
                  <a:schemeClr val="bg1">
                    <a:lumMod val="65000"/>
                  </a:schemeClr>
                </a:solidFill>
                <a:latin typeface="Source Han Sans CN Normal" panose="020B0600000000000000" charset="-122"/>
                <a:ea typeface="Source Han Sans CN Normal" panose="020B0600000000000000" charset="-122"/>
              </a:rPr>
              <a:t>S</a:t>
            </a:r>
            <a:r>
              <a:rPr lang="zh-CN" altLang="en-US" sz="1400">
                <a:solidFill>
                  <a:schemeClr val="bg1">
                    <a:lumMod val="65000"/>
                  </a:schemeClr>
                </a:solidFill>
                <a:latin typeface="Source Han Sans CN Normal" panose="020B0600000000000000" charset="-122"/>
                <a:ea typeface="Source Han Sans CN Normal" panose="020B0600000000000000" charset="-122"/>
              </a:rPr>
              <a:t>cheme</a:t>
            </a:r>
            <a:endParaRPr lang="zh-CN" altLang="en-US" sz="1400">
              <a:solidFill>
                <a:schemeClr val="bg1">
                  <a:lumMod val="65000"/>
                </a:schemeClr>
              </a:solidFill>
              <a:latin typeface="Source Han Sans CN Normal" panose="020B0600000000000000" charset="-122"/>
              <a:ea typeface="Source Han Sans CN Normal" panose="020B0600000000000000" charset="-122"/>
            </a:endParaRPr>
          </a:p>
        </p:txBody>
      </p:sp>
      <p:sp>
        <p:nvSpPr>
          <p:cNvPr id="34" name="文本框 33"/>
          <p:cNvSpPr txBox="1"/>
          <p:nvPr/>
        </p:nvSpPr>
        <p:spPr>
          <a:xfrm>
            <a:off x="9592310" y="4615180"/>
            <a:ext cx="1402080" cy="460375"/>
          </a:xfrm>
          <a:prstGeom prst="rect">
            <a:avLst/>
          </a:prstGeom>
          <a:noFill/>
        </p:spPr>
        <p:txBody>
          <a:bodyPr wrap="none" rtlCol="0">
            <a:spAutoFit/>
          </a:bodyPr>
          <a:p>
            <a:r>
              <a:rPr lang="zh-CN" altLang="en-US" sz="2400" b="1">
                <a:solidFill>
                  <a:schemeClr val="tx1">
                    <a:lumMod val="75000"/>
                    <a:lumOff val="25000"/>
                  </a:schemeClr>
                </a:solidFill>
                <a:latin typeface="思源黑体 CN Bold" panose="020B0800000000000000" charset="-122"/>
                <a:ea typeface="思源黑体 CN Bold" panose="020B0800000000000000" charset="-122"/>
              </a:rPr>
              <a:t>公司案例</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endParaRPr>
          </a:p>
        </p:txBody>
      </p:sp>
      <p:sp>
        <p:nvSpPr>
          <p:cNvPr id="38" name="文本框 37"/>
          <p:cNvSpPr txBox="1"/>
          <p:nvPr/>
        </p:nvSpPr>
        <p:spPr>
          <a:xfrm>
            <a:off x="9669145" y="5128260"/>
            <a:ext cx="1165225" cy="521970"/>
          </a:xfrm>
          <a:prstGeom prst="rect">
            <a:avLst/>
          </a:prstGeom>
          <a:noFill/>
        </p:spPr>
        <p:txBody>
          <a:bodyPr wrap="square" rtlCol="0">
            <a:spAutoFit/>
          </a:bodyPr>
          <a:p>
            <a:pPr algn="ctr"/>
            <a:r>
              <a:rPr lang="zh-CN" altLang="en-US" sz="1400">
                <a:solidFill>
                  <a:schemeClr val="bg1">
                    <a:lumMod val="65000"/>
                  </a:schemeClr>
                </a:solidFill>
                <a:latin typeface="Source Han Sans CN Normal" panose="020B0600000000000000" charset="-122"/>
                <a:ea typeface="Source Han Sans CN Normal" panose="020B0600000000000000" charset="-122"/>
              </a:rPr>
              <a:t>Operation </a:t>
            </a:r>
            <a:r>
              <a:rPr lang="en-US" altLang="zh-CN" sz="1400">
                <a:solidFill>
                  <a:schemeClr val="bg1">
                    <a:lumMod val="65000"/>
                  </a:schemeClr>
                </a:solidFill>
                <a:latin typeface="Source Han Sans CN Normal" panose="020B0600000000000000" charset="-122"/>
                <a:ea typeface="Source Han Sans CN Normal" panose="020B0600000000000000" charset="-122"/>
                <a:sym typeface="+mn-ea"/>
              </a:rPr>
              <a:t>S</a:t>
            </a:r>
            <a:r>
              <a:rPr lang="zh-CN" altLang="en-US" sz="1400">
                <a:solidFill>
                  <a:schemeClr val="bg1">
                    <a:lumMod val="65000"/>
                  </a:schemeClr>
                </a:solidFill>
                <a:latin typeface="Source Han Sans CN Normal" panose="020B0600000000000000" charset="-122"/>
                <a:ea typeface="Source Han Sans CN Normal" panose="020B0600000000000000" charset="-122"/>
                <a:sym typeface="+mn-ea"/>
              </a:rPr>
              <a:t>cheme</a:t>
            </a:r>
            <a:endParaRPr lang="zh-CN" altLang="en-US" sz="1400">
              <a:solidFill>
                <a:schemeClr val="bg1">
                  <a:lumMod val="65000"/>
                </a:schemeClr>
              </a:solidFill>
              <a:latin typeface="Source Han Sans CN Normal" panose="020B0600000000000000" charset="-122"/>
              <a:ea typeface="Source Han Sans CN Normal" panose="020B06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78000">
              <a:schemeClr val="accent1"/>
            </a:gs>
            <a:gs pos="12000">
              <a:schemeClr val="accent2">
                <a:lumMod val="40000"/>
                <a:lumOff val="60000"/>
              </a:schemeClr>
            </a:gs>
          </a:gsLst>
          <a:path path="circle">
            <a:fillToRect r="100000" b="100000"/>
          </a:path>
        </a:gradFill>
        <a:effectLst/>
      </p:bgPr>
    </p:bg>
    <p:spTree>
      <p:nvGrpSpPr>
        <p:cNvPr id="1" name=""/>
        <p:cNvGrpSpPr/>
        <p:nvPr/>
      </p:nvGrpSpPr>
      <p:grpSpPr>
        <a:xfrm>
          <a:off x="0" y="0"/>
          <a:ext cx="0" cy="0"/>
          <a:chOff x="0" y="0"/>
          <a:chExt cx="0" cy="0"/>
        </a:xfrm>
      </p:grpSpPr>
      <p:grpSp>
        <p:nvGrpSpPr>
          <p:cNvPr id="33" name="组合 32"/>
          <p:cNvGrpSpPr/>
          <p:nvPr/>
        </p:nvGrpSpPr>
        <p:grpSpPr>
          <a:xfrm>
            <a:off x="-5195401" y="-1312532"/>
            <a:ext cx="9942896" cy="9743068"/>
            <a:chOff x="-5864462" y="-557150"/>
            <a:chExt cx="9942896" cy="9743068"/>
          </a:xfrm>
        </p:grpSpPr>
        <p:sp>
          <p:nvSpPr>
            <p:cNvPr id="36" name="平行四边形 35"/>
            <p:cNvSpPr/>
            <p:nvPr/>
          </p:nvSpPr>
          <p:spPr>
            <a:xfrm rot="16200000" flipH="1">
              <a:off x="-4430960" y="-427607"/>
              <a:ext cx="6548126" cy="628904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rot="16200000" flipH="1">
              <a:off x="-5231654" y="2899766"/>
              <a:ext cx="5653344" cy="6918960"/>
            </a:xfrm>
            <a:prstGeom prst="parallelogram">
              <a:avLst>
                <a:gd name="adj" fmla="val 26962"/>
              </a:avLst>
            </a:prstGeom>
            <a:gradFill flip="none" rotWithShape="0">
              <a:gsLst>
                <a:gs pos="100000">
                  <a:schemeClr val="accent2">
                    <a:alpha val="0"/>
                  </a:schemeClr>
                </a:gs>
                <a:gs pos="0">
                  <a:schemeClr val="accent2">
                    <a:lumMod val="3000"/>
                    <a:lumOff val="97000"/>
                    <a:alpha val="4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a:off x="-881589" y="1399223"/>
              <a:ext cx="5280670" cy="4639376"/>
            </a:xfrm>
            <a:prstGeom prst="parallelogram">
              <a:avLst>
                <a:gd name="adj" fmla="val 22254"/>
              </a:avLst>
            </a:prstGeom>
            <a:gradFill flip="none" rotWithShape="0">
              <a:gsLst>
                <a:gs pos="99000">
                  <a:schemeClr val="accent1">
                    <a:alpha val="0"/>
                  </a:schemeClr>
                </a:gs>
                <a:gs pos="0">
                  <a:schemeClr val="accent2">
                    <a:alpha val="56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1" name="文本框 620"/>
          <p:cNvSpPr txBox="1"/>
          <p:nvPr/>
        </p:nvSpPr>
        <p:spPr>
          <a:xfrm>
            <a:off x="6348279" y="2547559"/>
            <a:ext cx="3376672" cy="829945"/>
          </a:xfrm>
          <a:prstGeom prst="rect">
            <a:avLst/>
          </a:prstGeom>
          <a:noFill/>
        </p:spPr>
        <p:txBody>
          <a:bodyPr wrap="square" rtlCol="0">
            <a:spAutoFit/>
          </a:bodyPr>
          <a:lstStyle/>
          <a:p>
            <a:r>
              <a:rPr lang="zh-CN" altLang="en-US" sz="4800" b="1" dirty="0">
                <a:solidFill>
                  <a:schemeClr val="bg1"/>
                </a:solidFill>
                <a:latin typeface="思源黑体 CN Bold" panose="020B0800000000000000" charset="-122"/>
                <a:ea typeface="思源黑体 CN Bold" panose="020B0800000000000000" charset="-122"/>
              </a:rPr>
              <a:t>感谢观看</a:t>
            </a:r>
            <a:endParaRPr lang="zh-CN" altLang="en-US" sz="4800" b="1" dirty="0">
              <a:solidFill>
                <a:schemeClr val="bg1"/>
              </a:solidFill>
              <a:latin typeface="思源黑体 CN Bold" panose="020B0800000000000000" charset="-122"/>
              <a:ea typeface="思源黑体 CN Bold" panose="020B0800000000000000" charset="-122"/>
            </a:endParaRPr>
          </a:p>
        </p:txBody>
      </p:sp>
      <p:sp>
        <p:nvSpPr>
          <p:cNvPr id="622" name="文本框 621"/>
          <p:cNvSpPr txBox="1"/>
          <p:nvPr/>
        </p:nvSpPr>
        <p:spPr>
          <a:xfrm>
            <a:off x="6348279" y="3443831"/>
            <a:ext cx="4538420" cy="768350"/>
          </a:xfrm>
          <a:prstGeom prst="rect">
            <a:avLst/>
          </a:prstGeom>
          <a:noFill/>
        </p:spPr>
        <p:txBody>
          <a:bodyPr wrap="square" rtlCol="0">
            <a:spAutoFit/>
          </a:bodyPr>
          <a:lstStyle>
            <a:defPPr>
              <a:defRPr lang="zh-CN"/>
            </a:defPPr>
            <a:lvl1pPr>
              <a:defRPr sz="4800">
                <a:solidFill>
                  <a:schemeClr val="bg1"/>
                </a:solidFill>
                <a:latin typeface="+mj-ea"/>
                <a:ea typeface="+mj-ea"/>
              </a:defRPr>
            </a:lvl1pPr>
          </a:lstStyle>
          <a:p>
            <a:r>
              <a:rPr lang="zh-CN" altLang="en-US" sz="4400" b="1" dirty="0">
                <a:latin typeface="思源黑体 CN Bold" panose="020B0800000000000000" charset="-122"/>
                <a:ea typeface="思源黑体 CN Bold" panose="020B0800000000000000" charset="-122"/>
              </a:rPr>
              <a:t>期待与您的合作</a:t>
            </a:r>
            <a:endParaRPr lang="zh-CN" altLang="en-US" sz="4400" b="1" dirty="0">
              <a:latin typeface="思源黑体 CN Bold" panose="020B0800000000000000" charset="-122"/>
              <a:ea typeface="思源黑体 CN Bold" panose="020B0800000000000000" charset="-122"/>
            </a:endParaRPr>
          </a:p>
        </p:txBody>
      </p:sp>
      <p:sp>
        <p:nvSpPr>
          <p:cNvPr id="73" name="任意多边形: 形状 72"/>
          <p:cNvSpPr/>
          <p:nvPr/>
        </p:nvSpPr>
        <p:spPr>
          <a:xfrm>
            <a:off x="6512688" y="4334542"/>
            <a:ext cx="3899145" cy="409575"/>
          </a:xfrm>
          <a:custGeom>
            <a:avLst/>
            <a:gdLst>
              <a:gd name="connsiteX0" fmla="*/ 0 w 4114800"/>
              <a:gd name="connsiteY0" fmla="*/ 0 h 409575"/>
              <a:gd name="connsiteX1" fmla="*/ 1181100 w 4114800"/>
              <a:gd name="connsiteY1" fmla="*/ 0 h 409575"/>
              <a:gd name="connsiteX2" fmla="*/ 1181100 w 4114800"/>
              <a:gd name="connsiteY2" fmla="*/ 409575 h 409575"/>
              <a:gd name="connsiteX3" fmla="*/ 1581150 w 4114800"/>
              <a:gd name="connsiteY3" fmla="*/ 9525 h 409575"/>
              <a:gd name="connsiteX4" fmla="*/ 4114800 w 4114800"/>
              <a:gd name="connsiteY4" fmla="*/ 9525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409575">
                <a:moveTo>
                  <a:pt x="0" y="0"/>
                </a:moveTo>
                <a:lnTo>
                  <a:pt x="1181100" y="0"/>
                </a:lnTo>
                <a:lnTo>
                  <a:pt x="1181100" y="409575"/>
                </a:lnTo>
                <a:lnTo>
                  <a:pt x="1581150" y="9525"/>
                </a:lnTo>
                <a:lnTo>
                  <a:pt x="4114800" y="952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93337" y="5744967"/>
            <a:ext cx="1784214" cy="398780"/>
          </a:xfrm>
          <a:prstGeom prst="rect">
            <a:avLst/>
          </a:prstGeom>
          <a:noFill/>
        </p:spPr>
        <p:txBody>
          <a:bodyPr wrap="square" rtlCol="0">
            <a:spAutoFit/>
          </a:bodyPr>
          <a:p>
            <a:r>
              <a:rPr lang="en-US" altLang="zh-CN"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rPr>
              <a:t>Your LOGO</a:t>
            </a:r>
            <a:endParaRPr lang="en-US" altLang="zh-CN" sz="2000" dirty="0">
              <a:solidFill>
                <a:schemeClr val="bg1">
                  <a:alpha val="88000"/>
                </a:schemeClr>
              </a:solidFill>
              <a:latin typeface="Source Han Sans CN Medium" panose="020B0600000000000000" charset="-122"/>
              <a:ea typeface="Source Han Sans CN Medium" panose="020B0600000000000000" charset="-122"/>
              <a:cs typeface="Source Han Sans CN Medium" panose="020B06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78000">
              <a:schemeClr val="accent1"/>
            </a:gs>
            <a:gs pos="12000">
              <a:schemeClr val="accent2">
                <a:lumMod val="40000"/>
                <a:lumOff val="60000"/>
              </a:schemeClr>
            </a:gs>
          </a:gsLst>
          <a:path path="circle">
            <a:fillToRect r="100000" b="100000"/>
          </a:path>
        </a:gradFill>
        <a:effectLst/>
      </p:bgPr>
    </p:bg>
    <p:spTree>
      <p:nvGrpSpPr>
        <p:cNvPr id="1" name=""/>
        <p:cNvGrpSpPr/>
        <p:nvPr/>
      </p:nvGrpSpPr>
      <p:grpSpPr>
        <a:xfrm>
          <a:off x="0" y="0"/>
          <a:ext cx="0" cy="0"/>
          <a:chOff x="0" y="0"/>
          <a:chExt cx="0" cy="0"/>
        </a:xfrm>
      </p:grpSpPr>
      <p:grpSp>
        <p:nvGrpSpPr>
          <p:cNvPr id="33" name="组合 32"/>
          <p:cNvGrpSpPr/>
          <p:nvPr/>
        </p:nvGrpSpPr>
        <p:grpSpPr>
          <a:xfrm>
            <a:off x="-5195401" y="-1312532"/>
            <a:ext cx="9942896" cy="9743068"/>
            <a:chOff x="-5864462" y="-557150"/>
            <a:chExt cx="9942896" cy="9743068"/>
          </a:xfrm>
        </p:grpSpPr>
        <p:sp>
          <p:nvSpPr>
            <p:cNvPr id="36" name="平行四边形 35"/>
            <p:cNvSpPr/>
            <p:nvPr/>
          </p:nvSpPr>
          <p:spPr>
            <a:xfrm rot="16200000" flipH="1">
              <a:off x="-4430960" y="-427607"/>
              <a:ext cx="6548126" cy="628904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rot="16200000" flipH="1">
              <a:off x="-5231654" y="2899766"/>
              <a:ext cx="5653344" cy="6918960"/>
            </a:xfrm>
            <a:prstGeom prst="parallelogram">
              <a:avLst>
                <a:gd name="adj" fmla="val 26962"/>
              </a:avLst>
            </a:prstGeom>
            <a:gradFill flip="none" rotWithShape="0">
              <a:gsLst>
                <a:gs pos="100000">
                  <a:schemeClr val="accent2">
                    <a:alpha val="0"/>
                  </a:schemeClr>
                </a:gs>
                <a:gs pos="0">
                  <a:schemeClr val="accent2">
                    <a:lumMod val="3000"/>
                    <a:lumOff val="97000"/>
                    <a:alpha val="4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a:off x="-881589" y="1399223"/>
              <a:ext cx="5280670" cy="4639376"/>
            </a:xfrm>
            <a:prstGeom prst="parallelogram">
              <a:avLst>
                <a:gd name="adj" fmla="val 22254"/>
              </a:avLst>
            </a:prstGeom>
            <a:gradFill flip="none" rotWithShape="0">
              <a:gsLst>
                <a:gs pos="99000">
                  <a:schemeClr val="accent1">
                    <a:alpha val="0"/>
                  </a:schemeClr>
                </a:gs>
                <a:gs pos="0">
                  <a:schemeClr val="accent2">
                    <a:alpha val="56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6590665" y="2807335"/>
            <a:ext cx="5384800" cy="1106805"/>
          </a:xfrm>
          <a:prstGeom prst="rect">
            <a:avLst/>
          </a:prstGeom>
          <a:noFill/>
          <a:scene3d>
            <a:camera prst="orthographicFront"/>
            <a:lightRig rig="threePt" dir="t"/>
          </a:scene3d>
        </p:spPr>
        <p:txBody>
          <a:bodyPr wrap="square" rtlCol="0">
            <a:spAutoFit/>
          </a:bodyPr>
          <a:lstStyle/>
          <a:p>
            <a:r>
              <a:rPr lang="en-US" altLang="zh-CN"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01 </a:t>
            </a:r>
            <a:r>
              <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企业概况</a:t>
            </a:r>
            <a:endPar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31" name="文本框 30"/>
          <p:cNvSpPr txBox="1"/>
          <p:nvPr/>
        </p:nvSpPr>
        <p:spPr>
          <a:xfrm>
            <a:off x="6754495" y="2288540"/>
            <a:ext cx="4402455" cy="368300"/>
          </a:xfrm>
          <a:prstGeom prst="rect">
            <a:avLst/>
          </a:prstGeom>
          <a:noFill/>
        </p:spPr>
        <p:txBody>
          <a:bodyPr wrap="square" rtlCol="0">
            <a:spAutoFit/>
          </a:bodyPr>
          <a:lstStyle/>
          <a:p>
            <a:pPr algn="dist"/>
            <a:r>
              <a:rPr lang="en-US" altLang="zh-CN" dirty="0">
                <a:solidFill>
                  <a:schemeClr val="bg1">
                    <a:alpha val="74000"/>
                  </a:schemeClr>
                </a:solidFill>
              </a:rPr>
              <a:t>Enterprise Analysis</a:t>
            </a:r>
            <a:endParaRPr lang="zh-CN" altLang="en-US" dirty="0">
              <a:solidFill>
                <a:schemeClr val="bg1">
                  <a:alpha val="74000"/>
                </a:schemeClr>
              </a:solidFill>
            </a:endParaRPr>
          </a:p>
        </p:txBody>
      </p:sp>
      <p:sp>
        <p:nvSpPr>
          <p:cNvPr id="4" name="任意多边形: 形状 3"/>
          <p:cNvSpPr/>
          <p:nvPr/>
        </p:nvSpPr>
        <p:spPr>
          <a:xfrm>
            <a:off x="6754495" y="4064000"/>
            <a:ext cx="4402455" cy="409575"/>
          </a:xfrm>
          <a:custGeom>
            <a:avLst/>
            <a:gdLst>
              <a:gd name="connsiteX0" fmla="*/ 0 w 4114800"/>
              <a:gd name="connsiteY0" fmla="*/ 0 h 409575"/>
              <a:gd name="connsiteX1" fmla="*/ 1181100 w 4114800"/>
              <a:gd name="connsiteY1" fmla="*/ 0 h 409575"/>
              <a:gd name="connsiteX2" fmla="*/ 1181100 w 4114800"/>
              <a:gd name="connsiteY2" fmla="*/ 409575 h 409575"/>
              <a:gd name="connsiteX3" fmla="*/ 1581150 w 4114800"/>
              <a:gd name="connsiteY3" fmla="*/ 9525 h 409575"/>
              <a:gd name="connsiteX4" fmla="*/ 4114800 w 4114800"/>
              <a:gd name="connsiteY4" fmla="*/ 9525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409575">
                <a:moveTo>
                  <a:pt x="0" y="0"/>
                </a:moveTo>
                <a:lnTo>
                  <a:pt x="1181100" y="0"/>
                </a:lnTo>
                <a:lnTo>
                  <a:pt x="1181100" y="409575"/>
                </a:lnTo>
                <a:lnTo>
                  <a:pt x="1581150" y="9525"/>
                </a:lnTo>
                <a:lnTo>
                  <a:pt x="4114800" y="952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形状 52"/>
          <p:cNvSpPr/>
          <p:nvPr/>
        </p:nvSpPr>
        <p:spPr>
          <a:xfrm rot="2356455">
            <a:off x="5997210" y="-661336"/>
            <a:ext cx="6872522" cy="10928885"/>
          </a:xfrm>
          <a:custGeom>
            <a:avLst/>
            <a:gdLst>
              <a:gd name="connsiteX0" fmla="*/ 0 w 6872522"/>
              <a:gd name="connsiteY0" fmla="*/ 2069849 h 10928885"/>
              <a:gd name="connsiteX1" fmla="*/ 2531182 w 6872522"/>
              <a:gd name="connsiteY1" fmla="*/ 0 h 10928885"/>
              <a:gd name="connsiteX2" fmla="*/ 6872522 w 6872522"/>
              <a:gd name="connsiteY2" fmla="*/ 5308947 h 10928885"/>
              <a:gd name="connsiteX3" fmla="*/ 0 w 6872522"/>
              <a:gd name="connsiteY3" fmla="*/ 10928885 h 10928885"/>
            </a:gdLst>
            <a:ahLst/>
            <a:cxnLst>
              <a:cxn ang="0">
                <a:pos x="connsiteX0" y="connsiteY0"/>
              </a:cxn>
              <a:cxn ang="0">
                <a:pos x="connsiteX1" y="connsiteY1"/>
              </a:cxn>
              <a:cxn ang="0">
                <a:pos x="connsiteX2" y="connsiteY2"/>
              </a:cxn>
              <a:cxn ang="0">
                <a:pos x="connsiteX3" y="connsiteY3"/>
              </a:cxn>
            </a:cxnLst>
            <a:rect l="l" t="t" r="r" b="b"/>
            <a:pathLst>
              <a:path w="6872522" h="10928885">
                <a:moveTo>
                  <a:pt x="0" y="2069849"/>
                </a:moveTo>
                <a:lnTo>
                  <a:pt x="2531182" y="0"/>
                </a:lnTo>
                <a:lnTo>
                  <a:pt x="6872522" y="5308947"/>
                </a:lnTo>
                <a:lnTo>
                  <a:pt x="0" y="10928885"/>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文本框 32"/>
          <p:cNvSpPr txBox="1"/>
          <p:nvPr/>
        </p:nvSpPr>
        <p:spPr>
          <a:xfrm>
            <a:off x="608330" y="349250"/>
            <a:ext cx="3686810" cy="553085"/>
          </a:xfrm>
          <a:prstGeom prst="rect">
            <a:avLst/>
          </a:prstGeom>
          <a:noFill/>
        </p:spPr>
        <p:txBody>
          <a:bodyPr wrap="square" rtlCol="0">
            <a:spAutoFit/>
          </a:bodyPr>
          <a:lstStyle/>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形状 8"/>
          <p:cNvSpPr/>
          <p:nvPr/>
        </p:nvSpPr>
        <p:spPr>
          <a:xfrm rot="21234596">
            <a:off x="5890396" y="3378599"/>
            <a:ext cx="2605975" cy="2605982"/>
          </a:xfrm>
          <a:custGeom>
            <a:avLst/>
            <a:gdLst>
              <a:gd name="connsiteX0" fmla="*/ 1932283 w 2330604"/>
              <a:gd name="connsiteY0" fmla="*/ 0 h 2330604"/>
              <a:gd name="connsiteX1" fmla="*/ 0 w 2330604"/>
              <a:gd name="connsiteY1" fmla="*/ 1932283 h 2330604"/>
              <a:gd name="connsiteX2" fmla="*/ 961904 w 2330604"/>
              <a:gd name="connsiteY2" fmla="*/ 2330604 h 2330604"/>
              <a:gd name="connsiteX3" fmla="*/ 2330605 w 2330604"/>
              <a:gd name="connsiteY3" fmla="*/ 961904 h 2330604"/>
              <a:gd name="connsiteX4" fmla="*/ 1932283 w 2330604"/>
              <a:gd name="connsiteY4" fmla="*/ 0 h 2330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604" h="2330604">
                <a:moveTo>
                  <a:pt x="1932283" y="0"/>
                </a:moveTo>
                <a:lnTo>
                  <a:pt x="0" y="1932283"/>
                </a:lnTo>
                <a:cubicBezTo>
                  <a:pt x="245773" y="2178056"/>
                  <a:pt x="589007" y="2330604"/>
                  <a:pt x="961904" y="2330604"/>
                </a:cubicBezTo>
                <a:cubicBezTo>
                  <a:pt x="1716173" y="2330604"/>
                  <a:pt x="2330605" y="1720410"/>
                  <a:pt x="2330605" y="961904"/>
                </a:cubicBezTo>
                <a:cubicBezTo>
                  <a:pt x="2330605" y="584770"/>
                  <a:pt x="2178056" y="245773"/>
                  <a:pt x="1932283" y="0"/>
                </a:cubicBezTo>
                <a:close/>
              </a:path>
            </a:pathLst>
          </a:custGeom>
          <a:gradFill flip="none" rotWithShape="0">
            <a:gsLst>
              <a:gs pos="0">
                <a:schemeClr val="accent1">
                  <a:lumMod val="20000"/>
                  <a:lumOff val="80000"/>
                </a:schemeClr>
              </a:gs>
              <a:gs pos="32000">
                <a:schemeClr val="accent1">
                  <a:lumMod val="20000"/>
                  <a:lumOff val="80000"/>
                </a:schemeClr>
              </a:gs>
              <a:gs pos="100000">
                <a:schemeClr val="accent1">
                  <a:lumMod val="71000"/>
                  <a:lumOff val="29000"/>
                </a:schemeClr>
              </a:gs>
              <a:gs pos="82000">
                <a:schemeClr val="accent1">
                  <a:lumMod val="90000"/>
                  <a:lumOff val="10000"/>
                </a:schemeClr>
              </a:gs>
              <a:gs pos="72000">
                <a:schemeClr val="accent1"/>
              </a:gs>
            </a:gsLst>
            <a:path path="circle">
              <a:fillToRect l="50000" t="-80000" r="50000" b="180000"/>
            </a:path>
            <a:tileRect/>
          </a:gradFill>
          <a:ln w="42282" cap="flat">
            <a:noFill/>
            <a:prstDash val="solid"/>
            <a:miter/>
          </a:ln>
          <a:effectLst>
            <a:outerShdw blurRad="406400" dist="152400" dir="5400000" sx="98000" sy="98000" algn="t" rotWithShape="0">
              <a:schemeClr val="accent1">
                <a:alpha val="31000"/>
              </a:schemeClr>
            </a:outerShdw>
          </a:effectLst>
        </p:spPr>
        <p:txBody>
          <a:bodyPr rtlCol="0" anchor="ctr"/>
          <a:lstStyle/>
          <a:p>
            <a:endParaRPr lang="zh-CN" altLang="en-US"/>
          </a:p>
        </p:txBody>
      </p:sp>
      <p:sp>
        <p:nvSpPr>
          <p:cNvPr id="15" name="任意多边形: 形状 14"/>
          <p:cNvSpPr/>
          <p:nvPr/>
        </p:nvSpPr>
        <p:spPr>
          <a:xfrm rot="5034596" flipH="1">
            <a:off x="3724085" y="1608660"/>
            <a:ext cx="2605977" cy="2605983"/>
          </a:xfrm>
          <a:custGeom>
            <a:avLst/>
            <a:gdLst>
              <a:gd name="connsiteX0" fmla="*/ 1932283 w 2330604"/>
              <a:gd name="connsiteY0" fmla="*/ 0 h 2330604"/>
              <a:gd name="connsiteX1" fmla="*/ 0 w 2330604"/>
              <a:gd name="connsiteY1" fmla="*/ 1932283 h 2330604"/>
              <a:gd name="connsiteX2" fmla="*/ 961904 w 2330604"/>
              <a:gd name="connsiteY2" fmla="*/ 2330604 h 2330604"/>
              <a:gd name="connsiteX3" fmla="*/ 2330605 w 2330604"/>
              <a:gd name="connsiteY3" fmla="*/ 961904 h 2330604"/>
              <a:gd name="connsiteX4" fmla="*/ 1932283 w 2330604"/>
              <a:gd name="connsiteY4" fmla="*/ 0 h 2330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604" h="2330604">
                <a:moveTo>
                  <a:pt x="1932283" y="0"/>
                </a:moveTo>
                <a:lnTo>
                  <a:pt x="0" y="1932283"/>
                </a:lnTo>
                <a:cubicBezTo>
                  <a:pt x="245773" y="2178056"/>
                  <a:pt x="589007" y="2330604"/>
                  <a:pt x="961904" y="2330604"/>
                </a:cubicBezTo>
                <a:cubicBezTo>
                  <a:pt x="1716173" y="2330604"/>
                  <a:pt x="2330605" y="1720410"/>
                  <a:pt x="2330605" y="961904"/>
                </a:cubicBezTo>
                <a:cubicBezTo>
                  <a:pt x="2330605" y="584770"/>
                  <a:pt x="2178056" y="245773"/>
                  <a:pt x="1932283" y="0"/>
                </a:cubicBezTo>
                <a:close/>
              </a:path>
            </a:pathLst>
          </a:custGeom>
          <a:gradFill flip="none" rotWithShape="0">
            <a:gsLst>
              <a:gs pos="0">
                <a:schemeClr val="accent2">
                  <a:lumMod val="20000"/>
                  <a:lumOff val="80000"/>
                </a:schemeClr>
              </a:gs>
              <a:gs pos="41000">
                <a:schemeClr val="accent2">
                  <a:lumMod val="20000"/>
                  <a:lumOff val="80000"/>
                </a:schemeClr>
              </a:gs>
              <a:gs pos="100000">
                <a:schemeClr val="accent2">
                  <a:lumMod val="60000"/>
                  <a:lumOff val="40000"/>
                </a:schemeClr>
              </a:gs>
              <a:gs pos="82000">
                <a:schemeClr val="accent2"/>
              </a:gs>
              <a:gs pos="72000">
                <a:schemeClr val="accent2"/>
              </a:gs>
            </a:gsLst>
            <a:path path="circle">
              <a:fillToRect l="50000" t="-80000" r="50000" b="180000"/>
            </a:path>
            <a:tileRect/>
          </a:gradFill>
          <a:ln w="42282" cap="flat">
            <a:noFill/>
            <a:prstDash val="solid"/>
            <a:miter/>
          </a:ln>
          <a:effectLst>
            <a:outerShdw blurRad="406400" dist="152400" dir="5400000" sx="98000" sy="98000" algn="t" rotWithShape="0">
              <a:schemeClr val="accent1">
                <a:alpha val="31000"/>
              </a:schemeClr>
            </a:outerShdw>
          </a:effectLst>
        </p:spPr>
        <p:txBody>
          <a:bodyPr rtlCol="0" anchor="ctr"/>
          <a:lstStyle/>
          <a:p>
            <a:endParaRPr lang="zh-CN" altLang="en-US"/>
          </a:p>
        </p:txBody>
      </p:sp>
      <p:sp>
        <p:nvSpPr>
          <p:cNvPr id="10" name="任意多边形: 形状 9"/>
          <p:cNvSpPr/>
          <p:nvPr/>
        </p:nvSpPr>
        <p:spPr>
          <a:xfrm rot="21234596">
            <a:off x="5865230" y="3400714"/>
            <a:ext cx="2166158" cy="2166136"/>
          </a:xfrm>
          <a:custGeom>
            <a:avLst/>
            <a:gdLst>
              <a:gd name="connsiteX0" fmla="*/ 1032205 w 1937261"/>
              <a:gd name="connsiteY0" fmla="*/ 1032181 h 1937237"/>
              <a:gd name="connsiteX1" fmla="*/ 1934784 w 1937261"/>
              <a:gd name="connsiteY1" fmla="*/ 2477 h 1937237"/>
              <a:gd name="connsiteX2" fmla="*/ 900843 w 1937261"/>
              <a:gd name="connsiteY2" fmla="*/ 905057 h 1937237"/>
              <a:gd name="connsiteX3" fmla="*/ 2501 w 1937261"/>
              <a:gd name="connsiteY3" fmla="*/ 1934760 h 1937237"/>
              <a:gd name="connsiteX4" fmla="*/ 1032205 w 1937261"/>
              <a:gd name="connsiteY4" fmla="*/ 1032181 h 1937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261" h="1937237">
                <a:moveTo>
                  <a:pt x="1032205" y="1032181"/>
                </a:moveTo>
                <a:cubicBezTo>
                  <a:pt x="1566125" y="498260"/>
                  <a:pt x="1972921" y="36377"/>
                  <a:pt x="1934784" y="2477"/>
                </a:cubicBezTo>
                <a:cubicBezTo>
                  <a:pt x="1896647" y="-35660"/>
                  <a:pt x="1434764" y="371137"/>
                  <a:pt x="900843" y="905057"/>
                </a:cubicBezTo>
                <a:cubicBezTo>
                  <a:pt x="366923" y="1434740"/>
                  <a:pt x="-35636" y="1896623"/>
                  <a:pt x="2501" y="1934760"/>
                </a:cubicBezTo>
                <a:cubicBezTo>
                  <a:pt x="36401" y="1972897"/>
                  <a:pt x="498284" y="1566101"/>
                  <a:pt x="1032205" y="1032181"/>
                </a:cubicBezTo>
                <a:close/>
              </a:path>
            </a:pathLst>
          </a:custGeom>
          <a:gradFill>
            <a:gsLst>
              <a:gs pos="46000">
                <a:schemeClr val="accent1">
                  <a:lumMod val="10000"/>
                  <a:lumOff val="90000"/>
                </a:schemeClr>
              </a:gs>
              <a:gs pos="83000">
                <a:schemeClr val="accent1">
                  <a:lumMod val="55000"/>
                  <a:lumOff val="45000"/>
                </a:schemeClr>
              </a:gs>
            </a:gsLst>
            <a:path path="circle">
              <a:fillToRect l="50000" t="-80000" r="50000" b="180000"/>
            </a:path>
          </a:gradFill>
          <a:ln w="42282" cap="flat">
            <a:noFill/>
            <a:prstDash val="solid"/>
            <a:miter/>
          </a:ln>
        </p:spPr>
        <p:txBody>
          <a:bodyPr rtlCol="0" anchor="ctr"/>
          <a:lstStyle/>
          <a:p>
            <a:endParaRPr lang="zh-CN" altLang="en-US"/>
          </a:p>
        </p:txBody>
      </p:sp>
      <p:sp>
        <p:nvSpPr>
          <p:cNvPr id="16" name="任意多边形: 形状 15"/>
          <p:cNvSpPr/>
          <p:nvPr/>
        </p:nvSpPr>
        <p:spPr>
          <a:xfrm rot="5034596" flipH="1">
            <a:off x="4522378" y="2300411"/>
            <a:ext cx="2166159" cy="2166137"/>
          </a:xfrm>
          <a:custGeom>
            <a:avLst/>
            <a:gdLst>
              <a:gd name="connsiteX0" fmla="*/ 1032205 w 1937261"/>
              <a:gd name="connsiteY0" fmla="*/ 1032181 h 1937237"/>
              <a:gd name="connsiteX1" fmla="*/ 1934784 w 1937261"/>
              <a:gd name="connsiteY1" fmla="*/ 2477 h 1937237"/>
              <a:gd name="connsiteX2" fmla="*/ 900843 w 1937261"/>
              <a:gd name="connsiteY2" fmla="*/ 905057 h 1937237"/>
              <a:gd name="connsiteX3" fmla="*/ 2501 w 1937261"/>
              <a:gd name="connsiteY3" fmla="*/ 1934760 h 1937237"/>
              <a:gd name="connsiteX4" fmla="*/ 1032205 w 1937261"/>
              <a:gd name="connsiteY4" fmla="*/ 1032181 h 1937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261" h="1937237">
                <a:moveTo>
                  <a:pt x="1032205" y="1032181"/>
                </a:moveTo>
                <a:cubicBezTo>
                  <a:pt x="1566125" y="498260"/>
                  <a:pt x="1972921" y="36377"/>
                  <a:pt x="1934784" y="2477"/>
                </a:cubicBezTo>
                <a:cubicBezTo>
                  <a:pt x="1896647" y="-35660"/>
                  <a:pt x="1434764" y="371137"/>
                  <a:pt x="900843" y="905057"/>
                </a:cubicBezTo>
                <a:cubicBezTo>
                  <a:pt x="366923" y="1434740"/>
                  <a:pt x="-35636" y="1896623"/>
                  <a:pt x="2501" y="1934760"/>
                </a:cubicBezTo>
                <a:cubicBezTo>
                  <a:pt x="36401" y="1972897"/>
                  <a:pt x="498284" y="1566101"/>
                  <a:pt x="1032205" y="1032181"/>
                </a:cubicBezTo>
                <a:close/>
              </a:path>
            </a:pathLst>
          </a:custGeom>
          <a:gradFill>
            <a:gsLst>
              <a:gs pos="46000">
                <a:schemeClr val="accent1">
                  <a:lumMod val="10000"/>
                  <a:lumOff val="90000"/>
                </a:schemeClr>
              </a:gs>
              <a:gs pos="83000">
                <a:schemeClr val="accent1">
                  <a:lumMod val="55000"/>
                  <a:lumOff val="45000"/>
                </a:schemeClr>
              </a:gs>
            </a:gsLst>
            <a:path path="circle">
              <a:fillToRect l="50000" t="-80000" r="50000" b="180000"/>
            </a:path>
          </a:gradFill>
          <a:ln w="42282" cap="flat">
            <a:noFill/>
            <a:prstDash val="solid"/>
            <a:miter/>
          </a:ln>
        </p:spPr>
        <p:txBody>
          <a:bodyPr rtlCol="0" anchor="ctr"/>
          <a:lstStyle/>
          <a:p>
            <a:endParaRPr lang="zh-CN" altLang="en-US"/>
          </a:p>
        </p:txBody>
      </p:sp>
      <p:sp>
        <p:nvSpPr>
          <p:cNvPr id="31" name="任意多边形: 形状 30"/>
          <p:cNvSpPr/>
          <p:nvPr/>
        </p:nvSpPr>
        <p:spPr>
          <a:xfrm rot="2334596">
            <a:off x="5376943" y="2246600"/>
            <a:ext cx="1417795" cy="3063396"/>
          </a:xfrm>
          <a:custGeom>
            <a:avLst/>
            <a:gdLst>
              <a:gd name="connsiteX0" fmla="*/ 167065 w 2390734"/>
              <a:gd name="connsiteY0" fmla="*/ 0 h 5165599"/>
              <a:gd name="connsiteX1" fmla="*/ 2215321 w 2390734"/>
              <a:gd name="connsiteY1" fmla="*/ 0 h 5165599"/>
              <a:gd name="connsiteX2" fmla="*/ 2215321 w 2390734"/>
              <a:gd name="connsiteY2" fmla="*/ 10830 h 5165599"/>
              <a:gd name="connsiteX3" fmla="*/ 2221245 w 2390734"/>
              <a:gd name="connsiteY3" fmla="*/ 6606 h 5165599"/>
              <a:gd name="connsiteX4" fmla="*/ 2390734 w 2390734"/>
              <a:gd name="connsiteY4" fmla="*/ 2582784 h 5165599"/>
              <a:gd name="connsiteX5" fmla="*/ 2221249 w 2390734"/>
              <a:gd name="connsiteY5" fmla="*/ 5158962 h 5165599"/>
              <a:gd name="connsiteX6" fmla="*/ 2215321 w 2390734"/>
              <a:gd name="connsiteY6" fmla="*/ 5154769 h 5165599"/>
              <a:gd name="connsiteX7" fmla="*/ 2215321 w 2390734"/>
              <a:gd name="connsiteY7" fmla="*/ 5165599 h 5165599"/>
              <a:gd name="connsiteX8" fmla="*/ 167065 w 2390734"/>
              <a:gd name="connsiteY8" fmla="*/ 5165599 h 5165599"/>
              <a:gd name="connsiteX9" fmla="*/ 167065 w 2390734"/>
              <a:gd name="connsiteY9" fmla="*/ 5157278 h 5165599"/>
              <a:gd name="connsiteX10" fmla="*/ 151755 w 2390734"/>
              <a:gd name="connsiteY10" fmla="*/ 5146605 h 5165599"/>
              <a:gd name="connsiteX11" fmla="*/ 0 w 2390734"/>
              <a:gd name="connsiteY11" fmla="*/ 2582786 h 5165599"/>
              <a:gd name="connsiteX12" fmla="*/ 151759 w 2390734"/>
              <a:gd name="connsiteY12" fmla="*/ 18966 h 5165599"/>
              <a:gd name="connsiteX13" fmla="*/ 167065 w 2390734"/>
              <a:gd name="connsiteY13" fmla="*/ 8296 h 516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0734" h="5165599">
                <a:moveTo>
                  <a:pt x="167065" y="0"/>
                </a:moveTo>
                <a:lnTo>
                  <a:pt x="2215321" y="0"/>
                </a:lnTo>
                <a:lnTo>
                  <a:pt x="2215321" y="10830"/>
                </a:lnTo>
                <a:lnTo>
                  <a:pt x="2221245" y="6606"/>
                </a:lnTo>
                <a:cubicBezTo>
                  <a:pt x="2317287" y="957"/>
                  <a:pt x="2390731" y="1159106"/>
                  <a:pt x="2390734" y="2582784"/>
                </a:cubicBezTo>
                <a:cubicBezTo>
                  <a:pt x="2390733" y="4006462"/>
                  <a:pt x="2317291" y="5164611"/>
                  <a:pt x="2221249" y="5158962"/>
                </a:cubicBezTo>
                <a:lnTo>
                  <a:pt x="2215321" y="5154769"/>
                </a:lnTo>
                <a:lnTo>
                  <a:pt x="2215321" y="5165599"/>
                </a:lnTo>
                <a:lnTo>
                  <a:pt x="167065" y="5165599"/>
                </a:lnTo>
                <a:lnTo>
                  <a:pt x="167065" y="5157278"/>
                </a:lnTo>
                <a:lnTo>
                  <a:pt x="151755" y="5146605"/>
                </a:lnTo>
                <a:cubicBezTo>
                  <a:pt x="64550" y="5018808"/>
                  <a:pt x="1" y="3917484"/>
                  <a:pt x="0" y="2582786"/>
                </a:cubicBezTo>
                <a:cubicBezTo>
                  <a:pt x="3" y="1248087"/>
                  <a:pt x="64554" y="146763"/>
                  <a:pt x="151759" y="18966"/>
                </a:cubicBezTo>
                <a:lnTo>
                  <a:pt x="167065" y="8296"/>
                </a:lnTo>
                <a:close/>
              </a:path>
            </a:pathLst>
          </a:custGeom>
          <a:gradFill flip="none" rotWithShape="1">
            <a:gsLst>
              <a:gs pos="0">
                <a:schemeClr val="accent1">
                  <a:lumMod val="30000"/>
                  <a:lumOff val="70000"/>
                </a:schemeClr>
              </a:gs>
              <a:gs pos="14000">
                <a:schemeClr val="accent1">
                  <a:lumMod val="10000"/>
                  <a:lumOff val="90000"/>
                  <a:alpha val="13000"/>
                </a:schemeClr>
              </a:gs>
              <a:gs pos="100000">
                <a:schemeClr val="accent2">
                  <a:lumMod val="60000"/>
                  <a:lumOff val="40000"/>
                  <a:alpha val="84000"/>
                </a:schemeClr>
              </a:gs>
            </a:gsLst>
            <a:lin ang="5400000" scaled="1"/>
            <a:tileRect/>
          </a:gradFill>
          <a:ln>
            <a:noFill/>
          </a:ln>
          <a:effectLst>
            <a:outerShdw blurRad="406400" dist="152400" dir="5400000" sx="98000" sy="98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文本框 34"/>
          <p:cNvSpPr txBox="1"/>
          <p:nvPr/>
        </p:nvSpPr>
        <p:spPr>
          <a:xfrm>
            <a:off x="4002074" y="2140993"/>
            <a:ext cx="1348452" cy="9531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a:t>
            </a:r>
            <a:endPar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文字</a:t>
            </a:r>
            <a:endPar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endParaRPr>
          </a:p>
        </p:txBody>
      </p:sp>
      <p:sp>
        <p:nvSpPr>
          <p:cNvPr id="36" name="文本框 35"/>
          <p:cNvSpPr txBox="1"/>
          <p:nvPr/>
        </p:nvSpPr>
        <p:spPr>
          <a:xfrm>
            <a:off x="6941858" y="4545746"/>
            <a:ext cx="1348452" cy="9531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a:t>
            </a:r>
            <a:endPar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文字</a:t>
            </a:r>
            <a:endParaRPr lang="zh-CN" altLang="en-US" sz="2800" dirty="0">
              <a:solidFill>
                <a:schemeClr val="bg1"/>
              </a:solidFill>
              <a:latin typeface="+mj-ea"/>
              <a:ea typeface="+mj-ea"/>
            </a:endParaRPr>
          </a:p>
        </p:txBody>
      </p:sp>
      <p:sp>
        <p:nvSpPr>
          <p:cNvPr id="97" name="矩形: 圆角 96"/>
          <p:cNvSpPr/>
          <p:nvPr/>
        </p:nvSpPr>
        <p:spPr>
          <a:xfrm>
            <a:off x="694055" y="4501515"/>
            <a:ext cx="2915920" cy="1245870"/>
          </a:xfrm>
          <a:prstGeom prst="roundRect">
            <a:avLst>
              <a:gd name="adj" fmla="val 15531"/>
            </a:avLst>
          </a:prstGeom>
          <a:solidFill>
            <a:schemeClr val="bg1"/>
          </a:solidFill>
          <a:ln>
            <a:noFill/>
          </a:ln>
          <a:effectLst>
            <a:outerShdw blurRad="241300" dist="152400" dir="5400000" sx="98000" sy="98000" algn="t" rotWithShape="0">
              <a:schemeClr val="accent1">
                <a:lumMod val="60000"/>
                <a:lumOff val="4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圆角 93"/>
          <p:cNvSpPr/>
          <p:nvPr/>
        </p:nvSpPr>
        <p:spPr>
          <a:xfrm>
            <a:off x="694055" y="2960370"/>
            <a:ext cx="2915920" cy="1167130"/>
          </a:xfrm>
          <a:prstGeom prst="roundRect">
            <a:avLst>
              <a:gd name="adj" fmla="val 15531"/>
            </a:avLst>
          </a:prstGeom>
          <a:solidFill>
            <a:schemeClr val="bg1"/>
          </a:solidFill>
          <a:ln>
            <a:noFill/>
          </a:ln>
          <a:effectLst>
            <a:outerShdw blurRad="241300" dist="152400" dir="5400000" sx="98000" sy="98000" algn="t" rotWithShape="0">
              <a:schemeClr val="accent1">
                <a:lumMod val="60000"/>
                <a:lumOff val="4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矩形: 圆角 92"/>
          <p:cNvSpPr/>
          <p:nvPr/>
        </p:nvSpPr>
        <p:spPr>
          <a:xfrm>
            <a:off x="694085" y="1599877"/>
            <a:ext cx="2915690" cy="1073217"/>
          </a:xfrm>
          <a:prstGeom prst="roundRect">
            <a:avLst>
              <a:gd name="adj" fmla="val 15531"/>
            </a:avLst>
          </a:prstGeom>
          <a:solidFill>
            <a:schemeClr val="bg1"/>
          </a:solidFill>
          <a:ln>
            <a:noFill/>
          </a:ln>
          <a:effectLst>
            <a:outerShdw blurRad="241300" dist="152400" dir="5400000" sx="98000" sy="98000" algn="t" rotWithShape="0">
              <a:schemeClr val="accent1">
                <a:lumMod val="60000"/>
                <a:lumOff val="4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777" y="1733949"/>
            <a:ext cx="2277705" cy="779780"/>
          </a:xfrm>
          <a:prstGeom prst="rect">
            <a:avLst/>
          </a:prstGeom>
          <a:noFill/>
        </p:spPr>
        <p:txBody>
          <a:bodyPr wrap="square" rtlCol="0">
            <a:spAutoFit/>
          </a:bodyPr>
          <a:lstStyle/>
          <a:p>
            <a:pPr algn="ctr">
              <a:lnSpc>
                <a:spcPct val="14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a:t>
            </a:r>
            <a:endParaRPr lang="zh-CN" altLang="en-US" sz="1600" dirty="0">
              <a:solidFill>
                <a:schemeClr val="tx1">
                  <a:lumMod val="75000"/>
                  <a:lumOff val="25000"/>
                </a:schemeClr>
              </a:solidFill>
            </a:endParaRPr>
          </a:p>
        </p:txBody>
      </p:sp>
      <p:grpSp>
        <p:nvGrpSpPr>
          <p:cNvPr id="59" name="组合 58"/>
          <p:cNvGrpSpPr/>
          <p:nvPr/>
        </p:nvGrpSpPr>
        <p:grpSpPr>
          <a:xfrm>
            <a:off x="865541" y="1820528"/>
            <a:ext cx="343210" cy="343210"/>
            <a:chOff x="1485336" y="2469899"/>
            <a:chExt cx="343210" cy="343210"/>
          </a:xfrm>
        </p:grpSpPr>
        <p:sp>
          <p:nvSpPr>
            <p:cNvPr id="60" name="椭圆 59"/>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a:off x="1576522" y="2561085"/>
              <a:ext cx="160838" cy="160838"/>
            </a:xfrm>
            <a:prstGeom prst="ellipse">
              <a:avLst/>
            </a:prstGeom>
            <a:gradFill>
              <a:gsLst>
                <a:gs pos="0">
                  <a:schemeClr val="accent2">
                    <a:lumMod val="60000"/>
                    <a:lumOff val="40000"/>
                  </a:schemeClr>
                </a:gs>
                <a:gs pos="100000">
                  <a:schemeClr val="accent1"/>
                </a:gs>
              </a:gsLst>
              <a:path path="circle">
                <a:fillToRect r="100000" b="100000"/>
              </a:path>
            </a:gra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文本框 62"/>
          <p:cNvSpPr txBox="1"/>
          <p:nvPr/>
        </p:nvSpPr>
        <p:spPr>
          <a:xfrm>
            <a:off x="1247777" y="3122627"/>
            <a:ext cx="2277705" cy="779780"/>
          </a:xfrm>
          <a:prstGeom prst="rect">
            <a:avLst/>
          </a:prstGeom>
          <a:noFill/>
        </p:spPr>
        <p:txBody>
          <a:bodyPr wrap="square" rtlCol="0">
            <a:spAutoFit/>
          </a:bodyPr>
          <a:lstStyle/>
          <a:p>
            <a:pPr algn="ctr">
              <a:lnSpc>
                <a:spcPct val="14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a:t>
            </a:r>
            <a:endParaRPr lang="zh-CN" altLang="en-US" sz="1600" dirty="0">
              <a:solidFill>
                <a:schemeClr val="tx1">
                  <a:lumMod val="75000"/>
                  <a:lumOff val="25000"/>
                </a:schemeClr>
              </a:solidFill>
            </a:endParaRPr>
          </a:p>
        </p:txBody>
      </p:sp>
      <p:sp>
        <p:nvSpPr>
          <p:cNvPr id="68" name="文本框 67"/>
          <p:cNvSpPr txBox="1"/>
          <p:nvPr/>
        </p:nvSpPr>
        <p:spPr>
          <a:xfrm>
            <a:off x="1247777" y="4737898"/>
            <a:ext cx="2277705" cy="779780"/>
          </a:xfrm>
          <a:prstGeom prst="rect">
            <a:avLst/>
          </a:prstGeom>
          <a:noFill/>
        </p:spPr>
        <p:txBody>
          <a:bodyPr wrap="square" rtlCol="0">
            <a:spAutoFit/>
          </a:bodyPr>
          <a:lstStyle/>
          <a:p>
            <a:pPr algn="ctr">
              <a:lnSpc>
                <a:spcPct val="14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a:t>
            </a:r>
            <a:endParaRPr lang="zh-CN" altLang="en-US" sz="1600" dirty="0">
              <a:solidFill>
                <a:schemeClr val="tx1">
                  <a:lumMod val="75000"/>
                  <a:lumOff val="25000"/>
                </a:schemeClr>
              </a:solidFill>
            </a:endParaRPr>
          </a:p>
        </p:txBody>
      </p:sp>
      <p:sp>
        <p:nvSpPr>
          <p:cNvPr id="100" name="矩形: 圆角 99"/>
          <p:cNvSpPr/>
          <p:nvPr/>
        </p:nvSpPr>
        <p:spPr>
          <a:xfrm flipH="1">
            <a:off x="8561705" y="4500880"/>
            <a:ext cx="2915920" cy="1233805"/>
          </a:xfrm>
          <a:prstGeom prst="roundRect">
            <a:avLst>
              <a:gd name="adj" fmla="val 15531"/>
            </a:avLst>
          </a:prstGeom>
          <a:gradFill>
            <a:gsLst>
              <a:gs pos="0">
                <a:schemeClr val="accent1">
                  <a:lumMod val="10000"/>
                  <a:lumOff val="90000"/>
                </a:schemeClr>
              </a:gs>
              <a:gs pos="100000">
                <a:schemeClr val="accent1">
                  <a:lumMod val="10000"/>
                  <a:lumOff val="90000"/>
                </a:schemeClr>
              </a:gs>
            </a:gsLst>
            <a:lin ang="5400000" scaled="1"/>
          </a:gradFill>
          <a:ln>
            <a:noFill/>
          </a:ln>
          <a:effectLst>
            <a:outerShdw blurRad="241300" dist="152400" dir="5400000" sx="98000" sy="98000" algn="t" rotWithShape="0">
              <a:schemeClr val="accent1">
                <a:lumMod val="60000"/>
                <a:lumOff val="4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sp>
        <p:nvSpPr>
          <p:cNvPr id="101" name="矩形: 圆角 100"/>
          <p:cNvSpPr/>
          <p:nvPr/>
        </p:nvSpPr>
        <p:spPr>
          <a:xfrm flipH="1">
            <a:off x="8571230" y="2960370"/>
            <a:ext cx="2915920" cy="1167130"/>
          </a:xfrm>
          <a:prstGeom prst="roundRect">
            <a:avLst>
              <a:gd name="adj" fmla="val 15531"/>
            </a:avLst>
          </a:prstGeom>
          <a:gradFill>
            <a:gsLst>
              <a:gs pos="0">
                <a:schemeClr val="accent1">
                  <a:lumMod val="10000"/>
                  <a:lumOff val="90000"/>
                </a:schemeClr>
              </a:gs>
              <a:gs pos="100000">
                <a:schemeClr val="accent1">
                  <a:lumMod val="10000"/>
                  <a:lumOff val="90000"/>
                </a:schemeClr>
              </a:gs>
            </a:gsLst>
            <a:lin ang="5400000" scaled="1"/>
          </a:gradFill>
          <a:ln>
            <a:noFill/>
          </a:ln>
          <a:effectLst>
            <a:outerShdw blurRad="241300" dist="152400" dir="5400000" sx="98000" sy="98000" algn="t" rotWithShape="0">
              <a:schemeClr val="accent1">
                <a:lumMod val="60000"/>
                <a:lumOff val="4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sp>
        <p:nvSpPr>
          <p:cNvPr id="102" name="矩形: 圆角 101"/>
          <p:cNvSpPr/>
          <p:nvPr/>
        </p:nvSpPr>
        <p:spPr>
          <a:xfrm flipH="1">
            <a:off x="8571448" y="1599877"/>
            <a:ext cx="2915690" cy="1073217"/>
          </a:xfrm>
          <a:prstGeom prst="roundRect">
            <a:avLst>
              <a:gd name="adj" fmla="val 15531"/>
            </a:avLst>
          </a:prstGeom>
          <a:gradFill>
            <a:gsLst>
              <a:gs pos="0">
                <a:schemeClr val="accent1">
                  <a:lumMod val="10000"/>
                  <a:lumOff val="90000"/>
                </a:schemeClr>
              </a:gs>
              <a:gs pos="100000">
                <a:schemeClr val="accent1">
                  <a:lumMod val="10000"/>
                  <a:lumOff val="90000"/>
                </a:schemeClr>
              </a:gs>
            </a:gsLst>
            <a:lin ang="5400000" scaled="1"/>
          </a:gradFill>
          <a:ln>
            <a:noFill/>
          </a:ln>
          <a:effectLst>
            <a:outerShdw blurRad="241300" dist="152400" dir="5400000" sx="98000" sy="98000" algn="t" rotWithShape="0">
              <a:schemeClr val="accent1">
                <a:lumMod val="60000"/>
                <a:lumOff val="4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03" name="文本框 102"/>
          <p:cNvSpPr txBox="1"/>
          <p:nvPr/>
        </p:nvSpPr>
        <p:spPr>
          <a:xfrm flipH="1">
            <a:off x="8646326" y="1733949"/>
            <a:ext cx="2277705" cy="779780"/>
          </a:xfrm>
          <a:prstGeom prst="rect">
            <a:avLst/>
          </a:prstGeom>
          <a:noFill/>
        </p:spPr>
        <p:txBody>
          <a:bodyPr wrap="square" rtlCol="0">
            <a:spAutoFit/>
          </a:bodyPr>
          <a:lstStyle/>
          <a:p>
            <a:pPr algn="ctr">
              <a:lnSpc>
                <a:spcPct val="14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a:t>
            </a:r>
            <a:endParaRPr lang="zh-CN" altLang="en-US" sz="1600" dirty="0">
              <a:solidFill>
                <a:schemeClr val="tx1">
                  <a:lumMod val="75000"/>
                  <a:lumOff val="25000"/>
                </a:schemeClr>
              </a:solidFill>
            </a:endParaRPr>
          </a:p>
        </p:txBody>
      </p:sp>
      <p:sp>
        <p:nvSpPr>
          <p:cNvPr id="105" name="文本框 104"/>
          <p:cNvSpPr txBox="1"/>
          <p:nvPr/>
        </p:nvSpPr>
        <p:spPr>
          <a:xfrm flipH="1">
            <a:off x="8646326" y="3122627"/>
            <a:ext cx="2277705" cy="779780"/>
          </a:xfrm>
          <a:prstGeom prst="rect">
            <a:avLst/>
          </a:prstGeom>
          <a:noFill/>
        </p:spPr>
        <p:txBody>
          <a:bodyPr wrap="square" rtlCol="0">
            <a:spAutoFit/>
          </a:bodyPr>
          <a:lstStyle/>
          <a:p>
            <a:pPr algn="ctr">
              <a:lnSpc>
                <a:spcPct val="14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a:t>
            </a:r>
            <a:endParaRPr lang="zh-CN" altLang="en-US" sz="1600" dirty="0">
              <a:solidFill>
                <a:schemeClr val="tx1">
                  <a:lumMod val="75000"/>
                  <a:lumOff val="25000"/>
                </a:schemeClr>
              </a:solidFill>
            </a:endParaRPr>
          </a:p>
        </p:txBody>
      </p:sp>
      <p:sp>
        <p:nvSpPr>
          <p:cNvPr id="107" name="文本框 106"/>
          <p:cNvSpPr txBox="1"/>
          <p:nvPr/>
        </p:nvSpPr>
        <p:spPr>
          <a:xfrm flipH="1">
            <a:off x="8646326" y="4737898"/>
            <a:ext cx="2277705" cy="779780"/>
          </a:xfrm>
          <a:prstGeom prst="rect">
            <a:avLst/>
          </a:prstGeom>
          <a:noFill/>
        </p:spPr>
        <p:txBody>
          <a:bodyPr wrap="square" rtlCol="0">
            <a:spAutoFit/>
          </a:bodyPr>
          <a:lstStyle/>
          <a:p>
            <a:pPr algn="ctr">
              <a:lnSpc>
                <a:spcPct val="140000"/>
              </a:lnSpc>
            </a:pPr>
            <a:r>
              <a:rPr lang="zh-CN" altLang="en-US" sz="16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a:t>
            </a:r>
            <a:endParaRPr lang="zh-CN" altLang="en-US" sz="1600" dirty="0">
              <a:solidFill>
                <a:schemeClr val="tx1">
                  <a:lumMod val="75000"/>
                  <a:lumOff val="25000"/>
                </a:schemeClr>
              </a:solidFill>
            </a:endParaRPr>
          </a:p>
        </p:txBody>
      </p:sp>
      <p:grpSp>
        <p:nvGrpSpPr>
          <p:cNvPr id="122" name="组合 121"/>
          <p:cNvGrpSpPr/>
          <p:nvPr/>
        </p:nvGrpSpPr>
        <p:grpSpPr>
          <a:xfrm>
            <a:off x="865541" y="3157771"/>
            <a:ext cx="343210" cy="343210"/>
            <a:chOff x="1485336" y="2469899"/>
            <a:chExt cx="343210" cy="343210"/>
          </a:xfrm>
        </p:grpSpPr>
        <p:sp>
          <p:nvSpPr>
            <p:cNvPr id="123" name="椭圆 122"/>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4" name="椭圆 123"/>
            <p:cNvSpPr/>
            <p:nvPr/>
          </p:nvSpPr>
          <p:spPr>
            <a:xfrm>
              <a:off x="1576522" y="2561085"/>
              <a:ext cx="160838" cy="160838"/>
            </a:xfrm>
            <a:prstGeom prst="ellipse">
              <a:avLst/>
            </a:prstGeom>
            <a:gradFill>
              <a:gsLst>
                <a:gs pos="0">
                  <a:schemeClr val="accent2">
                    <a:lumMod val="60000"/>
                    <a:lumOff val="40000"/>
                  </a:schemeClr>
                </a:gs>
                <a:gs pos="100000">
                  <a:schemeClr val="accent1"/>
                </a:gs>
              </a:gsLst>
              <a:path path="circle">
                <a:fillToRect r="100000" b="100000"/>
              </a:path>
            </a:gra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5" name="组合 124"/>
          <p:cNvGrpSpPr/>
          <p:nvPr/>
        </p:nvGrpSpPr>
        <p:grpSpPr>
          <a:xfrm>
            <a:off x="865541" y="4773042"/>
            <a:ext cx="343210" cy="343210"/>
            <a:chOff x="1485336" y="2469899"/>
            <a:chExt cx="343210" cy="343210"/>
          </a:xfrm>
        </p:grpSpPr>
        <p:sp>
          <p:nvSpPr>
            <p:cNvPr id="126" name="椭圆 125"/>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7" name="椭圆 126"/>
            <p:cNvSpPr/>
            <p:nvPr/>
          </p:nvSpPr>
          <p:spPr>
            <a:xfrm>
              <a:off x="1576522" y="2561085"/>
              <a:ext cx="160838" cy="160838"/>
            </a:xfrm>
            <a:prstGeom prst="ellipse">
              <a:avLst/>
            </a:prstGeom>
            <a:gradFill>
              <a:gsLst>
                <a:gs pos="0">
                  <a:schemeClr val="accent2">
                    <a:lumMod val="60000"/>
                    <a:lumOff val="40000"/>
                  </a:schemeClr>
                </a:gs>
                <a:gs pos="100000">
                  <a:schemeClr val="accent1"/>
                </a:gs>
              </a:gsLst>
              <a:path path="circle">
                <a:fillToRect r="100000" b="100000"/>
              </a:path>
            </a:gra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8" name="组合 127"/>
          <p:cNvGrpSpPr/>
          <p:nvPr/>
        </p:nvGrpSpPr>
        <p:grpSpPr>
          <a:xfrm>
            <a:off x="10963057" y="4773042"/>
            <a:ext cx="343210" cy="343210"/>
            <a:chOff x="1485336" y="2469899"/>
            <a:chExt cx="343210" cy="343210"/>
          </a:xfrm>
        </p:grpSpPr>
        <p:sp>
          <p:nvSpPr>
            <p:cNvPr id="129" name="椭圆 128"/>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0" name="椭圆 129"/>
            <p:cNvSpPr/>
            <p:nvPr/>
          </p:nvSpPr>
          <p:spPr>
            <a:xfrm>
              <a:off x="1576522" y="2561085"/>
              <a:ext cx="160838" cy="160838"/>
            </a:xfrm>
            <a:prstGeom prst="ellipse">
              <a:avLst/>
            </a:prstGeom>
            <a:gradFill>
              <a:gsLst>
                <a:gs pos="0">
                  <a:schemeClr val="accent2">
                    <a:lumMod val="60000"/>
                    <a:lumOff val="40000"/>
                  </a:schemeClr>
                </a:gs>
                <a:gs pos="100000">
                  <a:schemeClr val="accent1"/>
                </a:gs>
              </a:gsLst>
              <a:path path="circle">
                <a:fillToRect r="100000" b="100000"/>
              </a:path>
            </a:gra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1" name="组合 130"/>
          <p:cNvGrpSpPr/>
          <p:nvPr/>
        </p:nvGrpSpPr>
        <p:grpSpPr>
          <a:xfrm>
            <a:off x="10963057" y="1820528"/>
            <a:ext cx="343210" cy="343210"/>
            <a:chOff x="1485336" y="2469899"/>
            <a:chExt cx="343210" cy="343210"/>
          </a:xfrm>
        </p:grpSpPr>
        <p:sp>
          <p:nvSpPr>
            <p:cNvPr id="132" name="椭圆 131"/>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3" name="椭圆 132"/>
            <p:cNvSpPr/>
            <p:nvPr/>
          </p:nvSpPr>
          <p:spPr>
            <a:xfrm>
              <a:off x="1576522" y="2561085"/>
              <a:ext cx="160838" cy="160838"/>
            </a:xfrm>
            <a:prstGeom prst="ellipse">
              <a:avLst/>
            </a:prstGeom>
            <a:gradFill>
              <a:gsLst>
                <a:gs pos="0">
                  <a:schemeClr val="accent2">
                    <a:lumMod val="60000"/>
                    <a:lumOff val="40000"/>
                  </a:schemeClr>
                </a:gs>
                <a:gs pos="100000">
                  <a:schemeClr val="accent1"/>
                </a:gs>
              </a:gsLst>
              <a:path path="circle">
                <a:fillToRect r="100000" b="100000"/>
              </a:path>
            </a:gra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4" name="组合 133"/>
          <p:cNvGrpSpPr/>
          <p:nvPr/>
        </p:nvGrpSpPr>
        <p:grpSpPr>
          <a:xfrm>
            <a:off x="10963057" y="3157771"/>
            <a:ext cx="343210" cy="343210"/>
            <a:chOff x="1485336" y="2469899"/>
            <a:chExt cx="343210" cy="343210"/>
          </a:xfrm>
        </p:grpSpPr>
        <p:sp>
          <p:nvSpPr>
            <p:cNvPr id="135" name="椭圆 134"/>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6" name="椭圆 135"/>
            <p:cNvSpPr/>
            <p:nvPr/>
          </p:nvSpPr>
          <p:spPr>
            <a:xfrm>
              <a:off x="1576522" y="2561085"/>
              <a:ext cx="160838" cy="160838"/>
            </a:xfrm>
            <a:prstGeom prst="ellipse">
              <a:avLst/>
            </a:prstGeom>
            <a:gradFill>
              <a:gsLst>
                <a:gs pos="0">
                  <a:schemeClr val="accent2">
                    <a:lumMod val="60000"/>
                    <a:lumOff val="40000"/>
                  </a:schemeClr>
                </a:gs>
                <a:gs pos="100000">
                  <a:schemeClr val="accent1"/>
                </a:gs>
              </a:gsLst>
              <a:path path="circle">
                <a:fillToRect r="100000" b="100000"/>
              </a:path>
            </a:gra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平行四边形 1"/>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六边形 5"/>
          <p:cNvSpPr/>
          <p:nvPr/>
        </p:nvSpPr>
        <p:spPr>
          <a:xfrm rot="16200000">
            <a:off x="3280645" y="2785645"/>
            <a:ext cx="3730071" cy="3246239"/>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gradFill>
            <a:gsLst>
              <a:gs pos="0">
                <a:schemeClr val="accent1">
                  <a:lumMod val="75000"/>
                </a:schemeClr>
              </a:gs>
              <a:gs pos="100000">
                <a:schemeClr val="accent1">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六边形 5"/>
          <p:cNvSpPr/>
          <p:nvPr/>
        </p:nvSpPr>
        <p:spPr>
          <a:xfrm rot="16200000">
            <a:off x="5181284" y="2785645"/>
            <a:ext cx="3730071" cy="3246239"/>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gradFill flip="none" rotWithShape="0">
            <a:gsLst>
              <a:gs pos="100000">
                <a:schemeClr val="accent1">
                  <a:lumMod val="60000"/>
                  <a:lumOff val="40000"/>
                  <a:alpha val="52000"/>
                </a:schemeClr>
              </a:gs>
              <a:gs pos="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六边形 5"/>
          <p:cNvSpPr/>
          <p:nvPr/>
        </p:nvSpPr>
        <p:spPr>
          <a:xfrm rot="16200000">
            <a:off x="4230964" y="1064320"/>
            <a:ext cx="3730071" cy="3246239"/>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gradFill flip="none" rotWithShape="0">
            <a:gsLst>
              <a:gs pos="0">
                <a:schemeClr val="accent2"/>
              </a:gs>
              <a:gs pos="100000">
                <a:schemeClr val="accent2">
                  <a:lumMod val="60000"/>
                  <a:lumOff val="40000"/>
                  <a:alpha val="5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任意多边形: 形状 16"/>
          <p:cNvSpPr/>
          <p:nvPr/>
        </p:nvSpPr>
        <p:spPr>
          <a:xfrm rot="16200000">
            <a:off x="5320314" y="3103988"/>
            <a:ext cx="1551371" cy="1345602"/>
          </a:xfrm>
          <a:custGeom>
            <a:avLst/>
            <a:gdLst>
              <a:gd name="connsiteX0" fmla="*/ 1481747 w 1481747"/>
              <a:gd name="connsiteY0" fmla="*/ 642606 h 1285212"/>
              <a:gd name="connsiteX1" fmla="*/ 1200245 w 1481747"/>
              <a:gd name="connsiteY1" fmla="*/ 1205611 h 1285212"/>
              <a:gd name="connsiteX2" fmla="*/ 1071447 w 1481747"/>
              <a:gd name="connsiteY2" fmla="*/ 1285212 h 1285212"/>
              <a:gd name="connsiteX3" fmla="*/ 304318 w 1481747"/>
              <a:gd name="connsiteY3" fmla="*/ 1285212 h 1285212"/>
              <a:gd name="connsiteX4" fmla="*/ 15214 w 1481747"/>
              <a:gd name="connsiteY4" fmla="*/ 707005 h 1285212"/>
              <a:gd name="connsiteX5" fmla="*/ 15214 w 1481747"/>
              <a:gd name="connsiteY5" fmla="*/ 578207 h 1285212"/>
              <a:gd name="connsiteX6" fmla="*/ 304318 w 1481747"/>
              <a:gd name="connsiteY6" fmla="*/ 0 h 1285212"/>
              <a:gd name="connsiteX7" fmla="*/ 1071447 w 1481747"/>
              <a:gd name="connsiteY7" fmla="*/ 0 h 1285212"/>
              <a:gd name="connsiteX8" fmla="*/ 1200245 w 1481747"/>
              <a:gd name="connsiteY8" fmla="*/ 79601 h 128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747" h="1285212">
                <a:moveTo>
                  <a:pt x="1481747" y="642606"/>
                </a:moveTo>
                <a:lnTo>
                  <a:pt x="1200245" y="1205611"/>
                </a:lnTo>
                <a:cubicBezTo>
                  <a:pt x="1175847" y="1254406"/>
                  <a:pt x="1126002" y="1285212"/>
                  <a:pt x="1071447" y="1285212"/>
                </a:cubicBezTo>
                <a:lnTo>
                  <a:pt x="304318" y="1285212"/>
                </a:lnTo>
                <a:lnTo>
                  <a:pt x="15214" y="707005"/>
                </a:lnTo>
                <a:cubicBezTo>
                  <a:pt x="-5071" y="666434"/>
                  <a:pt x="-5071" y="618778"/>
                  <a:pt x="15214" y="578207"/>
                </a:cubicBezTo>
                <a:lnTo>
                  <a:pt x="304318" y="0"/>
                </a:lnTo>
                <a:lnTo>
                  <a:pt x="1071447" y="0"/>
                </a:lnTo>
                <a:cubicBezTo>
                  <a:pt x="1126002" y="0"/>
                  <a:pt x="1175847" y="30806"/>
                  <a:pt x="1200245" y="79601"/>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文本框 20"/>
          <p:cNvSpPr txBox="1"/>
          <p:nvPr/>
        </p:nvSpPr>
        <p:spPr>
          <a:xfrm>
            <a:off x="5262878" y="1644149"/>
            <a:ext cx="1666242"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a:t>
            </a:r>
            <a:endPar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文字</a:t>
            </a:r>
            <a:endParaRPr lang="en-US" altLang="zh-CN" sz="2400" dirty="0">
              <a:solidFill>
                <a:schemeClr val="bg1"/>
              </a:solidFill>
            </a:endParaRPr>
          </a:p>
        </p:txBody>
      </p:sp>
      <p:sp>
        <p:nvSpPr>
          <p:cNvPr id="23" name="文本框 22"/>
          <p:cNvSpPr txBox="1"/>
          <p:nvPr/>
        </p:nvSpPr>
        <p:spPr>
          <a:xfrm>
            <a:off x="8792397" y="1170935"/>
            <a:ext cx="2752407" cy="460375"/>
          </a:xfrm>
          <a:prstGeom prst="rect">
            <a:avLst/>
          </a:prstGeom>
          <a:noFill/>
        </p:spPr>
        <p:txBody>
          <a:bodyPr wrap="square" rtlCol="0">
            <a:spAutoFit/>
          </a:bodyPr>
          <a:lstStyle/>
          <a:p>
            <a:pPr algn="r"/>
            <a:r>
              <a:rPr lang="zh-CN" altLang="en-US" sz="2400" dirty="0">
                <a:gradFill>
                  <a:gsLst>
                    <a:gs pos="9000">
                      <a:schemeClr val="accent2">
                        <a:lumMod val="60000"/>
                        <a:lumOff val="40000"/>
                      </a:schemeClr>
                    </a:gs>
                    <a:gs pos="100000">
                      <a:schemeClr val="accent2">
                        <a:lumMod val="75000"/>
                      </a:schemeClr>
                    </a:gs>
                  </a:gsLst>
                  <a:lin ang="2700000" scaled="1"/>
                </a:gradFill>
                <a:latin typeface="+mj-ea"/>
                <a:ea typeface="+mj-ea"/>
              </a:rPr>
              <a:t>输入文字</a:t>
            </a:r>
            <a:endParaRPr lang="zh-CN" altLang="en-US" sz="2400" dirty="0">
              <a:gradFill>
                <a:gsLst>
                  <a:gs pos="9000">
                    <a:schemeClr val="accent2">
                      <a:lumMod val="60000"/>
                      <a:lumOff val="40000"/>
                    </a:schemeClr>
                  </a:gs>
                  <a:gs pos="100000">
                    <a:schemeClr val="accent2">
                      <a:lumMod val="75000"/>
                    </a:schemeClr>
                  </a:gs>
                </a:gsLst>
                <a:lin ang="2700000" scaled="1"/>
              </a:gradFill>
              <a:latin typeface="+mj-ea"/>
              <a:ea typeface="+mj-ea"/>
            </a:endParaRPr>
          </a:p>
        </p:txBody>
      </p:sp>
      <p:sp>
        <p:nvSpPr>
          <p:cNvPr id="24" name="文本框 23"/>
          <p:cNvSpPr txBox="1"/>
          <p:nvPr/>
        </p:nvSpPr>
        <p:spPr>
          <a:xfrm>
            <a:off x="9337039" y="1781074"/>
            <a:ext cx="2207765" cy="1383665"/>
          </a:xfrm>
          <a:prstGeom prst="rect">
            <a:avLst/>
          </a:prstGeom>
          <a:noFill/>
        </p:spPr>
        <p:txBody>
          <a:bodyPr wrap="square" rtlCol="0">
            <a:spAutoFit/>
          </a:bodyPr>
          <a:lstStyle/>
          <a:p>
            <a:pPr algn="ct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75000"/>
                  <a:lumOff val="25000"/>
                </a:schemeClr>
              </a:solidFill>
            </a:endParaRPr>
          </a:p>
        </p:txBody>
      </p:sp>
      <p:sp>
        <p:nvSpPr>
          <p:cNvPr id="25" name="任意多边形: 形状 24"/>
          <p:cNvSpPr/>
          <p:nvPr/>
        </p:nvSpPr>
        <p:spPr>
          <a:xfrm flipV="1">
            <a:off x="7842077" y="1644149"/>
            <a:ext cx="3647919" cy="222639"/>
          </a:xfrm>
          <a:custGeom>
            <a:avLst/>
            <a:gdLst>
              <a:gd name="connsiteX0" fmla="*/ 0 w 1078230"/>
              <a:gd name="connsiteY0" fmla="*/ 0 h 118110"/>
              <a:gd name="connsiteX1" fmla="*/ 190500 w 1078230"/>
              <a:gd name="connsiteY1" fmla="*/ 118110 h 118110"/>
              <a:gd name="connsiteX2" fmla="*/ 1078230 w 1078230"/>
              <a:gd name="connsiteY2" fmla="*/ 118110 h 118110"/>
              <a:gd name="connsiteX0-1" fmla="*/ 0 w 2557752"/>
              <a:gd name="connsiteY0-2" fmla="*/ 0 h 118110"/>
              <a:gd name="connsiteX1-3" fmla="*/ 190500 w 2557752"/>
              <a:gd name="connsiteY1-4" fmla="*/ 118110 h 118110"/>
              <a:gd name="connsiteX2-5" fmla="*/ 2557752 w 2557752"/>
              <a:gd name="connsiteY2-6" fmla="*/ 118110 h 118110"/>
              <a:gd name="connsiteX0-7" fmla="*/ 0 w 1959475"/>
              <a:gd name="connsiteY0-8" fmla="*/ 0 h 118110"/>
              <a:gd name="connsiteX1-9" fmla="*/ 190500 w 1959475"/>
              <a:gd name="connsiteY1-10" fmla="*/ 118110 h 118110"/>
              <a:gd name="connsiteX2-11" fmla="*/ 1959475 w 1959475"/>
              <a:gd name="connsiteY2-12" fmla="*/ 118110 h 118110"/>
              <a:gd name="connsiteX0-13" fmla="*/ 0 w 2064578"/>
              <a:gd name="connsiteY0-14" fmla="*/ 0 h 118110"/>
              <a:gd name="connsiteX1-15" fmla="*/ 190500 w 2064578"/>
              <a:gd name="connsiteY1-16" fmla="*/ 118110 h 118110"/>
              <a:gd name="connsiteX2-17" fmla="*/ 2064578 w 2064578"/>
              <a:gd name="connsiteY2-18" fmla="*/ 118110 h 118110"/>
              <a:gd name="connsiteX0-19" fmla="*/ 0 w 1935221"/>
              <a:gd name="connsiteY0-20" fmla="*/ 0 h 118110"/>
              <a:gd name="connsiteX1-21" fmla="*/ 190500 w 1935221"/>
              <a:gd name="connsiteY1-22" fmla="*/ 118110 h 118110"/>
              <a:gd name="connsiteX2-23" fmla="*/ 1935221 w 1935221"/>
              <a:gd name="connsiteY2-24" fmla="*/ 118110 h 118110"/>
            </a:gdLst>
            <a:ahLst/>
            <a:cxnLst>
              <a:cxn ang="0">
                <a:pos x="connsiteX0-1" y="connsiteY0-2"/>
              </a:cxn>
              <a:cxn ang="0">
                <a:pos x="connsiteX1-3" y="connsiteY1-4"/>
              </a:cxn>
              <a:cxn ang="0">
                <a:pos x="connsiteX2-5" y="connsiteY2-6"/>
              </a:cxn>
            </a:cxnLst>
            <a:rect l="l" t="t" r="r" b="b"/>
            <a:pathLst>
              <a:path w="1935221" h="118110">
                <a:moveTo>
                  <a:pt x="0" y="0"/>
                </a:moveTo>
                <a:lnTo>
                  <a:pt x="190500" y="118110"/>
                </a:lnTo>
                <a:lnTo>
                  <a:pt x="1935221" y="118110"/>
                </a:lnTo>
              </a:path>
            </a:pathLst>
          </a:custGeom>
          <a:noFill/>
          <a:ln w="9525" cap="rnd">
            <a:solidFill>
              <a:schemeClr val="bg1">
                <a:lumMod val="75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6" name="任意多边形: 形状 25"/>
          <p:cNvSpPr/>
          <p:nvPr/>
        </p:nvSpPr>
        <p:spPr>
          <a:xfrm flipV="1">
            <a:off x="8809618" y="4753109"/>
            <a:ext cx="2733519" cy="222639"/>
          </a:xfrm>
          <a:custGeom>
            <a:avLst/>
            <a:gdLst>
              <a:gd name="connsiteX0" fmla="*/ 0 w 1078230"/>
              <a:gd name="connsiteY0" fmla="*/ 0 h 118110"/>
              <a:gd name="connsiteX1" fmla="*/ 190500 w 1078230"/>
              <a:gd name="connsiteY1" fmla="*/ 118110 h 118110"/>
              <a:gd name="connsiteX2" fmla="*/ 1078230 w 1078230"/>
              <a:gd name="connsiteY2" fmla="*/ 118110 h 118110"/>
              <a:gd name="connsiteX0-1" fmla="*/ 0 w 2557752"/>
              <a:gd name="connsiteY0-2" fmla="*/ 0 h 118110"/>
              <a:gd name="connsiteX1-3" fmla="*/ 190500 w 2557752"/>
              <a:gd name="connsiteY1-4" fmla="*/ 118110 h 118110"/>
              <a:gd name="connsiteX2-5" fmla="*/ 2557752 w 2557752"/>
              <a:gd name="connsiteY2-6" fmla="*/ 118110 h 118110"/>
              <a:gd name="connsiteX0-7" fmla="*/ 0 w 1959475"/>
              <a:gd name="connsiteY0-8" fmla="*/ 0 h 118110"/>
              <a:gd name="connsiteX1-9" fmla="*/ 190500 w 1959475"/>
              <a:gd name="connsiteY1-10" fmla="*/ 118110 h 118110"/>
              <a:gd name="connsiteX2-11" fmla="*/ 1959475 w 1959475"/>
              <a:gd name="connsiteY2-12" fmla="*/ 118110 h 118110"/>
              <a:gd name="connsiteX0-13" fmla="*/ 0 w 2064578"/>
              <a:gd name="connsiteY0-14" fmla="*/ 0 h 118110"/>
              <a:gd name="connsiteX1-15" fmla="*/ 190500 w 2064578"/>
              <a:gd name="connsiteY1-16" fmla="*/ 118110 h 118110"/>
              <a:gd name="connsiteX2-17" fmla="*/ 2064578 w 2064578"/>
              <a:gd name="connsiteY2-18" fmla="*/ 118110 h 118110"/>
              <a:gd name="connsiteX0-19" fmla="*/ 0 w 1935221"/>
              <a:gd name="connsiteY0-20" fmla="*/ 0 h 118110"/>
              <a:gd name="connsiteX1-21" fmla="*/ 190500 w 1935221"/>
              <a:gd name="connsiteY1-22" fmla="*/ 118110 h 118110"/>
              <a:gd name="connsiteX2-23" fmla="*/ 1935221 w 1935221"/>
              <a:gd name="connsiteY2-24" fmla="*/ 118110 h 118110"/>
              <a:gd name="connsiteX0-25" fmla="*/ 0 w 1450132"/>
              <a:gd name="connsiteY0-26" fmla="*/ 0 h 118110"/>
              <a:gd name="connsiteX1-27" fmla="*/ 190500 w 1450132"/>
              <a:gd name="connsiteY1-28" fmla="*/ 118110 h 118110"/>
              <a:gd name="connsiteX2-29" fmla="*/ 1450132 w 1450132"/>
              <a:gd name="connsiteY2-30" fmla="*/ 118110 h 118110"/>
            </a:gdLst>
            <a:ahLst/>
            <a:cxnLst>
              <a:cxn ang="0">
                <a:pos x="connsiteX0-1" y="connsiteY0-2"/>
              </a:cxn>
              <a:cxn ang="0">
                <a:pos x="connsiteX1-3" y="connsiteY1-4"/>
              </a:cxn>
              <a:cxn ang="0">
                <a:pos x="connsiteX2-5" y="connsiteY2-6"/>
              </a:cxn>
            </a:cxnLst>
            <a:rect l="l" t="t" r="r" b="b"/>
            <a:pathLst>
              <a:path w="1450132" h="118110">
                <a:moveTo>
                  <a:pt x="0" y="0"/>
                </a:moveTo>
                <a:lnTo>
                  <a:pt x="190500" y="118110"/>
                </a:lnTo>
                <a:lnTo>
                  <a:pt x="1450132" y="118110"/>
                </a:lnTo>
              </a:path>
            </a:pathLst>
          </a:custGeom>
          <a:noFill/>
          <a:ln w="9525" cap="rnd">
            <a:solidFill>
              <a:schemeClr val="bg1">
                <a:lumMod val="75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7" name="文本框 26"/>
          <p:cNvSpPr txBox="1"/>
          <p:nvPr/>
        </p:nvSpPr>
        <p:spPr>
          <a:xfrm>
            <a:off x="8792397" y="4287515"/>
            <a:ext cx="2752407" cy="460375"/>
          </a:xfrm>
          <a:prstGeom prst="rect">
            <a:avLst/>
          </a:prstGeom>
          <a:noFill/>
        </p:spPr>
        <p:txBody>
          <a:bodyPr wrap="square" rtlCol="0">
            <a:spAutoFit/>
          </a:bodyPr>
          <a:lstStyle/>
          <a:p>
            <a:pPr algn="r"/>
            <a:r>
              <a:rPr lang="zh-CN" altLang="en-US" sz="2400" dirty="0">
                <a:gradFill>
                  <a:gsLst>
                    <a:gs pos="9000">
                      <a:schemeClr val="accent1">
                        <a:lumMod val="60000"/>
                        <a:lumOff val="40000"/>
                      </a:schemeClr>
                    </a:gs>
                    <a:gs pos="100000">
                      <a:schemeClr val="accent1"/>
                    </a:gs>
                  </a:gsLst>
                  <a:lin ang="2700000" scaled="1"/>
                </a:gradFill>
                <a:latin typeface="+mj-ea"/>
                <a:ea typeface="+mj-ea"/>
              </a:rPr>
              <a:t>输入文字</a:t>
            </a:r>
            <a:endParaRPr lang="zh-CN" altLang="en-US" sz="2400" dirty="0">
              <a:gradFill>
                <a:gsLst>
                  <a:gs pos="9000">
                    <a:schemeClr val="accent1">
                      <a:lumMod val="60000"/>
                      <a:lumOff val="40000"/>
                    </a:schemeClr>
                  </a:gs>
                  <a:gs pos="100000">
                    <a:schemeClr val="accent1"/>
                  </a:gs>
                </a:gsLst>
                <a:lin ang="2700000" scaled="1"/>
              </a:gradFill>
              <a:latin typeface="+mj-ea"/>
              <a:ea typeface="+mj-ea"/>
            </a:endParaRPr>
          </a:p>
        </p:txBody>
      </p:sp>
      <p:sp>
        <p:nvSpPr>
          <p:cNvPr id="28" name="文本框 27"/>
          <p:cNvSpPr txBox="1"/>
          <p:nvPr/>
        </p:nvSpPr>
        <p:spPr>
          <a:xfrm>
            <a:off x="9204374" y="4897654"/>
            <a:ext cx="2340430" cy="1383665"/>
          </a:xfrm>
          <a:prstGeom prst="rect">
            <a:avLst/>
          </a:prstGeom>
          <a:noFill/>
        </p:spPr>
        <p:txBody>
          <a:bodyPr wrap="square" rtlCol="0">
            <a:spAutoFit/>
          </a:bodyPr>
          <a:lstStyle/>
          <a:p>
            <a:pPr algn="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75000"/>
                  <a:lumOff val="25000"/>
                </a:schemeClr>
              </a:solidFill>
            </a:endParaRPr>
          </a:p>
        </p:txBody>
      </p:sp>
      <p:sp>
        <p:nvSpPr>
          <p:cNvPr id="29" name="文本框 28"/>
          <p:cNvSpPr txBox="1"/>
          <p:nvPr/>
        </p:nvSpPr>
        <p:spPr>
          <a:xfrm>
            <a:off x="6697715" y="4398418"/>
            <a:ext cx="1917286"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a:t>
            </a:r>
            <a:endPar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文字</a:t>
            </a:r>
            <a:endParaRPr lang="en-US" altLang="zh-CN" sz="2400" dirty="0">
              <a:solidFill>
                <a:schemeClr val="bg1"/>
              </a:solidFill>
            </a:endParaRPr>
          </a:p>
        </p:txBody>
      </p:sp>
      <p:sp>
        <p:nvSpPr>
          <p:cNvPr id="30" name="文本框 29"/>
          <p:cNvSpPr txBox="1"/>
          <p:nvPr/>
        </p:nvSpPr>
        <p:spPr>
          <a:xfrm>
            <a:off x="3546520" y="4398418"/>
            <a:ext cx="1917286"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a:t>
            </a:r>
            <a:endPar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文字</a:t>
            </a:r>
            <a:endParaRPr lang="en-US" altLang="zh-CN" sz="2400" dirty="0">
              <a:solidFill>
                <a:schemeClr val="bg1"/>
              </a:solidFill>
            </a:endParaRPr>
          </a:p>
        </p:txBody>
      </p:sp>
      <p:sp>
        <p:nvSpPr>
          <p:cNvPr id="31" name="任意多边形: 形状 30"/>
          <p:cNvSpPr/>
          <p:nvPr/>
        </p:nvSpPr>
        <p:spPr>
          <a:xfrm flipH="1" flipV="1">
            <a:off x="704223" y="2889783"/>
            <a:ext cx="2992599" cy="222639"/>
          </a:xfrm>
          <a:custGeom>
            <a:avLst/>
            <a:gdLst>
              <a:gd name="connsiteX0" fmla="*/ 0 w 1078230"/>
              <a:gd name="connsiteY0" fmla="*/ 0 h 118110"/>
              <a:gd name="connsiteX1" fmla="*/ 190500 w 1078230"/>
              <a:gd name="connsiteY1" fmla="*/ 118110 h 118110"/>
              <a:gd name="connsiteX2" fmla="*/ 1078230 w 1078230"/>
              <a:gd name="connsiteY2" fmla="*/ 118110 h 118110"/>
              <a:gd name="connsiteX0-1" fmla="*/ 0 w 2557752"/>
              <a:gd name="connsiteY0-2" fmla="*/ 0 h 118110"/>
              <a:gd name="connsiteX1-3" fmla="*/ 190500 w 2557752"/>
              <a:gd name="connsiteY1-4" fmla="*/ 118110 h 118110"/>
              <a:gd name="connsiteX2-5" fmla="*/ 2557752 w 2557752"/>
              <a:gd name="connsiteY2-6" fmla="*/ 118110 h 118110"/>
              <a:gd name="connsiteX0-7" fmla="*/ 0 w 1959475"/>
              <a:gd name="connsiteY0-8" fmla="*/ 0 h 118110"/>
              <a:gd name="connsiteX1-9" fmla="*/ 190500 w 1959475"/>
              <a:gd name="connsiteY1-10" fmla="*/ 118110 h 118110"/>
              <a:gd name="connsiteX2-11" fmla="*/ 1959475 w 1959475"/>
              <a:gd name="connsiteY2-12" fmla="*/ 118110 h 118110"/>
              <a:gd name="connsiteX0-13" fmla="*/ 0 w 2064578"/>
              <a:gd name="connsiteY0-14" fmla="*/ 0 h 118110"/>
              <a:gd name="connsiteX1-15" fmla="*/ 190500 w 2064578"/>
              <a:gd name="connsiteY1-16" fmla="*/ 118110 h 118110"/>
              <a:gd name="connsiteX2-17" fmla="*/ 2064578 w 2064578"/>
              <a:gd name="connsiteY2-18" fmla="*/ 118110 h 118110"/>
              <a:gd name="connsiteX0-19" fmla="*/ 0 w 1935221"/>
              <a:gd name="connsiteY0-20" fmla="*/ 0 h 118110"/>
              <a:gd name="connsiteX1-21" fmla="*/ 190500 w 1935221"/>
              <a:gd name="connsiteY1-22" fmla="*/ 118110 h 118110"/>
              <a:gd name="connsiteX2-23" fmla="*/ 1935221 w 1935221"/>
              <a:gd name="connsiteY2-24" fmla="*/ 118110 h 118110"/>
              <a:gd name="connsiteX0-25" fmla="*/ 0 w 1587574"/>
              <a:gd name="connsiteY0-26" fmla="*/ 0 h 118110"/>
              <a:gd name="connsiteX1-27" fmla="*/ 190500 w 1587574"/>
              <a:gd name="connsiteY1-28" fmla="*/ 118110 h 118110"/>
              <a:gd name="connsiteX2-29" fmla="*/ 1587574 w 1587574"/>
              <a:gd name="connsiteY2-30" fmla="*/ 118110 h 118110"/>
            </a:gdLst>
            <a:ahLst/>
            <a:cxnLst>
              <a:cxn ang="0">
                <a:pos x="connsiteX0-1" y="connsiteY0-2"/>
              </a:cxn>
              <a:cxn ang="0">
                <a:pos x="connsiteX1-3" y="connsiteY1-4"/>
              </a:cxn>
              <a:cxn ang="0">
                <a:pos x="connsiteX2-5" y="connsiteY2-6"/>
              </a:cxn>
            </a:cxnLst>
            <a:rect l="l" t="t" r="r" b="b"/>
            <a:pathLst>
              <a:path w="1587574" h="118110">
                <a:moveTo>
                  <a:pt x="0" y="0"/>
                </a:moveTo>
                <a:lnTo>
                  <a:pt x="190500" y="118110"/>
                </a:lnTo>
                <a:lnTo>
                  <a:pt x="1587574" y="118110"/>
                </a:lnTo>
              </a:path>
            </a:pathLst>
          </a:custGeom>
          <a:noFill/>
          <a:ln w="9525" cap="rnd">
            <a:solidFill>
              <a:schemeClr val="bg1">
                <a:lumMod val="75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2" name="文本框 31"/>
          <p:cNvSpPr txBox="1"/>
          <p:nvPr/>
        </p:nvSpPr>
        <p:spPr>
          <a:xfrm>
            <a:off x="617461" y="2409518"/>
            <a:ext cx="2752407" cy="460375"/>
          </a:xfrm>
          <a:prstGeom prst="rect">
            <a:avLst/>
          </a:prstGeom>
          <a:noFill/>
        </p:spPr>
        <p:txBody>
          <a:bodyPr wrap="square" rtlCol="0">
            <a:spAutoFit/>
          </a:bodyPr>
          <a:lstStyle/>
          <a:p>
            <a:r>
              <a:rPr lang="zh-CN" altLang="en-US" sz="2400" dirty="0">
                <a:gradFill>
                  <a:gsLst>
                    <a:gs pos="9000">
                      <a:schemeClr val="accent1"/>
                    </a:gs>
                    <a:gs pos="100000">
                      <a:schemeClr val="accent1">
                        <a:lumMod val="50000"/>
                      </a:schemeClr>
                    </a:gs>
                  </a:gsLst>
                  <a:lin ang="2700000" scaled="1"/>
                </a:gradFill>
                <a:latin typeface="+mj-ea"/>
                <a:ea typeface="+mj-ea"/>
              </a:rPr>
              <a:t>输入文字</a:t>
            </a:r>
            <a:endParaRPr lang="zh-CN" altLang="en-US" sz="2400" dirty="0">
              <a:gradFill>
                <a:gsLst>
                  <a:gs pos="9000">
                    <a:schemeClr val="accent1"/>
                  </a:gs>
                  <a:gs pos="100000">
                    <a:schemeClr val="accent1">
                      <a:lumMod val="50000"/>
                    </a:schemeClr>
                  </a:gs>
                </a:gsLst>
                <a:lin ang="2700000" scaled="1"/>
              </a:gradFill>
              <a:latin typeface="+mj-ea"/>
              <a:ea typeface="+mj-ea"/>
            </a:endParaRPr>
          </a:p>
        </p:txBody>
      </p:sp>
      <p:sp>
        <p:nvSpPr>
          <p:cNvPr id="33" name="文本框 32"/>
          <p:cNvSpPr txBox="1"/>
          <p:nvPr/>
        </p:nvSpPr>
        <p:spPr>
          <a:xfrm>
            <a:off x="617461" y="3019657"/>
            <a:ext cx="2247659" cy="1383665"/>
          </a:xfrm>
          <a:prstGeom prst="rect">
            <a:avLst/>
          </a:prstGeom>
          <a:noFill/>
        </p:spPr>
        <p:txBody>
          <a:bodyPr wrap="square" rtlCol="0">
            <a:spAutoFit/>
          </a:bodyPr>
          <a:lstStyle/>
          <a:p>
            <a:pPr algn="ctr">
              <a:lnSpc>
                <a:spcPct val="140000"/>
              </a:lnSpc>
            </a:pPr>
            <a:r>
              <a:rPr lang="zh-CN" altLang="en-US" sz="1500"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sz="1500" dirty="0">
              <a:solidFill>
                <a:schemeClr val="tx1">
                  <a:lumMod val="75000"/>
                  <a:lumOff val="25000"/>
                </a:schemeClr>
              </a:solidFill>
            </a:endParaRPr>
          </a:p>
        </p:txBody>
      </p:sp>
      <p:sp>
        <p:nvSpPr>
          <p:cNvPr id="2" name="椭圆 1"/>
          <p:cNvSpPr/>
          <p:nvPr/>
        </p:nvSpPr>
        <p:spPr>
          <a:xfrm>
            <a:off x="7766526" y="1845711"/>
            <a:ext cx="75551" cy="75551"/>
          </a:xfrm>
          <a:prstGeom prst="ellipse">
            <a:avLst/>
          </a:prstGeom>
          <a:noFill/>
          <a:ln w="9525" cap="rnd">
            <a:solidFill>
              <a:schemeClr val="bg1">
                <a:lumMod val="75000"/>
              </a:schemeClr>
            </a:soli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2" name="椭圆 21"/>
          <p:cNvSpPr/>
          <p:nvPr/>
        </p:nvSpPr>
        <p:spPr>
          <a:xfrm>
            <a:off x="8734067" y="4953437"/>
            <a:ext cx="75551" cy="75551"/>
          </a:xfrm>
          <a:prstGeom prst="ellipse">
            <a:avLst/>
          </a:prstGeom>
          <a:noFill/>
          <a:ln w="9525" cap="rnd">
            <a:solidFill>
              <a:schemeClr val="bg1">
                <a:lumMod val="75000"/>
              </a:schemeClr>
            </a:soli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椭圆 33"/>
          <p:cNvSpPr/>
          <p:nvPr/>
        </p:nvSpPr>
        <p:spPr>
          <a:xfrm>
            <a:off x="3691329" y="3098911"/>
            <a:ext cx="75551" cy="75551"/>
          </a:xfrm>
          <a:prstGeom prst="ellipse">
            <a:avLst/>
          </a:prstGeom>
          <a:noFill/>
          <a:ln w="9525" cap="rnd">
            <a:solidFill>
              <a:schemeClr val="bg1">
                <a:lumMod val="75000"/>
              </a:schemeClr>
            </a:soli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文本框 2"/>
          <p:cNvSpPr txBox="1"/>
          <p:nvPr/>
        </p:nvSpPr>
        <p:spPr>
          <a:xfrm>
            <a:off x="608330" y="349250"/>
            <a:ext cx="368681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4" name="平行四边形 3"/>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695325" y="1117600"/>
            <a:ext cx="3259136" cy="5024120"/>
          </a:xfrm>
          <a:prstGeom prst="roundRect">
            <a:avLst>
              <a:gd name="adj" fmla="val 25552"/>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426405" y="1392162"/>
            <a:ext cx="1796976" cy="1796978"/>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9" name="矩形: 圆角 8"/>
          <p:cNvSpPr/>
          <p:nvPr/>
        </p:nvSpPr>
        <p:spPr>
          <a:xfrm>
            <a:off x="4466432" y="1117600"/>
            <a:ext cx="3259136" cy="5024120"/>
          </a:xfrm>
          <a:prstGeom prst="roundRect">
            <a:avLst>
              <a:gd name="adj" fmla="val 25552"/>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97512" y="1392162"/>
            <a:ext cx="1796976" cy="1796978"/>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10" name="矩形: 圆角 9"/>
          <p:cNvSpPr/>
          <p:nvPr/>
        </p:nvSpPr>
        <p:spPr>
          <a:xfrm>
            <a:off x="8237539" y="1117600"/>
            <a:ext cx="3259136" cy="5024120"/>
          </a:xfrm>
          <a:prstGeom prst="roundRect">
            <a:avLst>
              <a:gd name="adj" fmla="val 25552"/>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968619" y="1392162"/>
            <a:ext cx="1796976" cy="1796978"/>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19" name="任意多边形: 形状 18"/>
          <p:cNvSpPr/>
          <p:nvPr/>
        </p:nvSpPr>
        <p:spPr>
          <a:xfrm>
            <a:off x="8237539" y="3429000"/>
            <a:ext cx="3259136" cy="2712721"/>
          </a:xfrm>
          <a:custGeom>
            <a:avLst/>
            <a:gdLst>
              <a:gd name="connsiteX0" fmla="*/ 0 w 3259136"/>
              <a:gd name="connsiteY0" fmla="*/ 0 h 2712721"/>
              <a:gd name="connsiteX1" fmla="*/ 2355583 w 3259136"/>
              <a:gd name="connsiteY1" fmla="*/ 0 h 2712721"/>
              <a:gd name="connsiteX2" fmla="*/ 3259136 w 3259136"/>
              <a:gd name="connsiteY2" fmla="*/ 903553 h 2712721"/>
              <a:gd name="connsiteX3" fmla="*/ 3259136 w 3259136"/>
              <a:gd name="connsiteY3" fmla="*/ 1879947 h 2712721"/>
              <a:gd name="connsiteX4" fmla="*/ 2426362 w 3259136"/>
              <a:gd name="connsiteY4" fmla="*/ 2712721 h 2712721"/>
              <a:gd name="connsiteX5" fmla="*/ 832774 w 3259136"/>
              <a:gd name="connsiteY5" fmla="*/ 2712721 h 2712721"/>
              <a:gd name="connsiteX6" fmla="*/ 0 w 3259136"/>
              <a:gd name="connsiteY6" fmla="*/ 1879947 h 271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9136" h="2712721">
                <a:moveTo>
                  <a:pt x="0" y="0"/>
                </a:moveTo>
                <a:lnTo>
                  <a:pt x="2355583" y="0"/>
                </a:lnTo>
                <a:cubicBezTo>
                  <a:pt x="2854602" y="0"/>
                  <a:pt x="3259136" y="404534"/>
                  <a:pt x="3259136" y="903553"/>
                </a:cubicBezTo>
                <a:lnTo>
                  <a:pt x="3259136" y="1879947"/>
                </a:lnTo>
                <a:cubicBezTo>
                  <a:pt x="3259136" y="2339875"/>
                  <a:pt x="2886290" y="2712721"/>
                  <a:pt x="2426362" y="2712721"/>
                </a:cubicBezTo>
                <a:lnTo>
                  <a:pt x="832774" y="2712721"/>
                </a:lnTo>
                <a:cubicBezTo>
                  <a:pt x="372846" y="2712721"/>
                  <a:pt x="0" y="2339875"/>
                  <a:pt x="0" y="1879947"/>
                </a:cubicBezTo>
                <a:close/>
              </a:path>
            </a:pathLst>
          </a:custGeom>
          <a:gradFill>
            <a:gsLst>
              <a:gs pos="0">
                <a:schemeClr val="accent1"/>
              </a:gs>
              <a:gs pos="100000">
                <a:schemeClr val="accent1">
                  <a:lumMod val="75000"/>
                </a:schemeClr>
              </a:gs>
            </a:gsLst>
            <a:path path="circle">
              <a:fillToRect r="100000" b="100000"/>
            </a:path>
          </a:gradFill>
          <a:ln>
            <a:noFill/>
          </a:ln>
          <a:effectLst>
            <a:outerShdw blurRad="342900" dist="228600" dir="5400000" sx="96000" sy="96000" algn="t" rotWithShape="0">
              <a:schemeClr val="accent1">
                <a:lumMod val="50000"/>
                <a:alpha val="28000"/>
              </a:schemeClr>
            </a:outerShdw>
            <a:reflection blurRad="177800" stA="40000" endPos="2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p:cNvSpPr/>
          <p:nvPr/>
        </p:nvSpPr>
        <p:spPr>
          <a:xfrm>
            <a:off x="4466432" y="3429000"/>
            <a:ext cx="3259136" cy="2712721"/>
          </a:xfrm>
          <a:custGeom>
            <a:avLst/>
            <a:gdLst>
              <a:gd name="connsiteX0" fmla="*/ 0 w 3259136"/>
              <a:gd name="connsiteY0" fmla="*/ 0 h 2712721"/>
              <a:gd name="connsiteX1" fmla="*/ 2355583 w 3259136"/>
              <a:gd name="connsiteY1" fmla="*/ 0 h 2712721"/>
              <a:gd name="connsiteX2" fmla="*/ 3259136 w 3259136"/>
              <a:gd name="connsiteY2" fmla="*/ 903553 h 2712721"/>
              <a:gd name="connsiteX3" fmla="*/ 3259136 w 3259136"/>
              <a:gd name="connsiteY3" fmla="*/ 1879947 h 2712721"/>
              <a:gd name="connsiteX4" fmla="*/ 2426362 w 3259136"/>
              <a:gd name="connsiteY4" fmla="*/ 2712721 h 2712721"/>
              <a:gd name="connsiteX5" fmla="*/ 832774 w 3259136"/>
              <a:gd name="connsiteY5" fmla="*/ 2712721 h 2712721"/>
              <a:gd name="connsiteX6" fmla="*/ 0 w 3259136"/>
              <a:gd name="connsiteY6" fmla="*/ 1879947 h 271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9136" h="2712721">
                <a:moveTo>
                  <a:pt x="0" y="0"/>
                </a:moveTo>
                <a:lnTo>
                  <a:pt x="2355583" y="0"/>
                </a:lnTo>
                <a:cubicBezTo>
                  <a:pt x="2854602" y="0"/>
                  <a:pt x="3259136" y="404534"/>
                  <a:pt x="3259136" y="903553"/>
                </a:cubicBezTo>
                <a:lnTo>
                  <a:pt x="3259136" y="1879947"/>
                </a:lnTo>
                <a:cubicBezTo>
                  <a:pt x="3259136" y="2339875"/>
                  <a:pt x="2886290" y="2712721"/>
                  <a:pt x="2426362" y="2712721"/>
                </a:cubicBezTo>
                <a:lnTo>
                  <a:pt x="832774" y="2712721"/>
                </a:lnTo>
                <a:cubicBezTo>
                  <a:pt x="372846" y="2712721"/>
                  <a:pt x="0" y="2339875"/>
                  <a:pt x="0" y="1879947"/>
                </a:cubicBezTo>
                <a:close/>
              </a:path>
            </a:pathLst>
          </a:custGeom>
          <a:gradFill>
            <a:gsLst>
              <a:gs pos="0">
                <a:schemeClr val="accent1">
                  <a:lumMod val="70000"/>
                  <a:lumOff val="30000"/>
                </a:schemeClr>
              </a:gs>
              <a:gs pos="76000">
                <a:schemeClr val="accent1"/>
              </a:gs>
            </a:gsLst>
            <a:path path="circle">
              <a:fillToRect r="100000" b="100000"/>
            </a:path>
          </a:gradFill>
          <a:ln>
            <a:noFill/>
          </a:ln>
          <a:effectLst>
            <a:outerShdw blurRad="342900" dist="228600" dir="5400000" sx="96000" sy="96000" algn="t" rotWithShape="0">
              <a:schemeClr val="accent1">
                <a:alpha val="28000"/>
              </a:schemeClr>
            </a:outerShdw>
            <a:reflection blurRad="177800" stA="40000" endPos="2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p:cNvSpPr/>
          <p:nvPr/>
        </p:nvSpPr>
        <p:spPr>
          <a:xfrm>
            <a:off x="695325" y="3429000"/>
            <a:ext cx="3259136" cy="2712721"/>
          </a:xfrm>
          <a:custGeom>
            <a:avLst/>
            <a:gdLst>
              <a:gd name="connsiteX0" fmla="*/ 0 w 3259136"/>
              <a:gd name="connsiteY0" fmla="*/ 0 h 2712721"/>
              <a:gd name="connsiteX1" fmla="*/ 2355583 w 3259136"/>
              <a:gd name="connsiteY1" fmla="*/ 0 h 2712721"/>
              <a:gd name="connsiteX2" fmla="*/ 3259136 w 3259136"/>
              <a:gd name="connsiteY2" fmla="*/ 903553 h 2712721"/>
              <a:gd name="connsiteX3" fmla="*/ 3259136 w 3259136"/>
              <a:gd name="connsiteY3" fmla="*/ 1879947 h 2712721"/>
              <a:gd name="connsiteX4" fmla="*/ 2426362 w 3259136"/>
              <a:gd name="connsiteY4" fmla="*/ 2712721 h 2712721"/>
              <a:gd name="connsiteX5" fmla="*/ 832774 w 3259136"/>
              <a:gd name="connsiteY5" fmla="*/ 2712721 h 2712721"/>
              <a:gd name="connsiteX6" fmla="*/ 0 w 3259136"/>
              <a:gd name="connsiteY6" fmla="*/ 1879947 h 271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9136" h="2712721">
                <a:moveTo>
                  <a:pt x="0" y="0"/>
                </a:moveTo>
                <a:lnTo>
                  <a:pt x="2355583" y="0"/>
                </a:lnTo>
                <a:cubicBezTo>
                  <a:pt x="2854602" y="0"/>
                  <a:pt x="3259136" y="404534"/>
                  <a:pt x="3259136" y="903553"/>
                </a:cubicBezTo>
                <a:lnTo>
                  <a:pt x="3259136" y="1879947"/>
                </a:lnTo>
                <a:cubicBezTo>
                  <a:pt x="3259136" y="2339875"/>
                  <a:pt x="2886290" y="2712721"/>
                  <a:pt x="2426362" y="2712721"/>
                </a:cubicBezTo>
                <a:lnTo>
                  <a:pt x="832774" y="2712721"/>
                </a:lnTo>
                <a:cubicBezTo>
                  <a:pt x="372846" y="2712721"/>
                  <a:pt x="0" y="2339875"/>
                  <a:pt x="0" y="1879947"/>
                </a:cubicBezTo>
                <a:close/>
              </a:path>
            </a:pathLst>
          </a:custGeom>
          <a:gradFill>
            <a:gsLst>
              <a:gs pos="0">
                <a:schemeClr val="accent2">
                  <a:lumMod val="60000"/>
                  <a:lumOff val="40000"/>
                </a:schemeClr>
              </a:gs>
              <a:gs pos="76000">
                <a:schemeClr val="accent2">
                  <a:lumMod val="90000"/>
                </a:schemeClr>
              </a:gs>
            </a:gsLst>
            <a:path path="circle">
              <a:fillToRect r="100000" b="100000"/>
            </a:path>
          </a:gradFill>
          <a:ln>
            <a:noFill/>
          </a:ln>
          <a:effectLst>
            <a:outerShdw blurRad="342900" dist="228600" dir="5400000" sx="96000" sy="96000" algn="t" rotWithShape="0">
              <a:schemeClr val="accent2">
                <a:lumMod val="50000"/>
                <a:alpha val="28000"/>
              </a:schemeClr>
            </a:outerShdw>
            <a:reflection blurRad="177800" stA="40000" endPos="2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p:cNvSpPr txBox="1"/>
          <p:nvPr/>
        </p:nvSpPr>
        <p:spPr>
          <a:xfrm>
            <a:off x="1479845" y="2461558"/>
            <a:ext cx="1690097" cy="398780"/>
          </a:xfrm>
          <a:prstGeom prst="rect">
            <a:avLst/>
          </a:prstGeom>
          <a:noFill/>
        </p:spPr>
        <p:txBody>
          <a:bodyPr wrap="square" rtlCol="0">
            <a:spAutoFit/>
          </a:bodyPr>
          <a:lstStyle/>
          <a:p>
            <a:pPr algn="ctr"/>
            <a:r>
              <a:rPr lang="zh-CN" altLang="en-US" sz="2000" dirty="0">
                <a:solidFill>
                  <a:schemeClr val="accent2"/>
                </a:solidFill>
                <a:latin typeface="+mj-ea"/>
                <a:ea typeface="+mj-ea"/>
              </a:rPr>
              <a:t>输入文字 </a:t>
            </a:r>
            <a:endParaRPr lang="zh-CN" altLang="en-US" sz="2000" dirty="0">
              <a:solidFill>
                <a:schemeClr val="accent2"/>
              </a:solidFill>
              <a:latin typeface="+mj-ea"/>
              <a:ea typeface="+mj-ea"/>
            </a:endParaRPr>
          </a:p>
        </p:txBody>
      </p:sp>
      <p:sp>
        <p:nvSpPr>
          <p:cNvPr id="23" name="文本框 22"/>
          <p:cNvSpPr txBox="1"/>
          <p:nvPr/>
        </p:nvSpPr>
        <p:spPr>
          <a:xfrm>
            <a:off x="1004378" y="4122802"/>
            <a:ext cx="2641030" cy="1370965"/>
          </a:xfrm>
          <a:prstGeom prst="rect">
            <a:avLst/>
          </a:prstGeom>
          <a:noFill/>
        </p:spPr>
        <p:txBody>
          <a:bodyPr wrap="square" rtlCol="0">
            <a:spAutoFit/>
          </a:bodyPr>
          <a:lstStyle/>
          <a:p>
            <a:pPr algn="ctr">
              <a:lnSpc>
                <a:spcPct val="130000"/>
              </a:lnSpc>
            </a:pPr>
            <a:r>
              <a:rPr lang="zh-CN" altLang="en-US" sz="1600" dirty="0">
                <a:solidFill>
                  <a:schemeClr val="bg1"/>
                </a:solidFill>
              </a:rPr>
              <a:t>此处添加详细文本描述此处添加详细文本描述此处添加详细文本描述此处添加详细文本描述</a:t>
            </a:r>
            <a:endParaRPr lang="zh-CN" altLang="en-US" sz="1600" dirty="0">
              <a:solidFill>
                <a:schemeClr val="bg1"/>
              </a:solidFill>
            </a:endParaRPr>
          </a:p>
        </p:txBody>
      </p:sp>
      <p:sp>
        <p:nvSpPr>
          <p:cNvPr id="25" name="文本框 24"/>
          <p:cNvSpPr txBox="1"/>
          <p:nvPr/>
        </p:nvSpPr>
        <p:spPr>
          <a:xfrm>
            <a:off x="5085145" y="2461558"/>
            <a:ext cx="2021712" cy="398780"/>
          </a:xfrm>
          <a:prstGeom prst="rect">
            <a:avLst/>
          </a:prstGeom>
          <a:noFill/>
        </p:spPr>
        <p:txBody>
          <a:bodyPr wrap="square" rtlCol="0">
            <a:spAutoFit/>
          </a:bodyPr>
          <a:lstStyle/>
          <a:p>
            <a:pPr algn="ctr"/>
            <a:r>
              <a:rPr lang="zh-CN" altLang="en-US" sz="2000" dirty="0">
                <a:solidFill>
                  <a:schemeClr val="accent1"/>
                </a:solidFill>
                <a:latin typeface="+mj-ea"/>
                <a:ea typeface="+mj-ea"/>
              </a:rPr>
              <a:t>输入文字 </a:t>
            </a:r>
            <a:endParaRPr lang="zh-CN" altLang="en-US" sz="2000" dirty="0">
              <a:solidFill>
                <a:schemeClr val="accent1"/>
              </a:solidFill>
              <a:latin typeface="+mj-ea"/>
              <a:ea typeface="+mj-ea"/>
            </a:endParaRPr>
          </a:p>
        </p:txBody>
      </p:sp>
      <p:sp>
        <p:nvSpPr>
          <p:cNvPr id="26" name="文本框 25"/>
          <p:cNvSpPr txBox="1"/>
          <p:nvPr/>
        </p:nvSpPr>
        <p:spPr>
          <a:xfrm>
            <a:off x="4775485" y="4122802"/>
            <a:ext cx="2641030" cy="1370965"/>
          </a:xfrm>
          <a:prstGeom prst="rect">
            <a:avLst/>
          </a:prstGeom>
          <a:noFill/>
        </p:spPr>
        <p:txBody>
          <a:bodyPr wrap="square" rtlCol="0">
            <a:spAutoFit/>
          </a:bodyPr>
          <a:lstStyle/>
          <a:p>
            <a:pPr algn="ctr">
              <a:lnSpc>
                <a:spcPct val="130000"/>
              </a:lnSpc>
            </a:pPr>
            <a:r>
              <a:rPr lang="zh-CN" altLang="en-US" sz="1600" dirty="0">
                <a:solidFill>
                  <a:schemeClr val="bg1"/>
                </a:solidFill>
                <a:sym typeface="+mn-ea"/>
              </a:rPr>
              <a:t>此处添加详细文本描述此处添加详细文本描述此处添加详细文本描述此处添加详细文本描述</a:t>
            </a:r>
            <a:endParaRPr lang="zh-CN" altLang="en-US" sz="1600" dirty="0">
              <a:solidFill>
                <a:schemeClr val="bg1"/>
              </a:solidFill>
            </a:endParaRPr>
          </a:p>
        </p:txBody>
      </p:sp>
      <p:sp>
        <p:nvSpPr>
          <p:cNvPr id="30" name="文本框 29"/>
          <p:cNvSpPr txBox="1"/>
          <p:nvPr/>
        </p:nvSpPr>
        <p:spPr>
          <a:xfrm>
            <a:off x="9022059" y="2461558"/>
            <a:ext cx="1690097" cy="398780"/>
          </a:xfrm>
          <a:prstGeom prst="rect">
            <a:avLst/>
          </a:prstGeom>
          <a:noFill/>
        </p:spPr>
        <p:txBody>
          <a:bodyPr wrap="square" rtlCol="0">
            <a:spAutoFit/>
          </a:bodyPr>
          <a:lstStyle/>
          <a:p>
            <a:pPr algn="ctr"/>
            <a:r>
              <a:rPr lang="zh-CN" altLang="en-US" sz="2000" dirty="0">
                <a:solidFill>
                  <a:schemeClr val="accent1">
                    <a:lumMod val="75000"/>
                  </a:schemeClr>
                </a:solidFill>
                <a:latin typeface="+mj-ea"/>
                <a:ea typeface="+mj-ea"/>
              </a:rPr>
              <a:t>输入文字 </a:t>
            </a:r>
            <a:endParaRPr lang="zh-CN" altLang="en-US" sz="2000" dirty="0">
              <a:solidFill>
                <a:schemeClr val="accent1">
                  <a:lumMod val="75000"/>
                </a:schemeClr>
              </a:solidFill>
              <a:latin typeface="+mj-ea"/>
              <a:ea typeface="+mj-ea"/>
            </a:endParaRPr>
          </a:p>
        </p:txBody>
      </p:sp>
      <p:sp>
        <p:nvSpPr>
          <p:cNvPr id="31" name="文本框 30"/>
          <p:cNvSpPr txBox="1"/>
          <p:nvPr/>
        </p:nvSpPr>
        <p:spPr>
          <a:xfrm>
            <a:off x="8546592" y="4122802"/>
            <a:ext cx="2641030" cy="1370965"/>
          </a:xfrm>
          <a:prstGeom prst="rect">
            <a:avLst/>
          </a:prstGeom>
          <a:noFill/>
        </p:spPr>
        <p:txBody>
          <a:bodyPr wrap="square" rtlCol="0">
            <a:spAutoFit/>
          </a:bodyPr>
          <a:lstStyle/>
          <a:p>
            <a:pPr algn="ctr">
              <a:lnSpc>
                <a:spcPct val="130000"/>
              </a:lnSpc>
            </a:pPr>
            <a:r>
              <a:rPr lang="zh-CN" altLang="en-US" sz="1600" dirty="0">
                <a:solidFill>
                  <a:schemeClr val="bg1"/>
                </a:solidFill>
                <a:sym typeface="+mn-ea"/>
              </a:rPr>
              <a:t>此处添加详细文本描述此处添加详细文本描述此处添加详细文本描述此处添加详细文本描述</a:t>
            </a:r>
            <a:endParaRPr lang="zh-CN" altLang="en-US" sz="1600" dirty="0">
              <a:solidFill>
                <a:schemeClr val="bg1"/>
              </a:solidFill>
            </a:endParaRPr>
          </a:p>
        </p:txBody>
      </p:sp>
      <p:pic>
        <p:nvPicPr>
          <p:cNvPr id="33" name="图形 32"/>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511788" y="1682227"/>
            <a:ext cx="710639" cy="710639"/>
          </a:xfrm>
          <a:prstGeom prst="rect">
            <a:avLst/>
          </a:prstGeom>
        </p:spPr>
      </p:pic>
      <p:pic>
        <p:nvPicPr>
          <p:cNvPr id="38" name="图片 37" descr="形状&#10;&#10;低可信度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6475" y="1705950"/>
            <a:ext cx="596837" cy="596837"/>
          </a:xfrm>
          <a:prstGeom prst="rect">
            <a:avLst/>
          </a:prstGeom>
        </p:spPr>
      </p:pic>
      <p:pic>
        <p:nvPicPr>
          <p:cNvPr id="40" name="图片 39" descr="形状&#10;&#10;低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5223" y="1747979"/>
            <a:ext cx="541554" cy="541554"/>
          </a:xfrm>
          <a:prstGeom prst="rect">
            <a:avLst/>
          </a:prstGeom>
        </p:spPr>
      </p:pic>
      <p:sp>
        <p:nvSpPr>
          <p:cNvPr id="3" name="文本框 2"/>
          <p:cNvSpPr txBox="1"/>
          <p:nvPr/>
        </p:nvSpPr>
        <p:spPr>
          <a:xfrm>
            <a:off x="608330" y="349250"/>
            <a:ext cx="368681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2" name="平行四边形 1"/>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顶角 16"/>
          <p:cNvSpPr/>
          <p:nvPr/>
        </p:nvSpPr>
        <p:spPr>
          <a:xfrm rot="5400000" flipH="1">
            <a:off x="151973" y="2612723"/>
            <a:ext cx="4838034" cy="2484121"/>
          </a:xfrm>
          <a:prstGeom prst="round2SameRect">
            <a:avLst>
              <a:gd name="adj1" fmla="val 5758"/>
              <a:gd name="adj2" fmla="val 0"/>
            </a:avLst>
          </a:prstGeom>
          <a:solidFill>
            <a:schemeClr val="bg1"/>
          </a:solidFill>
          <a:ln>
            <a:gradFill>
              <a:gsLst>
                <a:gs pos="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顶角 15"/>
          <p:cNvSpPr/>
          <p:nvPr/>
        </p:nvSpPr>
        <p:spPr>
          <a:xfrm rot="16200000">
            <a:off x="-1407843" y="3537030"/>
            <a:ext cx="4838034" cy="635508"/>
          </a:xfrm>
          <a:prstGeom prst="round2SameRect">
            <a:avLst/>
          </a:prstGeom>
          <a:gradFill flip="none" rotWithShape="0">
            <a:gsLst>
              <a:gs pos="16000">
                <a:schemeClr val="accent1"/>
              </a:gs>
              <a:gs pos="100000">
                <a:schemeClr val="accent1">
                  <a:lumMod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顶角 19"/>
          <p:cNvSpPr/>
          <p:nvPr/>
        </p:nvSpPr>
        <p:spPr>
          <a:xfrm rot="5400000" flipH="1">
            <a:off x="3993785" y="2612723"/>
            <a:ext cx="4838034" cy="2484121"/>
          </a:xfrm>
          <a:prstGeom prst="round2SameRect">
            <a:avLst>
              <a:gd name="adj1" fmla="val 5758"/>
              <a:gd name="adj2" fmla="val 0"/>
            </a:avLst>
          </a:prstGeom>
          <a:solidFill>
            <a:schemeClr val="bg1"/>
          </a:solidFill>
          <a:ln>
            <a:gradFill>
              <a:gsLst>
                <a:gs pos="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顶角 20"/>
          <p:cNvSpPr/>
          <p:nvPr/>
        </p:nvSpPr>
        <p:spPr>
          <a:xfrm rot="16200000">
            <a:off x="2433969" y="3537030"/>
            <a:ext cx="4838034" cy="635508"/>
          </a:xfrm>
          <a:prstGeom prst="round2SameRect">
            <a:avLst/>
          </a:prstGeom>
          <a:gradFill flip="none" rotWithShape="0">
            <a:gsLst>
              <a:gs pos="16000">
                <a:schemeClr val="accent1">
                  <a:lumMod val="60000"/>
                  <a:lumOff val="40000"/>
                </a:schemeClr>
              </a:gs>
              <a:gs pos="100000">
                <a:schemeClr val="accent1">
                  <a:lumMod val="90000"/>
                  <a:lumOff val="1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顶角 22"/>
          <p:cNvSpPr/>
          <p:nvPr/>
        </p:nvSpPr>
        <p:spPr>
          <a:xfrm rot="5400000" flipH="1">
            <a:off x="7835598" y="2612723"/>
            <a:ext cx="4838034" cy="2484121"/>
          </a:xfrm>
          <a:prstGeom prst="round2SameRect">
            <a:avLst>
              <a:gd name="adj1" fmla="val 5758"/>
              <a:gd name="adj2" fmla="val 0"/>
            </a:avLst>
          </a:prstGeom>
          <a:solidFill>
            <a:schemeClr val="bg1"/>
          </a:solidFill>
          <a:ln>
            <a:gradFill>
              <a:gsLst>
                <a:gs pos="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顶角 23"/>
          <p:cNvSpPr/>
          <p:nvPr/>
        </p:nvSpPr>
        <p:spPr>
          <a:xfrm rot="16200000">
            <a:off x="6275782" y="3537030"/>
            <a:ext cx="4838034" cy="635508"/>
          </a:xfrm>
          <a:prstGeom prst="round2SameRect">
            <a:avLst/>
          </a:prstGeom>
          <a:gradFill flip="none" rotWithShape="0">
            <a:gsLst>
              <a:gs pos="16000">
                <a:schemeClr val="accent2">
                  <a:lumMod val="70000"/>
                  <a:lumOff val="3000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9367988" y="1846002"/>
            <a:ext cx="1773254" cy="1773256"/>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27" name="椭圆 26"/>
          <p:cNvSpPr/>
          <p:nvPr/>
        </p:nvSpPr>
        <p:spPr>
          <a:xfrm>
            <a:off x="1684363" y="1846002"/>
            <a:ext cx="1773254" cy="1773256"/>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28" name="椭圆 27"/>
          <p:cNvSpPr/>
          <p:nvPr/>
        </p:nvSpPr>
        <p:spPr>
          <a:xfrm>
            <a:off x="5526175" y="1846002"/>
            <a:ext cx="1773254" cy="1773256"/>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600000000000000" charset="-122"/>
              <a:cs typeface="+mn-cs"/>
            </a:endParaRPr>
          </a:p>
        </p:txBody>
      </p:sp>
      <p:sp>
        <p:nvSpPr>
          <p:cNvPr id="29" name="文本框 28"/>
          <p:cNvSpPr txBox="1"/>
          <p:nvPr/>
        </p:nvSpPr>
        <p:spPr>
          <a:xfrm>
            <a:off x="736358" y="1653210"/>
            <a:ext cx="551815" cy="1775790"/>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输入文字</a:t>
            </a:r>
            <a:endParaRPr lang="zh-CN" altLang="en-US" sz="2400" dirty="0">
              <a:solidFill>
                <a:schemeClr val="bg1"/>
              </a:solidFill>
              <a:latin typeface="+mj-ea"/>
              <a:ea typeface="+mj-ea"/>
            </a:endParaRPr>
          </a:p>
        </p:txBody>
      </p:sp>
      <p:sp>
        <p:nvSpPr>
          <p:cNvPr id="30" name="文本框 29"/>
          <p:cNvSpPr txBox="1"/>
          <p:nvPr/>
        </p:nvSpPr>
        <p:spPr>
          <a:xfrm>
            <a:off x="4578170" y="1653210"/>
            <a:ext cx="551815" cy="1775790"/>
          </a:xfrm>
          <a:prstGeom prst="rect">
            <a:avLst/>
          </a:prstGeom>
          <a:noFill/>
        </p:spPr>
        <p:txBody>
          <a:bodyPr vert="eaVert" wrap="square" rtlCol="0">
            <a:spAutoFit/>
          </a:bodyPr>
          <a:lstStyle/>
          <a:p>
            <a:pPr algn="ct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输入文字</a:t>
            </a:r>
            <a:endParaRPr lang="zh-CN" altLang="en-US" sz="2400" dirty="0">
              <a:solidFill>
                <a:schemeClr val="bg1"/>
              </a:solidFill>
              <a:latin typeface="+mj-ea"/>
              <a:ea typeface="+mj-ea"/>
            </a:endParaRPr>
          </a:p>
        </p:txBody>
      </p:sp>
      <p:sp>
        <p:nvSpPr>
          <p:cNvPr id="31" name="文本框 30"/>
          <p:cNvSpPr txBox="1"/>
          <p:nvPr/>
        </p:nvSpPr>
        <p:spPr>
          <a:xfrm>
            <a:off x="8419983" y="1653210"/>
            <a:ext cx="551815" cy="1775790"/>
          </a:xfrm>
          <a:prstGeom prst="rect">
            <a:avLst/>
          </a:prstGeom>
          <a:noFill/>
        </p:spPr>
        <p:txBody>
          <a:bodyPr vert="eaVert" wrap="square" rtlCol="0">
            <a:spAutoFit/>
          </a:bodyPr>
          <a:lstStyle/>
          <a:p>
            <a:pPr algn="ctr"/>
            <a:r>
              <a:rPr lang="zh-CN" altLang="en-US" sz="2400" noProof="0" dirty="0">
                <a:ln>
                  <a:noFill/>
                </a:ln>
                <a:solidFill>
                  <a:schemeClr val="bg1"/>
                </a:solidFill>
                <a:effectLst/>
                <a:uLnTx/>
                <a:uFillTx/>
                <a:latin typeface="思源黑体 CN Bold" panose="020B0800000000000000" charset="-122"/>
                <a:ea typeface="思源黑体 CN Bold" panose="020B0800000000000000" charset="-122"/>
                <a:cs typeface="OPPOSans B" panose="00020600040101010101" pitchFamily="18" charset="-122"/>
                <a:sym typeface="+mn-ea"/>
              </a:rPr>
              <a:t>输入文字</a:t>
            </a:r>
            <a:endParaRPr lang="zh-CN" altLang="en-US" sz="2400" dirty="0">
              <a:solidFill>
                <a:schemeClr val="bg1"/>
              </a:solidFill>
              <a:latin typeface="+mj-ea"/>
              <a:ea typeface="+mj-ea"/>
            </a:endParaRPr>
          </a:p>
        </p:txBody>
      </p:sp>
      <p:sp>
        <p:nvSpPr>
          <p:cNvPr id="32" name="文本框 31"/>
          <p:cNvSpPr txBox="1"/>
          <p:nvPr/>
        </p:nvSpPr>
        <p:spPr>
          <a:xfrm>
            <a:off x="731635" y="5812071"/>
            <a:ext cx="553998" cy="460375"/>
          </a:xfrm>
          <a:prstGeom prst="rect">
            <a:avLst/>
          </a:prstGeom>
          <a:noFill/>
        </p:spPr>
        <p:txBody>
          <a:bodyPr vert="horz" wrap="square" rtlCol="0">
            <a:spAutoFit/>
          </a:bodyPr>
          <a:lstStyle/>
          <a:p>
            <a:pPr algn="ctr"/>
            <a:r>
              <a:rPr lang="en-US" altLang="zh-CN" sz="2400" dirty="0">
                <a:solidFill>
                  <a:schemeClr val="bg1">
                    <a:alpha val="31000"/>
                  </a:schemeClr>
                </a:solidFill>
                <a:latin typeface="Source Han Sans CN Regular" panose="020B0600000000000000" charset="-122"/>
                <a:ea typeface="Source Han Sans CN Regular" panose="020B0600000000000000" charset="-122"/>
              </a:rPr>
              <a:t>01</a:t>
            </a:r>
            <a:endParaRPr lang="en-US" altLang="zh-CN" sz="2400" dirty="0">
              <a:solidFill>
                <a:schemeClr val="bg1">
                  <a:alpha val="31000"/>
                </a:schemeClr>
              </a:solidFill>
              <a:latin typeface="Source Han Sans CN Regular" panose="020B0600000000000000" charset="-122"/>
              <a:ea typeface="Source Han Sans CN Regular" panose="020B0600000000000000" charset="-122"/>
            </a:endParaRPr>
          </a:p>
        </p:txBody>
      </p:sp>
      <p:sp>
        <p:nvSpPr>
          <p:cNvPr id="33" name="文本框 32"/>
          <p:cNvSpPr txBox="1"/>
          <p:nvPr/>
        </p:nvSpPr>
        <p:spPr>
          <a:xfrm>
            <a:off x="4573447" y="5812071"/>
            <a:ext cx="553998" cy="461665"/>
          </a:xfrm>
          <a:prstGeom prst="rect">
            <a:avLst/>
          </a:prstGeom>
          <a:noFill/>
        </p:spPr>
        <p:txBody>
          <a:bodyPr vert="horz" wrap="square" rtlCol="0">
            <a:spAutoFit/>
          </a:bodyPr>
          <a:lstStyle/>
          <a:p>
            <a:pPr algn="ctr"/>
            <a:r>
              <a:rPr lang="en-US" altLang="zh-CN" sz="2400" dirty="0">
                <a:solidFill>
                  <a:schemeClr val="bg1">
                    <a:alpha val="31000"/>
                  </a:schemeClr>
                </a:solidFill>
                <a:latin typeface="Source Han Sans CN Regular" panose="020B0600000000000000" charset="-122"/>
                <a:ea typeface="Source Han Sans CN Regular" panose="020B0600000000000000" charset="-122"/>
              </a:rPr>
              <a:t>02</a:t>
            </a:r>
            <a:endParaRPr lang="en-US" altLang="zh-CN" sz="2400" dirty="0">
              <a:solidFill>
                <a:schemeClr val="bg1">
                  <a:alpha val="31000"/>
                </a:schemeClr>
              </a:solidFill>
              <a:latin typeface="Source Han Sans CN Regular" panose="020B0600000000000000" charset="-122"/>
              <a:ea typeface="Source Han Sans CN Regular" panose="020B0600000000000000" charset="-122"/>
            </a:endParaRPr>
          </a:p>
        </p:txBody>
      </p:sp>
      <p:sp>
        <p:nvSpPr>
          <p:cNvPr id="34" name="文本框 33"/>
          <p:cNvSpPr txBox="1"/>
          <p:nvPr/>
        </p:nvSpPr>
        <p:spPr>
          <a:xfrm>
            <a:off x="8415260" y="5812071"/>
            <a:ext cx="553998" cy="461665"/>
          </a:xfrm>
          <a:prstGeom prst="rect">
            <a:avLst/>
          </a:prstGeom>
          <a:noFill/>
        </p:spPr>
        <p:txBody>
          <a:bodyPr vert="horz" wrap="square" rtlCol="0">
            <a:spAutoFit/>
          </a:bodyPr>
          <a:lstStyle/>
          <a:p>
            <a:pPr algn="ctr"/>
            <a:r>
              <a:rPr lang="en-US" altLang="zh-CN" sz="2400" dirty="0">
                <a:solidFill>
                  <a:schemeClr val="bg1">
                    <a:alpha val="31000"/>
                  </a:schemeClr>
                </a:solidFill>
                <a:latin typeface="Source Han Sans CN Regular" panose="020B0600000000000000" charset="-122"/>
                <a:ea typeface="Source Han Sans CN Regular" panose="020B0600000000000000" charset="-122"/>
              </a:rPr>
              <a:t>03</a:t>
            </a:r>
            <a:endParaRPr lang="en-US" altLang="zh-CN" sz="2400" dirty="0">
              <a:solidFill>
                <a:schemeClr val="bg1">
                  <a:alpha val="31000"/>
                </a:schemeClr>
              </a:solidFill>
              <a:latin typeface="Source Han Sans CN Regular" panose="020B0600000000000000" charset="-122"/>
              <a:ea typeface="Source Han Sans CN Regular" panose="020B0600000000000000" charset="-122"/>
            </a:endParaRPr>
          </a:p>
        </p:txBody>
      </p:sp>
      <p:sp>
        <p:nvSpPr>
          <p:cNvPr id="35" name="文本框 34"/>
          <p:cNvSpPr txBox="1"/>
          <p:nvPr/>
        </p:nvSpPr>
        <p:spPr>
          <a:xfrm>
            <a:off x="1525368" y="4125370"/>
            <a:ext cx="2091244" cy="1383665"/>
          </a:xfrm>
          <a:prstGeom prst="rect">
            <a:avLst/>
          </a:prstGeom>
          <a:noFill/>
        </p:spPr>
        <p:txBody>
          <a:bodyPr wrap="square" rtlCol="0">
            <a:spAutoFit/>
          </a:bodyPr>
          <a:lstStyle>
            <a:defPPr>
              <a:defRPr lang="zh-CN"/>
            </a:defPPr>
            <a:lvl1pPr>
              <a:lnSpc>
                <a:spcPct val="120000"/>
              </a:lnSpc>
              <a:defRPr sz="1500">
                <a:solidFill>
                  <a:schemeClr val="tx1">
                    <a:lumMod val="75000"/>
                    <a:lumOff val="25000"/>
                  </a:schemeClr>
                </a:solidFill>
              </a:defRPr>
            </a:lvl1pPr>
          </a:lstStyle>
          <a:p>
            <a:pPr algn="ctr">
              <a:lnSpc>
                <a:spcPct val="140000"/>
              </a:lnSpc>
            </a:pPr>
            <a:r>
              <a:rPr lang="zh-CN" altLang="en-US"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dirty="0"/>
          </a:p>
        </p:txBody>
      </p:sp>
      <p:sp>
        <p:nvSpPr>
          <p:cNvPr id="38" name="文本框 37"/>
          <p:cNvSpPr txBox="1"/>
          <p:nvPr/>
        </p:nvSpPr>
        <p:spPr>
          <a:xfrm>
            <a:off x="5367180" y="4125370"/>
            <a:ext cx="2091244" cy="1383665"/>
          </a:xfrm>
          <a:prstGeom prst="rect">
            <a:avLst/>
          </a:prstGeom>
          <a:noFill/>
        </p:spPr>
        <p:txBody>
          <a:bodyPr wrap="square" rtlCol="0">
            <a:spAutoFit/>
          </a:bodyPr>
          <a:lstStyle>
            <a:defPPr>
              <a:defRPr lang="zh-CN"/>
            </a:defPPr>
            <a:lvl1pPr>
              <a:lnSpc>
                <a:spcPct val="120000"/>
              </a:lnSpc>
              <a:defRPr sz="1500">
                <a:solidFill>
                  <a:schemeClr val="tx1">
                    <a:lumMod val="75000"/>
                    <a:lumOff val="25000"/>
                  </a:schemeClr>
                </a:solidFill>
              </a:defRPr>
            </a:lvl1pPr>
          </a:lstStyle>
          <a:p>
            <a:pPr algn="ctr">
              <a:lnSpc>
                <a:spcPct val="140000"/>
              </a:lnSpc>
            </a:pPr>
            <a:r>
              <a:rPr lang="zh-CN" altLang="en-US"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dirty="0"/>
          </a:p>
        </p:txBody>
      </p:sp>
      <p:sp>
        <p:nvSpPr>
          <p:cNvPr id="39" name="文本框 38"/>
          <p:cNvSpPr txBox="1"/>
          <p:nvPr/>
        </p:nvSpPr>
        <p:spPr>
          <a:xfrm>
            <a:off x="9208993" y="4125370"/>
            <a:ext cx="2091244" cy="1383665"/>
          </a:xfrm>
          <a:prstGeom prst="rect">
            <a:avLst/>
          </a:prstGeom>
          <a:noFill/>
        </p:spPr>
        <p:txBody>
          <a:bodyPr wrap="square" rtlCol="0">
            <a:spAutoFit/>
          </a:bodyPr>
          <a:lstStyle>
            <a:defPPr>
              <a:defRPr lang="zh-CN"/>
            </a:defPPr>
            <a:lvl1pPr>
              <a:lnSpc>
                <a:spcPct val="120000"/>
              </a:lnSpc>
              <a:defRPr sz="1500">
                <a:solidFill>
                  <a:schemeClr val="tx1">
                    <a:lumMod val="75000"/>
                    <a:lumOff val="25000"/>
                  </a:schemeClr>
                </a:solidFill>
              </a:defRPr>
            </a:lvl1pPr>
          </a:lstStyle>
          <a:p>
            <a:pPr algn="ctr">
              <a:lnSpc>
                <a:spcPct val="140000"/>
              </a:lnSpc>
            </a:pPr>
            <a:r>
              <a:rPr lang="zh-CN" altLang="en-US" dirty="0">
                <a:solidFill>
                  <a:schemeClr val="tx1">
                    <a:lumMod val="65000"/>
                    <a:lumOff val="35000"/>
                  </a:schemeClr>
                </a:solidFill>
                <a:latin typeface="思源黑体 CN Normal" panose="020B0600000000000000" pitchFamily="34" charset="-122"/>
                <a:ea typeface="思源黑体 CN Normal" panose="020B0600000000000000" pitchFamily="34" charset="-122"/>
                <a:sym typeface="+mn-ea"/>
              </a:rPr>
              <a:t>此处添加详细文本描述此处添加详细文本描述此处添加详细文本描述此处添加详细文本描述</a:t>
            </a:r>
            <a:endParaRPr lang="zh-CN" altLang="en-US" dirty="0"/>
          </a:p>
        </p:txBody>
      </p:sp>
      <p:pic>
        <p:nvPicPr>
          <p:cNvPr id="22" name="图形 21"/>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211033" y="2372673"/>
            <a:ext cx="719915" cy="719915"/>
          </a:xfrm>
          <a:prstGeom prst="rect">
            <a:avLst/>
          </a:prstGeom>
        </p:spPr>
      </p:pic>
      <p:pic>
        <p:nvPicPr>
          <p:cNvPr id="25" name="图形 2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38093" y="2416108"/>
            <a:ext cx="633045" cy="633045"/>
          </a:xfrm>
          <a:prstGeom prst="rect">
            <a:avLst/>
          </a:prstGeom>
        </p:spPr>
      </p:pic>
      <p:pic>
        <p:nvPicPr>
          <p:cNvPr id="36" name="图形 3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4043" y="2413871"/>
            <a:ext cx="637519" cy="637519"/>
          </a:xfrm>
          <a:prstGeom prst="rect">
            <a:avLst/>
          </a:prstGeom>
        </p:spPr>
      </p:pic>
      <p:sp>
        <p:nvSpPr>
          <p:cNvPr id="3" name="文本框 2"/>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4" name="平行四边形 3"/>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78000">
              <a:schemeClr val="accent1"/>
            </a:gs>
            <a:gs pos="12000">
              <a:schemeClr val="accent2">
                <a:lumMod val="40000"/>
                <a:lumOff val="60000"/>
              </a:schemeClr>
            </a:gs>
          </a:gsLst>
          <a:path path="circle">
            <a:fillToRect r="100000" b="100000"/>
          </a:path>
        </a:gradFill>
        <a:effectLst/>
      </p:bgPr>
    </p:bg>
    <p:spTree>
      <p:nvGrpSpPr>
        <p:cNvPr id="1" name=""/>
        <p:cNvGrpSpPr/>
        <p:nvPr/>
      </p:nvGrpSpPr>
      <p:grpSpPr>
        <a:xfrm>
          <a:off x="0" y="0"/>
          <a:ext cx="0" cy="0"/>
          <a:chOff x="0" y="0"/>
          <a:chExt cx="0" cy="0"/>
        </a:xfrm>
      </p:grpSpPr>
      <p:grpSp>
        <p:nvGrpSpPr>
          <p:cNvPr id="33" name="组合 32"/>
          <p:cNvGrpSpPr/>
          <p:nvPr/>
        </p:nvGrpSpPr>
        <p:grpSpPr>
          <a:xfrm>
            <a:off x="-5195401" y="-1312532"/>
            <a:ext cx="9942896" cy="9743068"/>
            <a:chOff x="-5864462" y="-557150"/>
            <a:chExt cx="9942896" cy="9743068"/>
          </a:xfrm>
        </p:grpSpPr>
        <p:sp>
          <p:nvSpPr>
            <p:cNvPr id="36" name="平行四边形 35"/>
            <p:cNvSpPr/>
            <p:nvPr/>
          </p:nvSpPr>
          <p:spPr>
            <a:xfrm rot="16200000" flipH="1">
              <a:off x="-4430960" y="-427607"/>
              <a:ext cx="6548126" cy="628904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rot="16200000" flipH="1">
              <a:off x="-5231654" y="2899766"/>
              <a:ext cx="5653344" cy="6918960"/>
            </a:xfrm>
            <a:prstGeom prst="parallelogram">
              <a:avLst>
                <a:gd name="adj" fmla="val 26962"/>
              </a:avLst>
            </a:prstGeom>
            <a:gradFill flip="none" rotWithShape="0">
              <a:gsLst>
                <a:gs pos="100000">
                  <a:schemeClr val="accent2">
                    <a:alpha val="0"/>
                  </a:schemeClr>
                </a:gs>
                <a:gs pos="0">
                  <a:schemeClr val="accent2">
                    <a:lumMod val="3000"/>
                    <a:lumOff val="97000"/>
                    <a:alpha val="4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a:off x="-881589" y="1399223"/>
              <a:ext cx="5280670" cy="4639376"/>
            </a:xfrm>
            <a:prstGeom prst="parallelogram">
              <a:avLst>
                <a:gd name="adj" fmla="val 22254"/>
              </a:avLst>
            </a:prstGeom>
            <a:gradFill flip="none" rotWithShape="0">
              <a:gsLst>
                <a:gs pos="99000">
                  <a:schemeClr val="accent1">
                    <a:alpha val="0"/>
                  </a:schemeClr>
                </a:gs>
                <a:gs pos="0">
                  <a:schemeClr val="accent2">
                    <a:alpha val="56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6590665" y="2807335"/>
            <a:ext cx="5384800" cy="1106805"/>
          </a:xfrm>
          <a:prstGeom prst="rect">
            <a:avLst/>
          </a:prstGeom>
          <a:noFill/>
          <a:scene3d>
            <a:camera prst="orthographicFront"/>
            <a:lightRig rig="threePt" dir="t"/>
          </a:scene3d>
        </p:spPr>
        <p:txBody>
          <a:bodyPr wrap="square" rtlCol="0">
            <a:spAutoFit/>
          </a:bodyPr>
          <a:lstStyle/>
          <a:p>
            <a:r>
              <a:rPr lang="en-US" altLang="zh-CN"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02 </a:t>
            </a:r>
            <a:r>
              <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rPr>
              <a:t>业务介绍</a:t>
            </a:r>
            <a:endParaRPr lang="zh-CN" altLang="en-US" sz="6600" b="1"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31" name="文本框 30"/>
          <p:cNvSpPr txBox="1"/>
          <p:nvPr/>
        </p:nvSpPr>
        <p:spPr>
          <a:xfrm>
            <a:off x="6754495" y="2288540"/>
            <a:ext cx="4402455" cy="368300"/>
          </a:xfrm>
          <a:prstGeom prst="rect">
            <a:avLst/>
          </a:prstGeom>
          <a:noFill/>
        </p:spPr>
        <p:txBody>
          <a:bodyPr wrap="square" rtlCol="0">
            <a:spAutoFit/>
          </a:bodyPr>
          <a:lstStyle/>
          <a:p>
            <a:pPr algn="dist"/>
            <a:r>
              <a:rPr lang="en-US" altLang="zh-CN" dirty="0">
                <a:solidFill>
                  <a:schemeClr val="bg1">
                    <a:alpha val="74000"/>
                  </a:schemeClr>
                </a:solidFill>
              </a:rPr>
              <a:t>Enterprise Analysis</a:t>
            </a:r>
            <a:endParaRPr lang="zh-CN" altLang="en-US" dirty="0">
              <a:solidFill>
                <a:schemeClr val="bg1">
                  <a:alpha val="74000"/>
                </a:schemeClr>
              </a:solidFill>
            </a:endParaRPr>
          </a:p>
        </p:txBody>
      </p:sp>
      <p:sp>
        <p:nvSpPr>
          <p:cNvPr id="4" name="任意多边形: 形状 3"/>
          <p:cNvSpPr/>
          <p:nvPr/>
        </p:nvSpPr>
        <p:spPr>
          <a:xfrm>
            <a:off x="6754495" y="4064000"/>
            <a:ext cx="4402455" cy="409575"/>
          </a:xfrm>
          <a:custGeom>
            <a:avLst/>
            <a:gdLst>
              <a:gd name="connsiteX0" fmla="*/ 0 w 4114800"/>
              <a:gd name="connsiteY0" fmla="*/ 0 h 409575"/>
              <a:gd name="connsiteX1" fmla="*/ 1181100 w 4114800"/>
              <a:gd name="connsiteY1" fmla="*/ 0 h 409575"/>
              <a:gd name="connsiteX2" fmla="*/ 1181100 w 4114800"/>
              <a:gd name="connsiteY2" fmla="*/ 409575 h 409575"/>
              <a:gd name="connsiteX3" fmla="*/ 1581150 w 4114800"/>
              <a:gd name="connsiteY3" fmla="*/ 9525 h 409575"/>
              <a:gd name="connsiteX4" fmla="*/ 4114800 w 4114800"/>
              <a:gd name="connsiteY4" fmla="*/ 9525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409575">
                <a:moveTo>
                  <a:pt x="0" y="0"/>
                </a:moveTo>
                <a:lnTo>
                  <a:pt x="1181100" y="0"/>
                </a:lnTo>
                <a:lnTo>
                  <a:pt x="1181100" y="409575"/>
                </a:lnTo>
                <a:lnTo>
                  <a:pt x="1581150" y="9525"/>
                </a:lnTo>
                <a:lnTo>
                  <a:pt x="4114800" y="952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6949" y="1701165"/>
            <a:ext cx="2133600" cy="2133600"/>
            <a:chOff x="914400" y="1996440"/>
            <a:chExt cx="2133600" cy="2133600"/>
          </a:xfrm>
        </p:grpSpPr>
        <p:sp>
          <p:nvSpPr>
            <p:cNvPr id="4" name="椭圆 3"/>
            <p:cNvSpPr/>
            <p:nvPr/>
          </p:nvSpPr>
          <p:spPr>
            <a:xfrm>
              <a:off x="914400" y="1996440"/>
              <a:ext cx="2133600" cy="2133600"/>
            </a:xfrm>
            <a:prstGeom prst="ellipse">
              <a:avLst/>
            </a:prstGeom>
            <a:gradFill>
              <a:gsLst>
                <a:gs pos="19000">
                  <a:schemeClr val="accent2">
                    <a:lumMod val="60000"/>
                    <a:lumOff val="40000"/>
                  </a:schemeClr>
                </a:gs>
                <a:gs pos="86000">
                  <a:schemeClr val="accent1"/>
                </a:gs>
              </a:gsLst>
              <a:path path="circle">
                <a:fillToRect r="100000" b="100000"/>
              </a:path>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14400" y="1996440"/>
              <a:ext cx="1948070" cy="1948070"/>
            </a:xfrm>
            <a:prstGeom prst="ellipse">
              <a:avLst/>
            </a:prstGeom>
            <a:solidFill>
              <a:schemeClr val="bg1">
                <a:alpha val="15000"/>
              </a:schemeClr>
            </a:solidFill>
            <a:ln w="12700">
              <a:gradFill flip="none" rotWithShape="1">
                <a:gsLst>
                  <a:gs pos="0">
                    <a:schemeClr val="accent2">
                      <a:lumMod val="60000"/>
                      <a:lumOff val="40000"/>
                    </a:schemeClr>
                  </a:gs>
                  <a:gs pos="84000">
                    <a:schemeClr val="accent1"/>
                  </a:gs>
                </a:gsLst>
                <a:lin ang="27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601508" y="3649235"/>
            <a:ext cx="2133600" cy="2133600"/>
            <a:chOff x="914400" y="1996440"/>
            <a:chExt cx="2133600" cy="2133600"/>
          </a:xfrm>
        </p:grpSpPr>
        <p:sp>
          <p:nvSpPr>
            <p:cNvPr id="18" name="椭圆 17"/>
            <p:cNvSpPr/>
            <p:nvPr/>
          </p:nvSpPr>
          <p:spPr>
            <a:xfrm>
              <a:off x="914400" y="1996440"/>
              <a:ext cx="2133600" cy="2133600"/>
            </a:xfrm>
            <a:prstGeom prst="ellipse">
              <a:avLst/>
            </a:prstGeom>
            <a:gradFill>
              <a:gsLst>
                <a:gs pos="19000">
                  <a:schemeClr val="accent2">
                    <a:lumMod val="60000"/>
                    <a:lumOff val="40000"/>
                  </a:schemeClr>
                </a:gs>
                <a:gs pos="86000">
                  <a:schemeClr val="accent1"/>
                </a:gs>
              </a:gsLst>
              <a:path path="circle">
                <a:fillToRect r="100000" b="100000"/>
              </a:path>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079642" y="2038845"/>
              <a:ext cx="1948070" cy="1948070"/>
            </a:xfrm>
            <a:prstGeom prst="ellipse">
              <a:avLst/>
            </a:prstGeom>
            <a:solidFill>
              <a:schemeClr val="bg1">
                <a:alpha val="15000"/>
              </a:schemeClr>
            </a:solidFill>
            <a:ln w="12700">
              <a:gradFill flip="none" rotWithShape="1">
                <a:gsLst>
                  <a:gs pos="0">
                    <a:schemeClr val="accent2">
                      <a:lumMod val="60000"/>
                      <a:lumOff val="40000"/>
                    </a:schemeClr>
                  </a:gs>
                  <a:gs pos="84000">
                    <a:schemeClr val="accent1"/>
                  </a:gs>
                </a:gsLst>
                <a:lin ang="27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599214" y="983832"/>
            <a:ext cx="2133600" cy="2133600"/>
            <a:chOff x="914400" y="1996440"/>
            <a:chExt cx="2133600" cy="2133600"/>
          </a:xfrm>
        </p:grpSpPr>
        <p:sp>
          <p:nvSpPr>
            <p:cNvPr id="21" name="椭圆 20"/>
            <p:cNvSpPr/>
            <p:nvPr/>
          </p:nvSpPr>
          <p:spPr>
            <a:xfrm>
              <a:off x="914400" y="1996440"/>
              <a:ext cx="2133600" cy="2133600"/>
            </a:xfrm>
            <a:prstGeom prst="ellipse">
              <a:avLst/>
            </a:prstGeom>
            <a:gradFill>
              <a:gsLst>
                <a:gs pos="19000">
                  <a:schemeClr val="accent2">
                    <a:lumMod val="60000"/>
                    <a:lumOff val="40000"/>
                  </a:schemeClr>
                </a:gs>
                <a:gs pos="86000">
                  <a:schemeClr val="accent1"/>
                </a:gs>
              </a:gsLst>
              <a:path path="circle">
                <a:fillToRect r="100000" b="100000"/>
              </a:path>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44612" y="2042361"/>
              <a:ext cx="1948070" cy="1948070"/>
            </a:xfrm>
            <a:prstGeom prst="ellipse">
              <a:avLst/>
            </a:prstGeom>
            <a:solidFill>
              <a:schemeClr val="bg1">
                <a:alpha val="15000"/>
              </a:schemeClr>
            </a:solidFill>
            <a:ln w="12700">
              <a:gradFill flip="none" rotWithShape="1">
                <a:gsLst>
                  <a:gs pos="0">
                    <a:schemeClr val="accent2">
                      <a:lumMod val="60000"/>
                      <a:lumOff val="40000"/>
                    </a:schemeClr>
                  </a:gs>
                  <a:gs pos="84000">
                    <a:schemeClr val="accent1"/>
                  </a:gs>
                </a:gsLst>
                <a:lin ang="27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9653905" y="1993552"/>
            <a:ext cx="2133600" cy="2133600"/>
            <a:chOff x="914400" y="1996440"/>
            <a:chExt cx="2133600" cy="2133600"/>
          </a:xfrm>
        </p:grpSpPr>
        <p:sp>
          <p:nvSpPr>
            <p:cNvPr id="24" name="椭圆 23"/>
            <p:cNvSpPr/>
            <p:nvPr/>
          </p:nvSpPr>
          <p:spPr>
            <a:xfrm>
              <a:off x="914400" y="1996440"/>
              <a:ext cx="2133600" cy="2133600"/>
            </a:xfrm>
            <a:prstGeom prst="ellipse">
              <a:avLst/>
            </a:prstGeom>
            <a:gradFill>
              <a:gsLst>
                <a:gs pos="19000">
                  <a:schemeClr val="accent2">
                    <a:lumMod val="60000"/>
                    <a:lumOff val="40000"/>
                  </a:schemeClr>
                </a:gs>
                <a:gs pos="86000">
                  <a:schemeClr val="accent1"/>
                </a:gs>
              </a:gsLst>
              <a:path path="circle">
                <a:fillToRect r="100000" b="100000"/>
              </a:path>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14400" y="1996440"/>
              <a:ext cx="1948070" cy="1948070"/>
            </a:xfrm>
            <a:prstGeom prst="ellipse">
              <a:avLst/>
            </a:prstGeom>
            <a:solidFill>
              <a:schemeClr val="bg1">
                <a:alpha val="15000"/>
              </a:schemeClr>
            </a:solidFill>
            <a:ln w="12700">
              <a:gradFill flip="none" rotWithShape="1">
                <a:gsLst>
                  <a:gs pos="0">
                    <a:schemeClr val="accent2">
                      <a:lumMod val="60000"/>
                      <a:lumOff val="40000"/>
                    </a:schemeClr>
                  </a:gs>
                  <a:gs pos="84000">
                    <a:schemeClr val="accent1"/>
                  </a:gs>
                </a:gsLst>
                <a:lin ang="27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形状 33"/>
          <p:cNvSpPr>
            <a:spLocks noChangeAspect="1"/>
          </p:cNvSpPr>
          <p:nvPr/>
        </p:nvSpPr>
        <p:spPr>
          <a:xfrm rot="2249525">
            <a:off x="2843067" y="3661688"/>
            <a:ext cx="406068" cy="174366"/>
          </a:xfrm>
          <a:custGeom>
            <a:avLst/>
            <a:gdLst>
              <a:gd name="connsiteX0" fmla="*/ 182340 w 406068"/>
              <a:gd name="connsiteY0" fmla="*/ 72783 h 174366"/>
              <a:gd name="connsiteX1" fmla="*/ 192522 w 406068"/>
              <a:gd name="connsiteY1" fmla="*/ 77001 h 174366"/>
              <a:gd name="connsiteX2" fmla="*/ 192690 w 406068"/>
              <a:gd name="connsiteY2" fmla="*/ 77406 h 174366"/>
              <a:gd name="connsiteX3" fmla="*/ 194665 w 406068"/>
              <a:gd name="connsiteY3" fmla="*/ 78219 h 174366"/>
              <a:gd name="connsiteX4" fmla="*/ 198310 w 406068"/>
              <a:gd name="connsiteY4" fmla="*/ 87056 h 174366"/>
              <a:gd name="connsiteX5" fmla="*/ 194654 w 406068"/>
              <a:gd name="connsiteY5" fmla="*/ 95871 h 174366"/>
              <a:gd name="connsiteX6" fmla="*/ 192828 w 406068"/>
              <a:gd name="connsiteY6" fmla="*/ 96628 h 174366"/>
              <a:gd name="connsiteX7" fmla="*/ 192522 w 406068"/>
              <a:gd name="connsiteY7" fmla="*/ 97366 h 174366"/>
              <a:gd name="connsiteX8" fmla="*/ 182340 w 406068"/>
              <a:gd name="connsiteY8" fmla="*/ 101583 h 174366"/>
              <a:gd name="connsiteX9" fmla="*/ 167940 w 406068"/>
              <a:gd name="connsiteY9" fmla="*/ 87183 h 174366"/>
              <a:gd name="connsiteX10" fmla="*/ 182340 w 406068"/>
              <a:gd name="connsiteY10" fmla="*/ 72783 h 174366"/>
              <a:gd name="connsiteX11" fmla="*/ 126360 w 406068"/>
              <a:gd name="connsiteY11" fmla="*/ 72783 h 174366"/>
              <a:gd name="connsiteX12" fmla="*/ 140760 w 406068"/>
              <a:gd name="connsiteY12" fmla="*/ 87183 h 174366"/>
              <a:gd name="connsiteX13" fmla="*/ 126360 w 406068"/>
              <a:gd name="connsiteY13" fmla="*/ 101583 h 174366"/>
              <a:gd name="connsiteX14" fmla="*/ 111960 w 406068"/>
              <a:gd name="connsiteY14" fmla="*/ 87183 h 174366"/>
              <a:gd name="connsiteX15" fmla="*/ 126360 w 406068"/>
              <a:gd name="connsiteY15" fmla="*/ 72783 h 174366"/>
              <a:gd name="connsiteX16" fmla="*/ 70380 w 406068"/>
              <a:gd name="connsiteY16" fmla="*/ 72783 h 174366"/>
              <a:gd name="connsiteX17" fmla="*/ 84780 w 406068"/>
              <a:gd name="connsiteY17" fmla="*/ 87183 h 174366"/>
              <a:gd name="connsiteX18" fmla="*/ 70380 w 406068"/>
              <a:gd name="connsiteY18" fmla="*/ 101583 h 174366"/>
              <a:gd name="connsiteX19" fmla="*/ 55980 w 406068"/>
              <a:gd name="connsiteY19" fmla="*/ 87183 h 174366"/>
              <a:gd name="connsiteX20" fmla="*/ 70380 w 406068"/>
              <a:gd name="connsiteY20" fmla="*/ 72783 h 174366"/>
              <a:gd name="connsiteX21" fmla="*/ 14400 w 406068"/>
              <a:gd name="connsiteY21" fmla="*/ 72783 h 174366"/>
              <a:gd name="connsiteX22" fmla="*/ 28800 w 406068"/>
              <a:gd name="connsiteY22" fmla="*/ 87183 h 174366"/>
              <a:gd name="connsiteX23" fmla="*/ 14400 w 406068"/>
              <a:gd name="connsiteY23" fmla="*/ 101583 h 174366"/>
              <a:gd name="connsiteX24" fmla="*/ 0 w 406068"/>
              <a:gd name="connsiteY24" fmla="*/ 87183 h 174366"/>
              <a:gd name="connsiteX25" fmla="*/ 14400 w 406068"/>
              <a:gd name="connsiteY25" fmla="*/ 72783 h 174366"/>
              <a:gd name="connsiteX26" fmla="*/ 310159 w 406068"/>
              <a:gd name="connsiteY26" fmla="*/ 3588 h 174366"/>
              <a:gd name="connsiteX27" fmla="*/ 327564 w 406068"/>
              <a:gd name="connsiteY27" fmla="*/ 3588 h 174366"/>
              <a:gd name="connsiteX28" fmla="*/ 401343 w 406068"/>
              <a:gd name="connsiteY28" fmla="*/ 77366 h 174366"/>
              <a:gd name="connsiteX29" fmla="*/ 405081 w 406068"/>
              <a:gd name="connsiteY29" fmla="*/ 82420 h 174366"/>
              <a:gd name="connsiteX30" fmla="*/ 405141 w 406068"/>
              <a:gd name="connsiteY30" fmla="*/ 82749 h 174366"/>
              <a:gd name="connsiteX31" fmla="*/ 405919 w 406068"/>
              <a:gd name="connsiteY31" fmla="*/ 86577 h 174366"/>
              <a:gd name="connsiteX32" fmla="*/ 406068 w 406068"/>
              <a:gd name="connsiteY32" fmla="*/ 87146 h 174366"/>
              <a:gd name="connsiteX33" fmla="*/ 405829 w 406068"/>
              <a:gd name="connsiteY33" fmla="*/ 88162 h 174366"/>
              <a:gd name="connsiteX34" fmla="*/ 405320 w 406068"/>
              <a:gd name="connsiteY34" fmla="*/ 90495 h 174366"/>
              <a:gd name="connsiteX35" fmla="*/ 404274 w 406068"/>
              <a:gd name="connsiteY35" fmla="*/ 93097 h 174366"/>
              <a:gd name="connsiteX36" fmla="*/ 403287 w 406068"/>
              <a:gd name="connsiteY36" fmla="*/ 94562 h 174366"/>
              <a:gd name="connsiteX37" fmla="*/ 402360 w 406068"/>
              <a:gd name="connsiteY37" fmla="*/ 95908 h 174366"/>
              <a:gd name="connsiteX38" fmla="*/ 327564 w 406068"/>
              <a:gd name="connsiteY38" fmla="*/ 170733 h 174366"/>
              <a:gd name="connsiteX39" fmla="*/ 310159 w 406068"/>
              <a:gd name="connsiteY39" fmla="*/ 170733 h 174366"/>
              <a:gd name="connsiteX40" fmla="*/ 310159 w 406068"/>
              <a:gd name="connsiteY40" fmla="*/ 153267 h 174366"/>
              <a:gd name="connsiteX41" fmla="*/ 363960 w 406068"/>
              <a:gd name="connsiteY41" fmla="*/ 99437 h 174366"/>
              <a:gd name="connsiteX42" fmla="*/ 243976 w 406068"/>
              <a:gd name="connsiteY42" fmla="*/ 99437 h 174366"/>
              <a:gd name="connsiteX43" fmla="*/ 231446 w 406068"/>
              <a:gd name="connsiteY43" fmla="*/ 86966 h 174366"/>
              <a:gd name="connsiteX44" fmla="*/ 243976 w 406068"/>
              <a:gd name="connsiteY44" fmla="*/ 74496 h 174366"/>
              <a:gd name="connsiteX45" fmla="*/ 363571 w 406068"/>
              <a:gd name="connsiteY45" fmla="*/ 74496 h 174366"/>
              <a:gd name="connsiteX46" fmla="*/ 310159 w 406068"/>
              <a:gd name="connsiteY46" fmla="*/ 21023 h 174366"/>
              <a:gd name="connsiteX47" fmla="*/ 310159 w 406068"/>
              <a:gd name="connsiteY47" fmla="*/ 3588 h 17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6068" h="174366">
                <a:moveTo>
                  <a:pt x="182340" y="72783"/>
                </a:moveTo>
                <a:cubicBezTo>
                  <a:pt x="186317" y="72783"/>
                  <a:pt x="189917" y="74395"/>
                  <a:pt x="192522" y="77001"/>
                </a:cubicBezTo>
                <a:lnTo>
                  <a:pt x="192690" y="77406"/>
                </a:lnTo>
                <a:lnTo>
                  <a:pt x="194665" y="78219"/>
                </a:lnTo>
                <a:cubicBezTo>
                  <a:pt x="196919" y="80477"/>
                  <a:pt x="198310" y="83602"/>
                  <a:pt x="198310" y="87056"/>
                </a:cubicBezTo>
                <a:cubicBezTo>
                  <a:pt x="198310" y="90495"/>
                  <a:pt x="196912" y="93613"/>
                  <a:pt x="194654" y="95871"/>
                </a:cubicBezTo>
                <a:lnTo>
                  <a:pt x="192828" y="96628"/>
                </a:lnTo>
                <a:lnTo>
                  <a:pt x="192522" y="97366"/>
                </a:lnTo>
                <a:cubicBezTo>
                  <a:pt x="189917" y="99971"/>
                  <a:pt x="186317" y="101583"/>
                  <a:pt x="182340" y="101583"/>
                </a:cubicBezTo>
                <a:cubicBezTo>
                  <a:pt x="174387" y="101583"/>
                  <a:pt x="167940" y="95136"/>
                  <a:pt x="167940" y="87183"/>
                </a:cubicBezTo>
                <a:cubicBezTo>
                  <a:pt x="167940" y="79230"/>
                  <a:pt x="174387" y="72783"/>
                  <a:pt x="182340" y="72783"/>
                </a:cubicBezTo>
                <a:close/>
                <a:moveTo>
                  <a:pt x="126360" y="72783"/>
                </a:moveTo>
                <a:cubicBezTo>
                  <a:pt x="134313" y="72783"/>
                  <a:pt x="140760" y="79230"/>
                  <a:pt x="140760" y="87183"/>
                </a:cubicBezTo>
                <a:cubicBezTo>
                  <a:pt x="140760" y="95136"/>
                  <a:pt x="134313" y="101583"/>
                  <a:pt x="126360" y="101583"/>
                </a:cubicBezTo>
                <a:cubicBezTo>
                  <a:pt x="118407" y="101583"/>
                  <a:pt x="111960" y="95136"/>
                  <a:pt x="111960" y="87183"/>
                </a:cubicBezTo>
                <a:cubicBezTo>
                  <a:pt x="111960" y="79230"/>
                  <a:pt x="118407" y="72783"/>
                  <a:pt x="126360" y="72783"/>
                </a:cubicBezTo>
                <a:close/>
                <a:moveTo>
                  <a:pt x="70380" y="72783"/>
                </a:moveTo>
                <a:cubicBezTo>
                  <a:pt x="78333" y="72783"/>
                  <a:pt x="84780" y="79230"/>
                  <a:pt x="84780" y="87183"/>
                </a:cubicBezTo>
                <a:cubicBezTo>
                  <a:pt x="84780" y="95136"/>
                  <a:pt x="78333" y="101583"/>
                  <a:pt x="70380" y="101583"/>
                </a:cubicBezTo>
                <a:cubicBezTo>
                  <a:pt x="62427" y="101583"/>
                  <a:pt x="55980" y="95136"/>
                  <a:pt x="55980" y="87183"/>
                </a:cubicBezTo>
                <a:cubicBezTo>
                  <a:pt x="55980" y="79230"/>
                  <a:pt x="62427" y="72783"/>
                  <a:pt x="70380" y="72783"/>
                </a:cubicBezTo>
                <a:close/>
                <a:moveTo>
                  <a:pt x="14400" y="72783"/>
                </a:moveTo>
                <a:cubicBezTo>
                  <a:pt x="22353" y="72783"/>
                  <a:pt x="28800" y="79230"/>
                  <a:pt x="28800" y="87183"/>
                </a:cubicBezTo>
                <a:cubicBezTo>
                  <a:pt x="28800" y="95136"/>
                  <a:pt x="22353" y="101583"/>
                  <a:pt x="14400" y="101583"/>
                </a:cubicBezTo>
                <a:cubicBezTo>
                  <a:pt x="6447" y="101583"/>
                  <a:pt x="0" y="95136"/>
                  <a:pt x="0" y="87183"/>
                </a:cubicBezTo>
                <a:cubicBezTo>
                  <a:pt x="0" y="79230"/>
                  <a:pt x="6447" y="72783"/>
                  <a:pt x="14400" y="72783"/>
                </a:cubicBezTo>
                <a:close/>
                <a:moveTo>
                  <a:pt x="310159" y="3588"/>
                </a:moveTo>
                <a:cubicBezTo>
                  <a:pt x="314914" y="-1196"/>
                  <a:pt x="322750" y="-1196"/>
                  <a:pt x="327564" y="3588"/>
                </a:cubicBezTo>
                <a:lnTo>
                  <a:pt x="401343" y="77366"/>
                </a:lnTo>
                <a:cubicBezTo>
                  <a:pt x="403018" y="78682"/>
                  <a:pt x="404334" y="80387"/>
                  <a:pt x="405081" y="82420"/>
                </a:cubicBezTo>
                <a:cubicBezTo>
                  <a:pt x="405111" y="82570"/>
                  <a:pt x="405141" y="82660"/>
                  <a:pt x="405141" y="82749"/>
                </a:cubicBezTo>
                <a:cubicBezTo>
                  <a:pt x="405679" y="83946"/>
                  <a:pt x="405859" y="85261"/>
                  <a:pt x="405919" y="86577"/>
                </a:cubicBezTo>
                <a:cubicBezTo>
                  <a:pt x="405919" y="86757"/>
                  <a:pt x="406068" y="86966"/>
                  <a:pt x="406068" y="87146"/>
                </a:cubicBezTo>
                <a:cubicBezTo>
                  <a:pt x="406068" y="87505"/>
                  <a:pt x="405829" y="87804"/>
                  <a:pt x="405829" y="88162"/>
                </a:cubicBezTo>
                <a:cubicBezTo>
                  <a:pt x="405769" y="88940"/>
                  <a:pt x="405590" y="89718"/>
                  <a:pt x="405320" y="90495"/>
                </a:cubicBezTo>
                <a:cubicBezTo>
                  <a:pt x="405081" y="91422"/>
                  <a:pt x="404693" y="92260"/>
                  <a:pt x="404274" y="93097"/>
                </a:cubicBezTo>
                <a:cubicBezTo>
                  <a:pt x="404005" y="93605"/>
                  <a:pt x="403646" y="94084"/>
                  <a:pt x="403287" y="94562"/>
                </a:cubicBezTo>
                <a:cubicBezTo>
                  <a:pt x="402958" y="94981"/>
                  <a:pt x="402808" y="95519"/>
                  <a:pt x="402360" y="95908"/>
                </a:cubicBezTo>
                <a:lnTo>
                  <a:pt x="327564" y="170733"/>
                </a:lnTo>
                <a:cubicBezTo>
                  <a:pt x="322750" y="175577"/>
                  <a:pt x="314914" y="175577"/>
                  <a:pt x="310159" y="170733"/>
                </a:cubicBezTo>
                <a:cubicBezTo>
                  <a:pt x="305344" y="165948"/>
                  <a:pt x="305344" y="158112"/>
                  <a:pt x="310159" y="153267"/>
                </a:cubicBezTo>
                <a:lnTo>
                  <a:pt x="363960" y="99437"/>
                </a:lnTo>
                <a:lnTo>
                  <a:pt x="243976" y="99437"/>
                </a:lnTo>
                <a:cubicBezTo>
                  <a:pt x="237098" y="99437"/>
                  <a:pt x="231446" y="93844"/>
                  <a:pt x="231446" y="86966"/>
                </a:cubicBezTo>
                <a:cubicBezTo>
                  <a:pt x="231446" y="80088"/>
                  <a:pt x="237068" y="74496"/>
                  <a:pt x="243976" y="74496"/>
                </a:cubicBezTo>
                <a:lnTo>
                  <a:pt x="363571" y="74496"/>
                </a:lnTo>
                <a:lnTo>
                  <a:pt x="310159" y="21023"/>
                </a:lnTo>
                <a:cubicBezTo>
                  <a:pt x="305344" y="16268"/>
                  <a:pt x="305344" y="8403"/>
                  <a:pt x="310159" y="358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p:cNvSpPr>
            <a:spLocks noChangeAspect="1"/>
          </p:cNvSpPr>
          <p:nvPr/>
        </p:nvSpPr>
        <p:spPr>
          <a:xfrm rot="18967064">
            <a:off x="5973686" y="3260748"/>
            <a:ext cx="406068" cy="174366"/>
          </a:xfrm>
          <a:custGeom>
            <a:avLst/>
            <a:gdLst>
              <a:gd name="connsiteX0" fmla="*/ 182340 w 406068"/>
              <a:gd name="connsiteY0" fmla="*/ 72783 h 174366"/>
              <a:gd name="connsiteX1" fmla="*/ 192522 w 406068"/>
              <a:gd name="connsiteY1" fmla="*/ 77001 h 174366"/>
              <a:gd name="connsiteX2" fmla="*/ 192690 w 406068"/>
              <a:gd name="connsiteY2" fmla="*/ 77406 h 174366"/>
              <a:gd name="connsiteX3" fmla="*/ 194665 w 406068"/>
              <a:gd name="connsiteY3" fmla="*/ 78219 h 174366"/>
              <a:gd name="connsiteX4" fmla="*/ 198310 w 406068"/>
              <a:gd name="connsiteY4" fmla="*/ 87056 h 174366"/>
              <a:gd name="connsiteX5" fmla="*/ 194654 w 406068"/>
              <a:gd name="connsiteY5" fmla="*/ 95871 h 174366"/>
              <a:gd name="connsiteX6" fmla="*/ 192828 w 406068"/>
              <a:gd name="connsiteY6" fmla="*/ 96628 h 174366"/>
              <a:gd name="connsiteX7" fmla="*/ 192522 w 406068"/>
              <a:gd name="connsiteY7" fmla="*/ 97366 h 174366"/>
              <a:gd name="connsiteX8" fmla="*/ 182340 w 406068"/>
              <a:gd name="connsiteY8" fmla="*/ 101583 h 174366"/>
              <a:gd name="connsiteX9" fmla="*/ 167940 w 406068"/>
              <a:gd name="connsiteY9" fmla="*/ 87183 h 174366"/>
              <a:gd name="connsiteX10" fmla="*/ 182340 w 406068"/>
              <a:gd name="connsiteY10" fmla="*/ 72783 h 174366"/>
              <a:gd name="connsiteX11" fmla="*/ 126360 w 406068"/>
              <a:gd name="connsiteY11" fmla="*/ 72783 h 174366"/>
              <a:gd name="connsiteX12" fmla="*/ 140760 w 406068"/>
              <a:gd name="connsiteY12" fmla="*/ 87183 h 174366"/>
              <a:gd name="connsiteX13" fmla="*/ 126360 w 406068"/>
              <a:gd name="connsiteY13" fmla="*/ 101583 h 174366"/>
              <a:gd name="connsiteX14" fmla="*/ 111960 w 406068"/>
              <a:gd name="connsiteY14" fmla="*/ 87183 h 174366"/>
              <a:gd name="connsiteX15" fmla="*/ 126360 w 406068"/>
              <a:gd name="connsiteY15" fmla="*/ 72783 h 174366"/>
              <a:gd name="connsiteX16" fmla="*/ 70380 w 406068"/>
              <a:gd name="connsiteY16" fmla="*/ 72783 h 174366"/>
              <a:gd name="connsiteX17" fmla="*/ 84780 w 406068"/>
              <a:gd name="connsiteY17" fmla="*/ 87183 h 174366"/>
              <a:gd name="connsiteX18" fmla="*/ 70380 w 406068"/>
              <a:gd name="connsiteY18" fmla="*/ 101583 h 174366"/>
              <a:gd name="connsiteX19" fmla="*/ 55980 w 406068"/>
              <a:gd name="connsiteY19" fmla="*/ 87183 h 174366"/>
              <a:gd name="connsiteX20" fmla="*/ 70380 w 406068"/>
              <a:gd name="connsiteY20" fmla="*/ 72783 h 174366"/>
              <a:gd name="connsiteX21" fmla="*/ 14400 w 406068"/>
              <a:gd name="connsiteY21" fmla="*/ 72783 h 174366"/>
              <a:gd name="connsiteX22" fmla="*/ 28800 w 406068"/>
              <a:gd name="connsiteY22" fmla="*/ 87183 h 174366"/>
              <a:gd name="connsiteX23" fmla="*/ 14400 w 406068"/>
              <a:gd name="connsiteY23" fmla="*/ 101583 h 174366"/>
              <a:gd name="connsiteX24" fmla="*/ 0 w 406068"/>
              <a:gd name="connsiteY24" fmla="*/ 87183 h 174366"/>
              <a:gd name="connsiteX25" fmla="*/ 14400 w 406068"/>
              <a:gd name="connsiteY25" fmla="*/ 72783 h 174366"/>
              <a:gd name="connsiteX26" fmla="*/ 310159 w 406068"/>
              <a:gd name="connsiteY26" fmla="*/ 3588 h 174366"/>
              <a:gd name="connsiteX27" fmla="*/ 327564 w 406068"/>
              <a:gd name="connsiteY27" fmla="*/ 3588 h 174366"/>
              <a:gd name="connsiteX28" fmla="*/ 401343 w 406068"/>
              <a:gd name="connsiteY28" fmla="*/ 77366 h 174366"/>
              <a:gd name="connsiteX29" fmla="*/ 405081 w 406068"/>
              <a:gd name="connsiteY29" fmla="*/ 82420 h 174366"/>
              <a:gd name="connsiteX30" fmla="*/ 405141 w 406068"/>
              <a:gd name="connsiteY30" fmla="*/ 82749 h 174366"/>
              <a:gd name="connsiteX31" fmla="*/ 405919 w 406068"/>
              <a:gd name="connsiteY31" fmla="*/ 86577 h 174366"/>
              <a:gd name="connsiteX32" fmla="*/ 406068 w 406068"/>
              <a:gd name="connsiteY32" fmla="*/ 87146 h 174366"/>
              <a:gd name="connsiteX33" fmla="*/ 405829 w 406068"/>
              <a:gd name="connsiteY33" fmla="*/ 88162 h 174366"/>
              <a:gd name="connsiteX34" fmla="*/ 405320 w 406068"/>
              <a:gd name="connsiteY34" fmla="*/ 90495 h 174366"/>
              <a:gd name="connsiteX35" fmla="*/ 404274 w 406068"/>
              <a:gd name="connsiteY35" fmla="*/ 93097 h 174366"/>
              <a:gd name="connsiteX36" fmla="*/ 403287 w 406068"/>
              <a:gd name="connsiteY36" fmla="*/ 94562 h 174366"/>
              <a:gd name="connsiteX37" fmla="*/ 402360 w 406068"/>
              <a:gd name="connsiteY37" fmla="*/ 95908 h 174366"/>
              <a:gd name="connsiteX38" fmla="*/ 327564 w 406068"/>
              <a:gd name="connsiteY38" fmla="*/ 170733 h 174366"/>
              <a:gd name="connsiteX39" fmla="*/ 310159 w 406068"/>
              <a:gd name="connsiteY39" fmla="*/ 170733 h 174366"/>
              <a:gd name="connsiteX40" fmla="*/ 310159 w 406068"/>
              <a:gd name="connsiteY40" fmla="*/ 153267 h 174366"/>
              <a:gd name="connsiteX41" fmla="*/ 363960 w 406068"/>
              <a:gd name="connsiteY41" fmla="*/ 99437 h 174366"/>
              <a:gd name="connsiteX42" fmla="*/ 243976 w 406068"/>
              <a:gd name="connsiteY42" fmla="*/ 99437 h 174366"/>
              <a:gd name="connsiteX43" fmla="*/ 231446 w 406068"/>
              <a:gd name="connsiteY43" fmla="*/ 86966 h 174366"/>
              <a:gd name="connsiteX44" fmla="*/ 243976 w 406068"/>
              <a:gd name="connsiteY44" fmla="*/ 74496 h 174366"/>
              <a:gd name="connsiteX45" fmla="*/ 363571 w 406068"/>
              <a:gd name="connsiteY45" fmla="*/ 74496 h 174366"/>
              <a:gd name="connsiteX46" fmla="*/ 310159 w 406068"/>
              <a:gd name="connsiteY46" fmla="*/ 21023 h 174366"/>
              <a:gd name="connsiteX47" fmla="*/ 310159 w 406068"/>
              <a:gd name="connsiteY47" fmla="*/ 3588 h 17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6068" h="174366">
                <a:moveTo>
                  <a:pt x="182340" y="72783"/>
                </a:moveTo>
                <a:cubicBezTo>
                  <a:pt x="186317" y="72783"/>
                  <a:pt x="189917" y="74395"/>
                  <a:pt x="192522" y="77001"/>
                </a:cubicBezTo>
                <a:lnTo>
                  <a:pt x="192690" y="77406"/>
                </a:lnTo>
                <a:lnTo>
                  <a:pt x="194665" y="78219"/>
                </a:lnTo>
                <a:cubicBezTo>
                  <a:pt x="196919" y="80477"/>
                  <a:pt x="198310" y="83602"/>
                  <a:pt x="198310" y="87056"/>
                </a:cubicBezTo>
                <a:cubicBezTo>
                  <a:pt x="198310" y="90495"/>
                  <a:pt x="196912" y="93613"/>
                  <a:pt x="194654" y="95871"/>
                </a:cubicBezTo>
                <a:lnTo>
                  <a:pt x="192828" y="96628"/>
                </a:lnTo>
                <a:lnTo>
                  <a:pt x="192522" y="97366"/>
                </a:lnTo>
                <a:cubicBezTo>
                  <a:pt x="189917" y="99971"/>
                  <a:pt x="186317" y="101583"/>
                  <a:pt x="182340" y="101583"/>
                </a:cubicBezTo>
                <a:cubicBezTo>
                  <a:pt x="174387" y="101583"/>
                  <a:pt x="167940" y="95136"/>
                  <a:pt x="167940" y="87183"/>
                </a:cubicBezTo>
                <a:cubicBezTo>
                  <a:pt x="167940" y="79230"/>
                  <a:pt x="174387" y="72783"/>
                  <a:pt x="182340" y="72783"/>
                </a:cubicBezTo>
                <a:close/>
                <a:moveTo>
                  <a:pt x="126360" y="72783"/>
                </a:moveTo>
                <a:cubicBezTo>
                  <a:pt x="134313" y="72783"/>
                  <a:pt x="140760" y="79230"/>
                  <a:pt x="140760" y="87183"/>
                </a:cubicBezTo>
                <a:cubicBezTo>
                  <a:pt x="140760" y="95136"/>
                  <a:pt x="134313" y="101583"/>
                  <a:pt x="126360" y="101583"/>
                </a:cubicBezTo>
                <a:cubicBezTo>
                  <a:pt x="118407" y="101583"/>
                  <a:pt x="111960" y="95136"/>
                  <a:pt x="111960" y="87183"/>
                </a:cubicBezTo>
                <a:cubicBezTo>
                  <a:pt x="111960" y="79230"/>
                  <a:pt x="118407" y="72783"/>
                  <a:pt x="126360" y="72783"/>
                </a:cubicBezTo>
                <a:close/>
                <a:moveTo>
                  <a:pt x="70380" y="72783"/>
                </a:moveTo>
                <a:cubicBezTo>
                  <a:pt x="78333" y="72783"/>
                  <a:pt x="84780" y="79230"/>
                  <a:pt x="84780" y="87183"/>
                </a:cubicBezTo>
                <a:cubicBezTo>
                  <a:pt x="84780" y="95136"/>
                  <a:pt x="78333" y="101583"/>
                  <a:pt x="70380" y="101583"/>
                </a:cubicBezTo>
                <a:cubicBezTo>
                  <a:pt x="62427" y="101583"/>
                  <a:pt x="55980" y="95136"/>
                  <a:pt x="55980" y="87183"/>
                </a:cubicBezTo>
                <a:cubicBezTo>
                  <a:pt x="55980" y="79230"/>
                  <a:pt x="62427" y="72783"/>
                  <a:pt x="70380" y="72783"/>
                </a:cubicBezTo>
                <a:close/>
                <a:moveTo>
                  <a:pt x="14400" y="72783"/>
                </a:moveTo>
                <a:cubicBezTo>
                  <a:pt x="22353" y="72783"/>
                  <a:pt x="28800" y="79230"/>
                  <a:pt x="28800" y="87183"/>
                </a:cubicBezTo>
                <a:cubicBezTo>
                  <a:pt x="28800" y="95136"/>
                  <a:pt x="22353" y="101583"/>
                  <a:pt x="14400" y="101583"/>
                </a:cubicBezTo>
                <a:cubicBezTo>
                  <a:pt x="6447" y="101583"/>
                  <a:pt x="0" y="95136"/>
                  <a:pt x="0" y="87183"/>
                </a:cubicBezTo>
                <a:cubicBezTo>
                  <a:pt x="0" y="79230"/>
                  <a:pt x="6447" y="72783"/>
                  <a:pt x="14400" y="72783"/>
                </a:cubicBezTo>
                <a:close/>
                <a:moveTo>
                  <a:pt x="310159" y="3588"/>
                </a:moveTo>
                <a:cubicBezTo>
                  <a:pt x="314914" y="-1196"/>
                  <a:pt x="322750" y="-1196"/>
                  <a:pt x="327564" y="3588"/>
                </a:cubicBezTo>
                <a:lnTo>
                  <a:pt x="401343" y="77366"/>
                </a:lnTo>
                <a:cubicBezTo>
                  <a:pt x="403018" y="78682"/>
                  <a:pt x="404334" y="80387"/>
                  <a:pt x="405081" y="82420"/>
                </a:cubicBezTo>
                <a:cubicBezTo>
                  <a:pt x="405111" y="82570"/>
                  <a:pt x="405141" y="82660"/>
                  <a:pt x="405141" y="82749"/>
                </a:cubicBezTo>
                <a:cubicBezTo>
                  <a:pt x="405679" y="83946"/>
                  <a:pt x="405859" y="85261"/>
                  <a:pt x="405919" y="86577"/>
                </a:cubicBezTo>
                <a:cubicBezTo>
                  <a:pt x="405919" y="86757"/>
                  <a:pt x="406068" y="86966"/>
                  <a:pt x="406068" y="87146"/>
                </a:cubicBezTo>
                <a:cubicBezTo>
                  <a:pt x="406068" y="87505"/>
                  <a:pt x="405829" y="87804"/>
                  <a:pt x="405829" y="88162"/>
                </a:cubicBezTo>
                <a:cubicBezTo>
                  <a:pt x="405769" y="88940"/>
                  <a:pt x="405590" y="89718"/>
                  <a:pt x="405320" y="90495"/>
                </a:cubicBezTo>
                <a:cubicBezTo>
                  <a:pt x="405081" y="91422"/>
                  <a:pt x="404693" y="92260"/>
                  <a:pt x="404274" y="93097"/>
                </a:cubicBezTo>
                <a:cubicBezTo>
                  <a:pt x="404005" y="93605"/>
                  <a:pt x="403646" y="94084"/>
                  <a:pt x="403287" y="94562"/>
                </a:cubicBezTo>
                <a:cubicBezTo>
                  <a:pt x="402958" y="94981"/>
                  <a:pt x="402808" y="95519"/>
                  <a:pt x="402360" y="95908"/>
                </a:cubicBezTo>
                <a:lnTo>
                  <a:pt x="327564" y="170733"/>
                </a:lnTo>
                <a:cubicBezTo>
                  <a:pt x="322750" y="175577"/>
                  <a:pt x="314914" y="175577"/>
                  <a:pt x="310159" y="170733"/>
                </a:cubicBezTo>
                <a:cubicBezTo>
                  <a:pt x="305344" y="165948"/>
                  <a:pt x="305344" y="158112"/>
                  <a:pt x="310159" y="153267"/>
                </a:cubicBezTo>
                <a:lnTo>
                  <a:pt x="363960" y="99437"/>
                </a:lnTo>
                <a:lnTo>
                  <a:pt x="243976" y="99437"/>
                </a:lnTo>
                <a:cubicBezTo>
                  <a:pt x="237098" y="99437"/>
                  <a:pt x="231446" y="93844"/>
                  <a:pt x="231446" y="86966"/>
                </a:cubicBezTo>
                <a:cubicBezTo>
                  <a:pt x="231446" y="80088"/>
                  <a:pt x="237068" y="74496"/>
                  <a:pt x="243976" y="74496"/>
                </a:cubicBezTo>
                <a:lnTo>
                  <a:pt x="363571" y="74496"/>
                </a:lnTo>
                <a:lnTo>
                  <a:pt x="310159" y="21023"/>
                </a:lnTo>
                <a:cubicBezTo>
                  <a:pt x="305344" y="16268"/>
                  <a:pt x="305344" y="8403"/>
                  <a:pt x="310159" y="358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p:cNvSpPr>
            <a:spLocks noChangeAspect="1"/>
          </p:cNvSpPr>
          <p:nvPr/>
        </p:nvSpPr>
        <p:spPr>
          <a:xfrm rot="1266652">
            <a:off x="8936492" y="2433558"/>
            <a:ext cx="406068" cy="174366"/>
          </a:xfrm>
          <a:custGeom>
            <a:avLst/>
            <a:gdLst>
              <a:gd name="connsiteX0" fmla="*/ 182340 w 406068"/>
              <a:gd name="connsiteY0" fmla="*/ 72783 h 174366"/>
              <a:gd name="connsiteX1" fmla="*/ 192522 w 406068"/>
              <a:gd name="connsiteY1" fmla="*/ 77001 h 174366"/>
              <a:gd name="connsiteX2" fmla="*/ 192690 w 406068"/>
              <a:gd name="connsiteY2" fmla="*/ 77406 h 174366"/>
              <a:gd name="connsiteX3" fmla="*/ 194665 w 406068"/>
              <a:gd name="connsiteY3" fmla="*/ 78219 h 174366"/>
              <a:gd name="connsiteX4" fmla="*/ 198310 w 406068"/>
              <a:gd name="connsiteY4" fmla="*/ 87056 h 174366"/>
              <a:gd name="connsiteX5" fmla="*/ 194654 w 406068"/>
              <a:gd name="connsiteY5" fmla="*/ 95871 h 174366"/>
              <a:gd name="connsiteX6" fmla="*/ 192828 w 406068"/>
              <a:gd name="connsiteY6" fmla="*/ 96628 h 174366"/>
              <a:gd name="connsiteX7" fmla="*/ 192522 w 406068"/>
              <a:gd name="connsiteY7" fmla="*/ 97366 h 174366"/>
              <a:gd name="connsiteX8" fmla="*/ 182340 w 406068"/>
              <a:gd name="connsiteY8" fmla="*/ 101583 h 174366"/>
              <a:gd name="connsiteX9" fmla="*/ 167940 w 406068"/>
              <a:gd name="connsiteY9" fmla="*/ 87183 h 174366"/>
              <a:gd name="connsiteX10" fmla="*/ 182340 w 406068"/>
              <a:gd name="connsiteY10" fmla="*/ 72783 h 174366"/>
              <a:gd name="connsiteX11" fmla="*/ 126360 w 406068"/>
              <a:gd name="connsiteY11" fmla="*/ 72783 h 174366"/>
              <a:gd name="connsiteX12" fmla="*/ 140760 w 406068"/>
              <a:gd name="connsiteY12" fmla="*/ 87183 h 174366"/>
              <a:gd name="connsiteX13" fmla="*/ 126360 w 406068"/>
              <a:gd name="connsiteY13" fmla="*/ 101583 h 174366"/>
              <a:gd name="connsiteX14" fmla="*/ 111960 w 406068"/>
              <a:gd name="connsiteY14" fmla="*/ 87183 h 174366"/>
              <a:gd name="connsiteX15" fmla="*/ 126360 w 406068"/>
              <a:gd name="connsiteY15" fmla="*/ 72783 h 174366"/>
              <a:gd name="connsiteX16" fmla="*/ 70380 w 406068"/>
              <a:gd name="connsiteY16" fmla="*/ 72783 h 174366"/>
              <a:gd name="connsiteX17" fmla="*/ 84780 w 406068"/>
              <a:gd name="connsiteY17" fmla="*/ 87183 h 174366"/>
              <a:gd name="connsiteX18" fmla="*/ 70380 w 406068"/>
              <a:gd name="connsiteY18" fmla="*/ 101583 h 174366"/>
              <a:gd name="connsiteX19" fmla="*/ 55980 w 406068"/>
              <a:gd name="connsiteY19" fmla="*/ 87183 h 174366"/>
              <a:gd name="connsiteX20" fmla="*/ 70380 w 406068"/>
              <a:gd name="connsiteY20" fmla="*/ 72783 h 174366"/>
              <a:gd name="connsiteX21" fmla="*/ 14400 w 406068"/>
              <a:gd name="connsiteY21" fmla="*/ 72783 h 174366"/>
              <a:gd name="connsiteX22" fmla="*/ 28800 w 406068"/>
              <a:gd name="connsiteY22" fmla="*/ 87183 h 174366"/>
              <a:gd name="connsiteX23" fmla="*/ 14400 w 406068"/>
              <a:gd name="connsiteY23" fmla="*/ 101583 h 174366"/>
              <a:gd name="connsiteX24" fmla="*/ 0 w 406068"/>
              <a:gd name="connsiteY24" fmla="*/ 87183 h 174366"/>
              <a:gd name="connsiteX25" fmla="*/ 14400 w 406068"/>
              <a:gd name="connsiteY25" fmla="*/ 72783 h 174366"/>
              <a:gd name="connsiteX26" fmla="*/ 310159 w 406068"/>
              <a:gd name="connsiteY26" fmla="*/ 3588 h 174366"/>
              <a:gd name="connsiteX27" fmla="*/ 327564 w 406068"/>
              <a:gd name="connsiteY27" fmla="*/ 3588 h 174366"/>
              <a:gd name="connsiteX28" fmla="*/ 401343 w 406068"/>
              <a:gd name="connsiteY28" fmla="*/ 77366 h 174366"/>
              <a:gd name="connsiteX29" fmla="*/ 405081 w 406068"/>
              <a:gd name="connsiteY29" fmla="*/ 82420 h 174366"/>
              <a:gd name="connsiteX30" fmla="*/ 405141 w 406068"/>
              <a:gd name="connsiteY30" fmla="*/ 82749 h 174366"/>
              <a:gd name="connsiteX31" fmla="*/ 405919 w 406068"/>
              <a:gd name="connsiteY31" fmla="*/ 86577 h 174366"/>
              <a:gd name="connsiteX32" fmla="*/ 406068 w 406068"/>
              <a:gd name="connsiteY32" fmla="*/ 87146 h 174366"/>
              <a:gd name="connsiteX33" fmla="*/ 405829 w 406068"/>
              <a:gd name="connsiteY33" fmla="*/ 88162 h 174366"/>
              <a:gd name="connsiteX34" fmla="*/ 405320 w 406068"/>
              <a:gd name="connsiteY34" fmla="*/ 90495 h 174366"/>
              <a:gd name="connsiteX35" fmla="*/ 404274 w 406068"/>
              <a:gd name="connsiteY35" fmla="*/ 93097 h 174366"/>
              <a:gd name="connsiteX36" fmla="*/ 403287 w 406068"/>
              <a:gd name="connsiteY36" fmla="*/ 94562 h 174366"/>
              <a:gd name="connsiteX37" fmla="*/ 402360 w 406068"/>
              <a:gd name="connsiteY37" fmla="*/ 95908 h 174366"/>
              <a:gd name="connsiteX38" fmla="*/ 327564 w 406068"/>
              <a:gd name="connsiteY38" fmla="*/ 170733 h 174366"/>
              <a:gd name="connsiteX39" fmla="*/ 310159 w 406068"/>
              <a:gd name="connsiteY39" fmla="*/ 170733 h 174366"/>
              <a:gd name="connsiteX40" fmla="*/ 310159 w 406068"/>
              <a:gd name="connsiteY40" fmla="*/ 153267 h 174366"/>
              <a:gd name="connsiteX41" fmla="*/ 363960 w 406068"/>
              <a:gd name="connsiteY41" fmla="*/ 99437 h 174366"/>
              <a:gd name="connsiteX42" fmla="*/ 243976 w 406068"/>
              <a:gd name="connsiteY42" fmla="*/ 99437 h 174366"/>
              <a:gd name="connsiteX43" fmla="*/ 231446 w 406068"/>
              <a:gd name="connsiteY43" fmla="*/ 86966 h 174366"/>
              <a:gd name="connsiteX44" fmla="*/ 243976 w 406068"/>
              <a:gd name="connsiteY44" fmla="*/ 74496 h 174366"/>
              <a:gd name="connsiteX45" fmla="*/ 363571 w 406068"/>
              <a:gd name="connsiteY45" fmla="*/ 74496 h 174366"/>
              <a:gd name="connsiteX46" fmla="*/ 310159 w 406068"/>
              <a:gd name="connsiteY46" fmla="*/ 21023 h 174366"/>
              <a:gd name="connsiteX47" fmla="*/ 310159 w 406068"/>
              <a:gd name="connsiteY47" fmla="*/ 3588 h 17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6068" h="174366">
                <a:moveTo>
                  <a:pt x="182340" y="72783"/>
                </a:moveTo>
                <a:cubicBezTo>
                  <a:pt x="186317" y="72783"/>
                  <a:pt x="189917" y="74395"/>
                  <a:pt x="192522" y="77001"/>
                </a:cubicBezTo>
                <a:lnTo>
                  <a:pt x="192690" y="77406"/>
                </a:lnTo>
                <a:lnTo>
                  <a:pt x="194665" y="78219"/>
                </a:lnTo>
                <a:cubicBezTo>
                  <a:pt x="196919" y="80477"/>
                  <a:pt x="198310" y="83602"/>
                  <a:pt x="198310" y="87056"/>
                </a:cubicBezTo>
                <a:cubicBezTo>
                  <a:pt x="198310" y="90495"/>
                  <a:pt x="196912" y="93613"/>
                  <a:pt x="194654" y="95871"/>
                </a:cubicBezTo>
                <a:lnTo>
                  <a:pt x="192828" y="96628"/>
                </a:lnTo>
                <a:lnTo>
                  <a:pt x="192522" y="97366"/>
                </a:lnTo>
                <a:cubicBezTo>
                  <a:pt x="189917" y="99971"/>
                  <a:pt x="186317" y="101583"/>
                  <a:pt x="182340" y="101583"/>
                </a:cubicBezTo>
                <a:cubicBezTo>
                  <a:pt x="174387" y="101583"/>
                  <a:pt x="167940" y="95136"/>
                  <a:pt x="167940" y="87183"/>
                </a:cubicBezTo>
                <a:cubicBezTo>
                  <a:pt x="167940" y="79230"/>
                  <a:pt x="174387" y="72783"/>
                  <a:pt x="182340" y="72783"/>
                </a:cubicBezTo>
                <a:close/>
                <a:moveTo>
                  <a:pt x="126360" y="72783"/>
                </a:moveTo>
                <a:cubicBezTo>
                  <a:pt x="134313" y="72783"/>
                  <a:pt x="140760" y="79230"/>
                  <a:pt x="140760" y="87183"/>
                </a:cubicBezTo>
                <a:cubicBezTo>
                  <a:pt x="140760" y="95136"/>
                  <a:pt x="134313" y="101583"/>
                  <a:pt x="126360" y="101583"/>
                </a:cubicBezTo>
                <a:cubicBezTo>
                  <a:pt x="118407" y="101583"/>
                  <a:pt x="111960" y="95136"/>
                  <a:pt x="111960" y="87183"/>
                </a:cubicBezTo>
                <a:cubicBezTo>
                  <a:pt x="111960" y="79230"/>
                  <a:pt x="118407" y="72783"/>
                  <a:pt x="126360" y="72783"/>
                </a:cubicBezTo>
                <a:close/>
                <a:moveTo>
                  <a:pt x="70380" y="72783"/>
                </a:moveTo>
                <a:cubicBezTo>
                  <a:pt x="78333" y="72783"/>
                  <a:pt x="84780" y="79230"/>
                  <a:pt x="84780" y="87183"/>
                </a:cubicBezTo>
                <a:cubicBezTo>
                  <a:pt x="84780" y="95136"/>
                  <a:pt x="78333" y="101583"/>
                  <a:pt x="70380" y="101583"/>
                </a:cubicBezTo>
                <a:cubicBezTo>
                  <a:pt x="62427" y="101583"/>
                  <a:pt x="55980" y="95136"/>
                  <a:pt x="55980" y="87183"/>
                </a:cubicBezTo>
                <a:cubicBezTo>
                  <a:pt x="55980" y="79230"/>
                  <a:pt x="62427" y="72783"/>
                  <a:pt x="70380" y="72783"/>
                </a:cubicBezTo>
                <a:close/>
                <a:moveTo>
                  <a:pt x="14400" y="72783"/>
                </a:moveTo>
                <a:cubicBezTo>
                  <a:pt x="22353" y="72783"/>
                  <a:pt x="28800" y="79230"/>
                  <a:pt x="28800" y="87183"/>
                </a:cubicBezTo>
                <a:cubicBezTo>
                  <a:pt x="28800" y="95136"/>
                  <a:pt x="22353" y="101583"/>
                  <a:pt x="14400" y="101583"/>
                </a:cubicBezTo>
                <a:cubicBezTo>
                  <a:pt x="6447" y="101583"/>
                  <a:pt x="0" y="95136"/>
                  <a:pt x="0" y="87183"/>
                </a:cubicBezTo>
                <a:cubicBezTo>
                  <a:pt x="0" y="79230"/>
                  <a:pt x="6447" y="72783"/>
                  <a:pt x="14400" y="72783"/>
                </a:cubicBezTo>
                <a:close/>
                <a:moveTo>
                  <a:pt x="310159" y="3588"/>
                </a:moveTo>
                <a:cubicBezTo>
                  <a:pt x="314914" y="-1196"/>
                  <a:pt x="322750" y="-1196"/>
                  <a:pt x="327564" y="3588"/>
                </a:cubicBezTo>
                <a:lnTo>
                  <a:pt x="401343" y="77366"/>
                </a:lnTo>
                <a:cubicBezTo>
                  <a:pt x="403018" y="78682"/>
                  <a:pt x="404334" y="80387"/>
                  <a:pt x="405081" y="82420"/>
                </a:cubicBezTo>
                <a:cubicBezTo>
                  <a:pt x="405111" y="82570"/>
                  <a:pt x="405141" y="82660"/>
                  <a:pt x="405141" y="82749"/>
                </a:cubicBezTo>
                <a:cubicBezTo>
                  <a:pt x="405679" y="83946"/>
                  <a:pt x="405859" y="85261"/>
                  <a:pt x="405919" y="86577"/>
                </a:cubicBezTo>
                <a:cubicBezTo>
                  <a:pt x="405919" y="86757"/>
                  <a:pt x="406068" y="86966"/>
                  <a:pt x="406068" y="87146"/>
                </a:cubicBezTo>
                <a:cubicBezTo>
                  <a:pt x="406068" y="87505"/>
                  <a:pt x="405829" y="87804"/>
                  <a:pt x="405829" y="88162"/>
                </a:cubicBezTo>
                <a:cubicBezTo>
                  <a:pt x="405769" y="88940"/>
                  <a:pt x="405590" y="89718"/>
                  <a:pt x="405320" y="90495"/>
                </a:cubicBezTo>
                <a:cubicBezTo>
                  <a:pt x="405081" y="91422"/>
                  <a:pt x="404693" y="92260"/>
                  <a:pt x="404274" y="93097"/>
                </a:cubicBezTo>
                <a:cubicBezTo>
                  <a:pt x="404005" y="93605"/>
                  <a:pt x="403646" y="94084"/>
                  <a:pt x="403287" y="94562"/>
                </a:cubicBezTo>
                <a:cubicBezTo>
                  <a:pt x="402958" y="94981"/>
                  <a:pt x="402808" y="95519"/>
                  <a:pt x="402360" y="95908"/>
                </a:cubicBezTo>
                <a:lnTo>
                  <a:pt x="327564" y="170733"/>
                </a:lnTo>
                <a:cubicBezTo>
                  <a:pt x="322750" y="175577"/>
                  <a:pt x="314914" y="175577"/>
                  <a:pt x="310159" y="170733"/>
                </a:cubicBezTo>
                <a:cubicBezTo>
                  <a:pt x="305344" y="165948"/>
                  <a:pt x="305344" y="158112"/>
                  <a:pt x="310159" y="153267"/>
                </a:cubicBezTo>
                <a:lnTo>
                  <a:pt x="363960" y="99437"/>
                </a:lnTo>
                <a:lnTo>
                  <a:pt x="243976" y="99437"/>
                </a:lnTo>
                <a:cubicBezTo>
                  <a:pt x="237098" y="99437"/>
                  <a:pt x="231446" y="93844"/>
                  <a:pt x="231446" y="86966"/>
                </a:cubicBezTo>
                <a:cubicBezTo>
                  <a:pt x="231446" y="80088"/>
                  <a:pt x="237068" y="74496"/>
                  <a:pt x="243976" y="74496"/>
                </a:cubicBezTo>
                <a:lnTo>
                  <a:pt x="363571" y="74496"/>
                </a:lnTo>
                <a:lnTo>
                  <a:pt x="310159" y="21023"/>
                </a:lnTo>
                <a:cubicBezTo>
                  <a:pt x="305344" y="16268"/>
                  <a:pt x="305344" y="8403"/>
                  <a:pt x="310159" y="358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p:cNvGrpSpPr/>
          <p:nvPr/>
        </p:nvGrpSpPr>
        <p:grpSpPr>
          <a:xfrm>
            <a:off x="701895" y="3941622"/>
            <a:ext cx="1675959" cy="1970054"/>
            <a:chOff x="821910" y="3993057"/>
            <a:chExt cx="1675959" cy="1970054"/>
          </a:xfrm>
        </p:grpSpPr>
        <p:sp>
          <p:nvSpPr>
            <p:cNvPr id="26" name="文本框 25"/>
            <p:cNvSpPr txBox="1"/>
            <p:nvPr/>
          </p:nvSpPr>
          <p:spPr>
            <a:xfrm>
              <a:off x="1004252" y="3993057"/>
              <a:ext cx="1310640" cy="398780"/>
            </a:xfrm>
            <a:prstGeom prst="rect">
              <a:avLst/>
            </a:prstGeom>
            <a:noFill/>
          </p:spPr>
          <p:txBody>
            <a:bodyPr wrap="square" rtlCol="0">
              <a:spAutoFit/>
            </a:bodyPr>
            <a:lstStyle/>
            <a:p>
              <a:pPr algn="ctr"/>
              <a:r>
                <a:rPr lang="zh-CN" altLang="en-US" sz="2000" dirty="0">
                  <a:latin typeface="+mj-ea"/>
                  <a:ea typeface="+mj-ea"/>
                </a:rPr>
                <a:t>输入文字</a:t>
              </a:r>
              <a:endParaRPr lang="zh-CN" altLang="en-US" sz="2000" dirty="0">
                <a:latin typeface="+mj-ea"/>
                <a:ea typeface="+mj-ea"/>
              </a:endParaRPr>
            </a:p>
          </p:txBody>
        </p:sp>
        <p:sp>
          <p:nvSpPr>
            <p:cNvPr id="46" name="矩形: 圆角 45"/>
            <p:cNvSpPr/>
            <p:nvPr/>
          </p:nvSpPr>
          <p:spPr>
            <a:xfrm>
              <a:off x="821910" y="4550574"/>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50000"/>
                    </a:schemeClr>
                  </a:solidFill>
                </a:rPr>
                <a:t>输入详细描述</a:t>
              </a:r>
              <a:endParaRPr lang="zh-CN" altLang="en-US" sz="1400" dirty="0">
                <a:solidFill>
                  <a:schemeClr val="accent1">
                    <a:lumMod val="50000"/>
                  </a:schemeClr>
                </a:solidFill>
              </a:endParaRPr>
            </a:p>
          </p:txBody>
        </p:sp>
        <p:sp>
          <p:nvSpPr>
            <p:cNvPr id="47" name="矩形: 圆角 46"/>
            <p:cNvSpPr/>
            <p:nvPr/>
          </p:nvSpPr>
          <p:spPr>
            <a:xfrm>
              <a:off x="821910" y="5057541"/>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8" name="矩形: 圆角 46"/>
            <p:cNvSpPr/>
            <p:nvPr/>
          </p:nvSpPr>
          <p:spPr>
            <a:xfrm>
              <a:off x="822545" y="5563001"/>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grpSp>
      <p:sp>
        <p:nvSpPr>
          <p:cNvPr id="50" name="文本框 49"/>
          <p:cNvSpPr txBox="1"/>
          <p:nvPr/>
        </p:nvSpPr>
        <p:spPr>
          <a:xfrm>
            <a:off x="3885085" y="1408654"/>
            <a:ext cx="131064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51" name="矩形: 圆角 50"/>
          <p:cNvSpPr/>
          <p:nvPr/>
        </p:nvSpPr>
        <p:spPr>
          <a:xfrm>
            <a:off x="3702743" y="1966171"/>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52" name="矩形: 圆角 51"/>
          <p:cNvSpPr/>
          <p:nvPr/>
        </p:nvSpPr>
        <p:spPr>
          <a:xfrm>
            <a:off x="3702743" y="2473138"/>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50000"/>
                  </a:schemeClr>
                </a:solidFill>
                <a:sym typeface="+mn-ea"/>
              </a:rPr>
              <a:t>输入详细描述</a:t>
            </a:r>
            <a:r>
              <a:rPr lang="zh-CN" altLang="en-US" sz="1400" dirty="0">
                <a:solidFill>
                  <a:schemeClr val="accent1">
                    <a:lumMod val="50000"/>
                  </a:schemeClr>
                </a:solidFill>
              </a:rPr>
              <a:t> </a:t>
            </a:r>
            <a:endParaRPr lang="zh-CN" altLang="en-US" sz="1400" dirty="0">
              <a:solidFill>
                <a:schemeClr val="accent1">
                  <a:lumMod val="50000"/>
                </a:schemeClr>
              </a:solidFill>
            </a:endParaRPr>
          </a:p>
        </p:txBody>
      </p:sp>
      <p:sp>
        <p:nvSpPr>
          <p:cNvPr id="53" name="矩形: 圆角 52"/>
          <p:cNvSpPr/>
          <p:nvPr/>
        </p:nvSpPr>
        <p:spPr>
          <a:xfrm>
            <a:off x="3702743" y="2982611"/>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55" name="文本框 54"/>
          <p:cNvSpPr txBox="1"/>
          <p:nvPr/>
        </p:nvSpPr>
        <p:spPr>
          <a:xfrm>
            <a:off x="6994905" y="3209325"/>
            <a:ext cx="131064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56" name="矩形: 圆角 55"/>
          <p:cNvSpPr/>
          <p:nvPr/>
        </p:nvSpPr>
        <p:spPr>
          <a:xfrm>
            <a:off x="6753166" y="3766842"/>
            <a:ext cx="1794118"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57" name="矩形: 圆角 56"/>
          <p:cNvSpPr/>
          <p:nvPr/>
        </p:nvSpPr>
        <p:spPr>
          <a:xfrm>
            <a:off x="6753166" y="4273809"/>
            <a:ext cx="1794118"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58" name="矩形: 圆角 57"/>
          <p:cNvSpPr/>
          <p:nvPr/>
        </p:nvSpPr>
        <p:spPr>
          <a:xfrm>
            <a:off x="6753166" y="4780776"/>
            <a:ext cx="1794118"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61" name="文本框 60"/>
          <p:cNvSpPr txBox="1"/>
          <p:nvPr/>
        </p:nvSpPr>
        <p:spPr>
          <a:xfrm>
            <a:off x="9972620" y="4200399"/>
            <a:ext cx="1310640" cy="398780"/>
          </a:xfrm>
          <a:prstGeom prst="rect">
            <a:avLst/>
          </a:prstGeom>
          <a:noFill/>
        </p:spPr>
        <p:txBody>
          <a:bodyPr wrap="square" rtlCol="0">
            <a:spAutoFit/>
          </a:bodyPr>
          <a:lstStyle/>
          <a:p>
            <a:pPr algn="ctr"/>
            <a:r>
              <a:rPr lang="zh-CN" altLang="en-US" sz="2000" dirty="0">
                <a:latin typeface="+mj-ea"/>
                <a:ea typeface="+mj-ea"/>
                <a:sym typeface="+mn-ea"/>
              </a:rPr>
              <a:t>输入文字</a:t>
            </a:r>
            <a:endParaRPr lang="zh-CN" altLang="en-US" sz="2000" dirty="0">
              <a:latin typeface="+mj-ea"/>
              <a:ea typeface="+mj-ea"/>
            </a:endParaRPr>
          </a:p>
        </p:txBody>
      </p:sp>
      <p:sp>
        <p:nvSpPr>
          <p:cNvPr id="62" name="矩形: 圆角 61"/>
          <p:cNvSpPr/>
          <p:nvPr/>
        </p:nvSpPr>
        <p:spPr>
          <a:xfrm>
            <a:off x="9790278" y="4757916"/>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
        <p:nvSpPr>
          <p:cNvPr id="63" name="矩形: 圆角 62"/>
          <p:cNvSpPr/>
          <p:nvPr/>
        </p:nvSpPr>
        <p:spPr>
          <a:xfrm>
            <a:off x="9790278" y="5264883"/>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pic>
        <p:nvPicPr>
          <p:cNvPr id="35" name="图形 3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316560" y="2436680"/>
            <a:ext cx="522115" cy="522115"/>
          </a:xfrm>
          <a:prstGeom prst="rect">
            <a:avLst/>
          </a:prstGeom>
        </p:spPr>
      </p:pic>
      <p:pic>
        <p:nvPicPr>
          <p:cNvPr id="36" name="图形 3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04957" y="1705114"/>
            <a:ext cx="522114" cy="522114"/>
          </a:xfrm>
          <a:prstGeom prst="rect">
            <a:avLst/>
          </a:prstGeom>
        </p:spPr>
      </p:pic>
      <p:pic>
        <p:nvPicPr>
          <p:cNvPr id="37" name="图形 3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59648" y="2716766"/>
            <a:ext cx="522114" cy="522114"/>
          </a:xfrm>
          <a:prstGeom prst="rect">
            <a:avLst/>
          </a:prstGeom>
        </p:spPr>
      </p:pic>
      <p:pic>
        <p:nvPicPr>
          <p:cNvPr id="38" name="图形 3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07251" y="4454978"/>
            <a:ext cx="522115" cy="522115"/>
          </a:xfrm>
          <a:prstGeom prst="rect">
            <a:avLst/>
          </a:prstGeom>
        </p:spPr>
      </p:pic>
      <p:sp>
        <p:nvSpPr>
          <p:cNvPr id="2" name="文本框 1"/>
          <p:cNvSpPr txBox="1"/>
          <p:nvPr/>
        </p:nvSpPr>
        <p:spPr>
          <a:xfrm>
            <a:off x="608330" y="349250"/>
            <a:ext cx="2626360" cy="553085"/>
          </a:xfrm>
          <a:prstGeom prst="rect">
            <a:avLst/>
          </a:prstGeom>
          <a:noFill/>
        </p:spPr>
        <p:txBody>
          <a:bodyPr wrap="square" rtlCol="0">
            <a:spAutoFit/>
          </a:bodyPr>
          <a:p>
            <a:r>
              <a:rPr lang="zh-CN" altLang="en-US" sz="3000" dirty="0">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输入标题</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r>
              <a:rPr lang="en-US" altLang="zh-CN" sz="2400" dirty="0">
                <a:solidFill>
                  <a:schemeClr val="bg1">
                    <a:lumMod val="75000"/>
                  </a:schemeClr>
                </a:solidFill>
                <a:latin typeface="Source Han Sans CN Medium" panose="020B0600000000000000" charset="-122"/>
                <a:ea typeface="Source Han Sans CN Medium" panose="020B0600000000000000" charset="-122"/>
                <a:cs typeface="思源黑体 CN Bold" panose="020B0800000000000000" charset="-122"/>
              </a:rPr>
              <a:t>Title</a:t>
            </a:r>
            <a:r>
              <a:rPr lang="zh-CN" altLang="en-US" sz="3000" dirty="0">
                <a:latin typeface="思源黑体 CN Bold" panose="020B0800000000000000" charset="-122"/>
                <a:ea typeface="思源黑体 CN Bold" panose="020B0800000000000000" charset="-122"/>
                <a:cs typeface="思源黑体 CN Bold" panose="020B0800000000000000" charset="-122"/>
              </a:rPr>
              <a:t> </a:t>
            </a:r>
            <a:endParaRPr lang="zh-CN" altLang="en-US" sz="3000" dirty="0">
              <a:latin typeface="思源黑体 CN Bold" panose="020B0800000000000000" charset="-122"/>
              <a:ea typeface="思源黑体 CN Bold" panose="020B0800000000000000" charset="-122"/>
              <a:cs typeface="思源黑体 CN Bold" panose="020B0800000000000000" charset="-122"/>
            </a:endParaRPr>
          </a:p>
        </p:txBody>
      </p:sp>
      <p:sp>
        <p:nvSpPr>
          <p:cNvPr id="5" name="平行四边形 4"/>
          <p:cNvSpPr/>
          <p:nvPr/>
        </p:nvSpPr>
        <p:spPr>
          <a:xfrm rot="5400000" flipH="1">
            <a:off x="-19685" y="401320"/>
            <a:ext cx="553085" cy="513080"/>
          </a:xfrm>
          <a:prstGeom prst="parallelogram">
            <a:avLst>
              <a:gd name="adj" fmla="val 21979"/>
            </a:avLst>
          </a:prstGeom>
          <a:gradFill flip="none" rotWithShape="0">
            <a:gsLst>
              <a:gs pos="100000">
                <a:schemeClr val="accent1">
                  <a:alpha val="0"/>
                </a:schemeClr>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圆角 62"/>
          <p:cNvSpPr/>
          <p:nvPr/>
        </p:nvSpPr>
        <p:spPr>
          <a:xfrm>
            <a:off x="9790278" y="5769073"/>
            <a:ext cx="1675324" cy="400110"/>
          </a:xfrm>
          <a:prstGeom prst="roundRect">
            <a:avLst>
              <a:gd name="adj" fmla="val 50000"/>
            </a:avLst>
          </a:prstGeom>
          <a:gradFill>
            <a:gsLst>
              <a:gs pos="100000">
                <a:schemeClr val="accent1">
                  <a:lumMod val="5000"/>
                  <a:lumOff val="95000"/>
                </a:schemeClr>
              </a:gs>
              <a:gs pos="0">
                <a:schemeClr val="accent1">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p>
            <a:pPr algn="ctr"/>
            <a:r>
              <a:rPr lang="zh-CN" altLang="en-US" sz="1400" dirty="0">
                <a:solidFill>
                  <a:schemeClr val="accent1">
                    <a:lumMod val="50000"/>
                  </a:schemeClr>
                </a:solidFill>
                <a:sym typeface="+mn-ea"/>
              </a:rPr>
              <a:t>输入详细描述</a:t>
            </a:r>
            <a:endParaRPr lang="zh-CN" altLang="en-US" sz="1400" dirty="0">
              <a:solidFill>
                <a:schemeClr val="accent1">
                  <a:lumMod val="50000"/>
                </a:schemeClr>
              </a:solidFill>
            </a:endParaRPr>
          </a:p>
        </p:txBody>
      </p:sp>
    </p:spTree>
  </p:cSld>
  <p:clrMapOvr>
    <a:masterClrMapping/>
  </p:clrMapOvr>
</p:sld>
</file>

<file path=ppt/theme/theme1.xml><?xml version="1.0" encoding="utf-8"?>
<a:theme xmlns:a="http://schemas.openxmlformats.org/drawingml/2006/main" name="Office 主题​​">
  <a:themeElements>
    <a:clrScheme name="活动策划-杏黄色">
      <a:dk1>
        <a:sysClr val="windowText" lastClr="000000"/>
      </a:dk1>
      <a:lt1>
        <a:sysClr val="window" lastClr="FFFFFF"/>
      </a:lt1>
      <a:dk2>
        <a:srgbClr val="2D3847"/>
      </a:dk2>
      <a:lt2>
        <a:srgbClr val="E7E6E6"/>
      </a:lt2>
      <a:accent1>
        <a:srgbClr val="F56E31"/>
      </a:accent1>
      <a:accent2>
        <a:srgbClr val="FAA526"/>
      </a:accent2>
      <a:accent3>
        <a:srgbClr val="D8D8D8"/>
      </a:accent3>
      <a:accent4>
        <a:srgbClr val="BFBFBF"/>
      </a:accent4>
      <a:accent5>
        <a:srgbClr val="A5A5A5"/>
      </a:accent5>
      <a:accent6>
        <a:srgbClr val="7F7F7F"/>
      </a:accent6>
      <a:hlink>
        <a:srgbClr val="0563C1"/>
      </a:hlink>
      <a:folHlink>
        <a:srgbClr val="954F72"/>
      </a:folHlink>
    </a:clrScheme>
    <a:fontScheme name="思源黑体&amp;Roboto">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1802</Words>
  <Application>WPS 演示</Application>
  <PresentationFormat>宽屏</PresentationFormat>
  <Paragraphs>351</Paragraphs>
  <Slides>20</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20</vt:i4>
      </vt:variant>
    </vt:vector>
  </HeadingPairs>
  <TitlesOfParts>
    <vt:vector size="45" baseType="lpstr">
      <vt:lpstr>Arial</vt:lpstr>
      <vt:lpstr>宋体</vt:lpstr>
      <vt:lpstr>Wingdings</vt:lpstr>
      <vt:lpstr>思源黑体 CN Bold</vt:lpstr>
      <vt:lpstr>Source Han Sans CN Medium</vt:lpstr>
      <vt:lpstr>Roboto</vt:lpstr>
      <vt:lpstr>思源黑体 CN Regular</vt:lpstr>
      <vt:lpstr>sohogothicpro-regular</vt:lpstr>
      <vt:lpstr>汉仪旗黑X1-55W</vt:lpstr>
      <vt:lpstr>Source Han Sans CN Normal</vt:lpstr>
      <vt:lpstr>OPPOSans B</vt:lpstr>
      <vt:lpstr>思源黑体 CN Normal</vt:lpstr>
      <vt:lpstr>Source Han Sans CN Regular</vt:lpstr>
      <vt:lpstr>黑体</vt:lpstr>
      <vt:lpstr>Roboto Regular</vt:lpstr>
      <vt:lpstr>Roboto</vt:lpstr>
      <vt:lpstr>微软雅黑</vt:lpstr>
      <vt:lpstr>Arial Unicode MS</vt:lpstr>
      <vt:lpstr>Roboto Bold</vt:lpstr>
      <vt:lpstr>Calibri</vt:lpstr>
      <vt:lpstr>Hanson</vt:lpstr>
      <vt:lpstr>Arial</vt:lpstr>
      <vt:lpstr>OPPOSans R</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apple</dc:creator>
  <cp:lastModifiedBy>铭</cp:lastModifiedBy>
  <cp:revision>4</cp:revision>
  <dcterms:created xsi:type="dcterms:W3CDTF">2022-02-24T13:55:00Z</dcterms:created>
  <dcterms:modified xsi:type="dcterms:W3CDTF">2022-03-10T01:16:04Z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E659B2AD3CF347D2B4A4D977FA0B6AE2</vt:lpwstr>
  </property>
</Properties>
</file>