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257" r:id="rId6"/>
    <p:sldId id="262" r:id="rId7"/>
    <p:sldId id="263" r:id="rId8"/>
    <p:sldId id="11088487" r:id="rId9"/>
    <p:sldId id="11088488" r:id="rId10"/>
    <p:sldId id="11088489" r:id="rId11"/>
    <p:sldId id="11088490" r:id="rId12"/>
    <p:sldId id="11088491" r:id="rId13"/>
    <p:sldId id="11088492" r:id="rId14"/>
    <p:sldId id="11088494" r:id="rId15"/>
    <p:sldId id="11088493" r:id="rId16"/>
    <p:sldId id="11088495" r:id="rId17"/>
    <p:sldId id="11088496" r:id="rId18"/>
    <p:sldId id="11088497" r:id="rId19"/>
    <p:sldId id="11088498" r:id="rId20"/>
    <p:sldId id="11088499" r:id="rId21"/>
    <p:sldId id="11088500" r:id="rId22"/>
    <p:sldId id="11088501" r:id="rId23"/>
    <p:sldId id="11088502" r:id="rId24"/>
    <p:sldId id="11088503" r:id="rId25"/>
    <p:sldId id="11088504" r:id="rId26"/>
    <p:sldId id="11088505" r:id="rId27"/>
    <p:sldId id="11088508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6852"/>
    <a:srgbClr val="45A8D0"/>
    <a:srgbClr val="4992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094" autoAdjust="0"/>
  </p:normalViewPr>
  <p:slideViewPr>
    <p:cSldViewPr snapToGrid="0">
      <p:cViewPr varScale="1">
        <p:scale>
          <a:sx n="95" d="100"/>
          <a:sy n="95" d="100"/>
        </p:scale>
        <p:origin x="-115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36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0A62DF-DA8A-447B-9945-8D72722AC0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BCC09F-D630-4536-9AD4-CD851BD6BF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103D-22ED-4F5E-8C59-B5FFBC7C2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EF042-6040-4A43-8F21-84C15C7D12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103D-22ED-4F5E-8C59-B5FFBC7C2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EF042-6040-4A43-8F21-84C15C7D12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103D-22ED-4F5E-8C59-B5FFBC7C2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EF042-6040-4A43-8F21-84C15C7D12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103D-22ED-4F5E-8C59-B5FFBC7C2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EF042-6040-4A43-8F21-84C15C7D12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103D-22ED-4F5E-8C59-B5FFBC7C2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EF042-6040-4A43-8F21-84C15C7D12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103D-22ED-4F5E-8C59-B5FFBC7C2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EF042-6040-4A43-8F21-84C15C7D12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103D-22ED-4F5E-8C59-B5FFBC7C2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EF042-6040-4A43-8F21-84C15C7D12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103D-22ED-4F5E-8C59-B5FFBC7C2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EF042-6040-4A43-8F21-84C15C7D12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103D-22ED-4F5E-8C59-B5FFBC7C2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EF042-6040-4A43-8F21-84C15C7D122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103D-22ED-4F5E-8C59-B5FFBC7C2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EF042-6040-4A43-8F21-84C15C7D12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103D-22ED-4F5E-8C59-B5FFBC7C2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EF042-6040-4A43-8F21-84C15C7D12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B103D-22ED-4F5E-8C59-B5FFBC7C2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EF042-6040-4A43-8F21-84C15C7D12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B103D-22ED-4F5E-8C59-B5FFBC7C263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EF042-6040-4A43-8F21-84C15C7D122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hyperlink" Target="http://www.1ppt.com/xiazai/" TargetMode="Externa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2" Type="http://schemas.openxmlformats.org/officeDocument/2006/relationships/notesSlide" Target="../notesSlides/notesSlide14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26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1" Type="http://schemas.openxmlformats.org/officeDocument/2006/relationships/notesSlide" Target="../notesSlides/notesSlide19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tags" Target="../tags/tag33.xml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png"/><Relationship Id="rId3" Type="http://schemas.openxmlformats.org/officeDocument/2006/relationships/image" Target="../media/image1.svg"/><Relationship Id="rId2" Type="http://schemas.openxmlformats.org/officeDocument/2006/relationships/image" Target="../media/image35.png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tags" Target="../tags/tag34.xml"/><Relationship Id="rId1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5.xml"/><Relationship Id="rId2" Type="http://schemas.openxmlformats.org/officeDocument/2006/relationships/image" Target="../media/image37.png"/><Relationship Id="rId1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8.png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0" Type="http://schemas.openxmlformats.org/officeDocument/2006/relationships/notesSlide" Target="../notesSlides/notesSlide9.xml"/><Relationship Id="rId2" Type="http://schemas.openxmlformats.org/officeDocument/2006/relationships/tags" Target="../tags/tag1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380335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86524"/>
            <a:ext cx="12192000" cy="36970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91915"/>
            <a:ext cx="12192000" cy="406608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265631" y="3666766"/>
            <a:ext cx="5924942" cy="318399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3131" y="1954552"/>
            <a:ext cx="3021013" cy="237186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02961" y="2432089"/>
            <a:ext cx="892176" cy="83969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4500" y="258716"/>
            <a:ext cx="3779606" cy="170397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9736" y="2876803"/>
            <a:ext cx="2852714" cy="406608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1216458" y="3853598"/>
            <a:ext cx="2411414" cy="106550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999" y="2394106"/>
            <a:ext cx="2822371" cy="344403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4361428"/>
            <a:ext cx="12192000" cy="2508462"/>
          </a:xfrm>
          <a:prstGeom prst="rect">
            <a:avLst/>
          </a:prstGeom>
        </p:spPr>
      </p:pic>
      <p:sp>
        <p:nvSpPr>
          <p:cNvPr id="34" name="标题 1"/>
          <p:cNvSpPr txBox="1"/>
          <p:nvPr/>
        </p:nvSpPr>
        <p:spPr>
          <a:xfrm>
            <a:off x="2422165" y="2112001"/>
            <a:ext cx="789749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  <a:cs typeface="+mn-ea"/>
                <a:sym typeface="+mn-lt"/>
              </a:rPr>
              <a:t>校园运动会模板</a:t>
            </a:r>
            <a:endParaRPr lang="zh-CN" altLang="en-US" sz="72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(P)" panose="040B0C00000000000000" pitchFamily="82" charset="-122"/>
              <a:ea typeface="华康海报体W12(P)" panose="040B0C00000000000000" pitchFamily="82" charset="-122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087029" y="3335745"/>
            <a:ext cx="6096000" cy="12185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ts val="2600"/>
              </a:lnSpc>
              <a:spcBef>
                <a:spcPct val="0"/>
              </a:spcBef>
            </a:pP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400000" algn="tl">
                    <a:srgbClr val="000000">
                      <a:alpha val="85000"/>
                    </a:srgbClr>
                  </a:outerShdw>
                </a:effectLst>
                <a:cs typeface="+mn-ea"/>
                <a:sym typeface="+mn-lt"/>
              </a:rPr>
              <a:t>Time would heal almost all wounds. If your wounds have not been healed up, please wait for a short while. 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400000" algn="tl">
                  <a:srgbClr val="000000">
                    <a:alpha val="8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388580" y="4636527"/>
            <a:ext cx="3505626" cy="4065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ts val="2600"/>
              </a:lnSpc>
              <a:spcBef>
                <a:spcPct val="0"/>
              </a:spcBef>
            </a:pPr>
            <a:r>
              <a:rPr lang="zh-CN" altLang="en-US" sz="1400" dirty="0" smtClean="0">
                <a:solidFill>
                  <a:schemeClr val="bg1"/>
                </a:solidFill>
                <a:effectLst>
                  <a:outerShdw blurRad="38100" dist="38100" dir="2400000" algn="tl">
                    <a:srgbClr val="000000">
                      <a:alpha val="85000"/>
                    </a:srgbClr>
                  </a:outerShdw>
                </a:effectLst>
                <a:cs typeface="+mn-ea"/>
                <a:sym typeface="+mn-lt"/>
              </a:rPr>
              <a:t>汇报人：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400000" algn="tl">
                    <a:srgbClr val="000000">
                      <a:alpha val="85000"/>
                    </a:srgbClr>
                  </a:outerShdw>
                </a:effectLst>
                <a:cs typeface="+mn-ea"/>
                <a:sym typeface="+mn-lt"/>
              </a:rPr>
              <a:t>XXX</a:t>
            </a:r>
            <a:r>
              <a:rPr lang="en-US" altLang="zh-CN" sz="1400" dirty="0" smtClean="0">
                <a:solidFill>
                  <a:schemeClr val="bg1"/>
                </a:solidFill>
                <a:effectLst>
                  <a:outerShdw blurRad="38100" dist="38100" dir="2400000" algn="tl">
                    <a:srgbClr val="000000">
                      <a:alpha val="85000"/>
                    </a:srgbClr>
                  </a:outerShdw>
                </a:effectLst>
                <a:cs typeface="+mn-ea"/>
                <a:sym typeface="+mn-lt"/>
              </a:rPr>
              <a:t>  </a:t>
            </a:r>
            <a:r>
              <a:rPr lang="zh-CN" altLang="en-US" sz="1400" dirty="0" smtClean="0">
                <a:solidFill>
                  <a:schemeClr val="bg1"/>
                </a:solidFill>
                <a:effectLst>
                  <a:outerShdw blurRad="38100" dist="38100" dir="2400000" algn="tl">
                    <a:srgbClr val="000000">
                      <a:alpha val="85000"/>
                    </a:srgbClr>
                  </a:outerShdw>
                </a:effectLst>
                <a:cs typeface="+mn-ea"/>
                <a:sym typeface="+mn-lt"/>
              </a:rPr>
              <a:t>时间：</a:t>
            </a:r>
            <a:r>
              <a:rPr lang="en-US" altLang="zh-CN" sz="1400" dirty="0" smtClean="0">
                <a:solidFill>
                  <a:schemeClr val="bg1"/>
                </a:solidFill>
                <a:effectLst>
                  <a:outerShdw blurRad="38100" dist="38100" dir="2400000" algn="tl">
                    <a:srgbClr val="000000">
                      <a:alpha val="85000"/>
                    </a:srgbClr>
                  </a:outerShdw>
                </a:effectLst>
                <a:cs typeface="+mn-ea"/>
                <a:sym typeface="+mn-lt"/>
              </a:rPr>
              <a:t>20XX.XX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400000" algn="tl">
                  <a:srgbClr val="000000">
                    <a:alpha val="8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434833" y="1745356"/>
            <a:ext cx="5405814" cy="4947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chemeClr val="bg1"/>
                </a:solidFill>
                <a:effectLst>
                  <a:outerShdw blurRad="38100" dist="38100" dir="2400000" algn="tl">
                    <a:srgbClr val="000000">
                      <a:alpha val="85000"/>
                    </a:srgbClr>
                  </a:outerShdw>
                </a:effectLst>
                <a:cs typeface="+mn-ea"/>
                <a:sym typeface="+mn-lt"/>
              </a:rPr>
              <a:t>Campus sports meeting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400000" algn="tl">
                  <a:srgbClr val="000000">
                    <a:alpha val="85000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0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1" grpId="0"/>
      <p:bldP spid="43" grpId="0"/>
      <p:bldP spid="4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02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ïšļíďè"/>
          <p:cNvSpPr txBox="1"/>
          <p:nvPr/>
        </p:nvSpPr>
        <p:spPr>
          <a:xfrm>
            <a:off x="6574106" y="1836452"/>
            <a:ext cx="4659952" cy="146805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613000" y="3063783"/>
            <a:ext cx="4461400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îṧlíďê"/>
          <p:cNvGrpSpPr/>
          <p:nvPr/>
        </p:nvGrpSpPr>
        <p:grpSpPr>
          <a:xfrm>
            <a:off x="6574106" y="3286593"/>
            <a:ext cx="4659952" cy="1464849"/>
            <a:chOff x="698532" y="2947556"/>
            <a:chExt cx="4659952" cy="1464849"/>
          </a:xfrm>
        </p:grpSpPr>
        <p:sp>
          <p:nvSpPr>
            <p:cNvPr id="11" name="i$ľîďê"/>
            <p:cNvSpPr txBox="1"/>
            <p:nvPr/>
          </p:nvSpPr>
          <p:spPr>
            <a:xfrm>
              <a:off x="1535514" y="3419376"/>
              <a:ext cx="3822970" cy="99302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íŝlíḑe"/>
            <p:cNvSpPr txBox="1"/>
            <p:nvPr/>
          </p:nvSpPr>
          <p:spPr>
            <a:xfrm>
              <a:off x="1535513" y="2947556"/>
              <a:ext cx="1442627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ís1iḑe"/>
            <p:cNvSpPr/>
            <p:nvPr/>
          </p:nvSpPr>
          <p:spPr>
            <a:xfrm>
              <a:off x="698532" y="2985825"/>
              <a:ext cx="675000" cy="675005"/>
            </a:xfrm>
            <a:prstGeom prst="ellipse">
              <a:avLst/>
            </a:prstGeom>
            <a:solidFill>
              <a:srgbClr val="E96852"/>
            </a:solidFill>
            <a:ln w="254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iṩľíḋè"/>
          <p:cNvGrpSpPr/>
          <p:nvPr/>
        </p:nvGrpSpPr>
        <p:grpSpPr>
          <a:xfrm>
            <a:off x="6613000" y="4751442"/>
            <a:ext cx="4621058" cy="1464849"/>
            <a:chOff x="698532" y="2947556"/>
            <a:chExt cx="4621058" cy="1464849"/>
          </a:xfrm>
        </p:grpSpPr>
        <p:sp>
          <p:nvSpPr>
            <p:cNvPr id="15" name="ï$ḻiḍê"/>
            <p:cNvSpPr txBox="1"/>
            <p:nvPr/>
          </p:nvSpPr>
          <p:spPr>
            <a:xfrm>
              <a:off x="1535514" y="3419376"/>
              <a:ext cx="3784076" cy="99302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i$ḷiḑé"/>
            <p:cNvSpPr txBox="1"/>
            <p:nvPr/>
          </p:nvSpPr>
          <p:spPr>
            <a:xfrm>
              <a:off x="1535514" y="2947556"/>
              <a:ext cx="1215048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íṩľîḍè"/>
            <p:cNvSpPr/>
            <p:nvPr/>
          </p:nvSpPr>
          <p:spPr>
            <a:xfrm>
              <a:off x="698532" y="2985825"/>
              <a:ext cx="675000" cy="675005"/>
            </a:xfrm>
            <a:prstGeom prst="ellipse">
              <a:avLst/>
            </a:prstGeom>
            <a:solidFill>
              <a:srgbClr val="45A8D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6651894" y="4604074"/>
            <a:ext cx="442250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78" y="1901554"/>
            <a:ext cx="5752191" cy="46017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02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88032" y="4842395"/>
            <a:ext cx="3191758" cy="1219272"/>
            <a:chOff x="2011705" y="3672642"/>
            <a:chExt cx="1622098" cy="1219272"/>
          </a:xfrm>
        </p:grpSpPr>
        <p:sp>
          <p:nvSpPr>
            <p:cNvPr id="15" name="矩形 14"/>
            <p:cNvSpPr/>
            <p:nvPr/>
          </p:nvSpPr>
          <p:spPr>
            <a:xfrm>
              <a:off x="2011705" y="3672642"/>
              <a:ext cx="1622098" cy="1184022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2095539" y="3807002"/>
              <a:ext cx="1454428" cy="108491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E2DFCC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13342" y="3303680"/>
            <a:ext cx="3191758" cy="1206656"/>
            <a:chOff x="4144478" y="3672640"/>
            <a:chExt cx="1622098" cy="1206656"/>
          </a:xfrm>
        </p:grpSpPr>
        <p:sp>
          <p:nvSpPr>
            <p:cNvPr id="18" name="矩形 17"/>
            <p:cNvSpPr/>
            <p:nvPr/>
          </p:nvSpPr>
          <p:spPr>
            <a:xfrm>
              <a:off x="4144478" y="3672640"/>
              <a:ext cx="1622098" cy="1184022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4251543" y="3805925"/>
              <a:ext cx="1454428" cy="107337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E2DFCC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122690" y="1890175"/>
            <a:ext cx="2844983" cy="4147768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85263" y="1890175"/>
            <a:ext cx="2844983" cy="414776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02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TextBox 15"/>
          <p:cNvSpPr txBox="1"/>
          <p:nvPr/>
        </p:nvSpPr>
        <p:spPr>
          <a:xfrm>
            <a:off x="1869967" y="2076798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" name="TextBox 16"/>
          <p:cNvSpPr txBox="1"/>
          <p:nvPr/>
        </p:nvSpPr>
        <p:spPr>
          <a:xfrm>
            <a:off x="5433031" y="2076798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" name="TextBox 17"/>
          <p:cNvSpPr txBox="1"/>
          <p:nvPr/>
        </p:nvSpPr>
        <p:spPr>
          <a:xfrm>
            <a:off x="9031675" y="2076798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" name="TextBox 18"/>
          <p:cNvSpPr txBox="1"/>
          <p:nvPr/>
        </p:nvSpPr>
        <p:spPr>
          <a:xfrm>
            <a:off x="1869967" y="4297537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1" name="TextBox 19"/>
          <p:cNvSpPr txBox="1"/>
          <p:nvPr/>
        </p:nvSpPr>
        <p:spPr>
          <a:xfrm>
            <a:off x="5498280" y="4297537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2" name="TextBox 20"/>
          <p:cNvSpPr txBox="1"/>
          <p:nvPr/>
        </p:nvSpPr>
        <p:spPr>
          <a:xfrm>
            <a:off x="9031675" y="4297537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3" name="Rectangle 23"/>
          <p:cNvSpPr/>
          <p:nvPr/>
        </p:nvSpPr>
        <p:spPr>
          <a:xfrm>
            <a:off x="1040009" y="2608349"/>
            <a:ext cx="28915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E7E6E6">
                    <a:lumMod val="10000"/>
                  </a:srgb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</a:t>
            </a:r>
            <a:endParaRPr lang="en-US" altLang="zh-CN" sz="1200" dirty="0">
              <a:solidFill>
                <a:srgbClr val="E7E6E6">
                  <a:lumMod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4" name="Rectangle 24"/>
          <p:cNvSpPr/>
          <p:nvPr/>
        </p:nvSpPr>
        <p:spPr>
          <a:xfrm>
            <a:off x="4631359" y="2608349"/>
            <a:ext cx="28915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E7E6E6">
                    <a:lumMod val="10000"/>
                  </a:srgb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</a:t>
            </a:r>
            <a:endParaRPr lang="en-US" altLang="zh-CN" sz="1200" dirty="0">
              <a:solidFill>
                <a:srgbClr val="E7E6E6">
                  <a:lumMod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5" name="Rectangle 25"/>
          <p:cNvSpPr/>
          <p:nvPr/>
        </p:nvSpPr>
        <p:spPr>
          <a:xfrm>
            <a:off x="8181756" y="2604988"/>
            <a:ext cx="28915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E7E6E6">
                    <a:lumMod val="10000"/>
                  </a:srgb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</a:t>
            </a:r>
            <a:endParaRPr lang="en-US" altLang="zh-CN" sz="1200" dirty="0">
              <a:solidFill>
                <a:srgbClr val="E7E6E6">
                  <a:lumMod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6" name="Rectangle 26"/>
          <p:cNvSpPr/>
          <p:nvPr/>
        </p:nvSpPr>
        <p:spPr>
          <a:xfrm>
            <a:off x="1040009" y="4840917"/>
            <a:ext cx="28915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E7E6E6">
                    <a:lumMod val="10000"/>
                  </a:srgb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</a:t>
            </a:r>
            <a:endParaRPr lang="en-US" altLang="zh-CN" sz="1200" dirty="0">
              <a:solidFill>
                <a:srgbClr val="E7E6E6">
                  <a:lumMod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7" name="Rectangle 27"/>
          <p:cNvSpPr/>
          <p:nvPr/>
        </p:nvSpPr>
        <p:spPr>
          <a:xfrm>
            <a:off x="4631359" y="4840917"/>
            <a:ext cx="28915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E7E6E6">
                    <a:lumMod val="10000"/>
                  </a:srgb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</a:t>
            </a:r>
            <a:endParaRPr lang="en-US" altLang="zh-CN" sz="1200" dirty="0">
              <a:solidFill>
                <a:srgbClr val="E7E6E6">
                  <a:lumMod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8" name="Rectangle 28"/>
          <p:cNvSpPr/>
          <p:nvPr/>
        </p:nvSpPr>
        <p:spPr>
          <a:xfrm>
            <a:off x="8181756" y="4837556"/>
            <a:ext cx="28915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E7E6E6">
                    <a:lumMod val="10000"/>
                  </a:srgbClr>
                </a:solidFill>
                <a:cs typeface="+mn-ea"/>
                <a:sym typeface="+mn-lt"/>
              </a:rPr>
              <a:t>请在此处添加具体内容，文字尽量言简意赅，简单说明即可，不必过于繁琐，注意版面美观</a:t>
            </a:r>
            <a:endParaRPr lang="en-US" altLang="zh-CN" sz="1200" dirty="0">
              <a:solidFill>
                <a:srgbClr val="E7E6E6">
                  <a:lumMod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0" name="Rounded Rectangle 14"/>
          <p:cNvSpPr/>
          <p:nvPr/>
        </p:nvSpPr>
        <p:spPr>
          <a:xfrm>
            <a:off x="8298170" y="4200773"/>
            <a:ext cx="573588" cy="573588"/>
          </a:xfrm>
          <a:prstGeom prst="roundRect">
            <a:avLst/>
          </a:prstGeom>
          <a:solidFill>
            <a:srgbClr val="E9685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06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3" name="Rounded Rectangle 12"/>
          <p:cNvSpPr/>
          <p:nvPr/>
        </p:nvSpPr>
        <p:spPr>
          <a:xfrm>
            <a:off x="4732010" y="4200773"/>
            <a:ext cx="573588" cy="573588"/>
          </a:xfrm>
          <a:prstGeom prst="roundRect">
            <a:avLst/>
          </a:prstGeom>
          <a:solidFill>
            <a:srgbClr val="45A8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05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6" name="Rounded Rectangle 8"/>
          <p:cNvSpPr/>
          <p:nvPr/>
        </p:nvSpPr>
        <p:spPr>
          <a:xfrm>
            <a:off x="8298170" y="1966801"/>
            <a:ext cx="573588" cy="573588"/>
          </a:xfrm>
          <a:prstGeom prst="roundRect">
            <a:avLst/>
          </a:prstGeom>
          <a:solidFill>
            <a:srgbClr val="45A8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03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9" name="Rounded Rectangle 10"/>
          <p:cNvSpPr/>
          <p:nvPr/>
        </p:nvSpPr>
        <p:spPr>
          <a:xfrm>
            <a:off x="1136462" y="4200773"/>
            <a:ext cx="573588" cy="573588"/>
          </a:xfrm>
          <a:prstGeom prst="roundRect">
            <a:avLst/>
          </a:prstGeom>
          <a:solidFill>
            <a:srgbClr val="E9685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04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2" name="Rounded Rectangle 6"/>
          <p:cNvSpPr/>
          <p:nvPr/>
        </p:nvSpPr>
        <p:spPr>
          <a:xfrm>
            <a:off x="4732010" y="1966801"/>
            <a:ext cx="573588" cy="573588"/>
          </a:xfrm>
          <a:prstGeom prst="roundRect">
            <a:avLst/>
          </a:prstGeom>
          <a:solidFill>
            <a:srgbClr val="E9685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5" name="Rounded Rectangle 4"/>
          <p:cNvSpPr/>
          <p:nvPr/>
        </p:nvSpPr>
        <p:spPr>
          <a:xfrm>
            <a:off x="1136462" y="1966801"/>
            <a:ext cx="573588" cy="573588"/>
          </a:xfrm>
          <a:prstGeom prst="roundRect">
            <a:avLst/>
          </a:prstGeom>
          <a:solidFill>
            <a:srgbClr val="45A8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01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7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8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9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 animBg="1"/>
      <p:bldP spid="23" grpId="0" animBg="1"/>
      <p:bldP spid="26" grpId="0" animBg="1"/>
      <p:bldP spid="29" grpId="0" animBg="1"/>
      <p:bldP spid="32" grpId="0" animBg="1"/>
      <p:bldP spid="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756978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1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1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4918" y="2820677"/>
            <a:ext cx="5617811" cy="36952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99" y="392793"/>
            <a:ext cx="3111501" cy="46738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269" y="894052"/>
            <a:ext cx="5244646" cy="5992975"/>
          </a:xfrm>
          <a:prstGeom prst="rect">
            <a:avLst/>
          </a:prstGeom>
        </p:spPr>
      </p:pic>
      <p:sp>
        <p:nvSpPr>
          <p:cNvPr id="21" name="Rectangle 11"/>
          <p:cNvSpPr>
            <a:spLocks noChangeArrowheads="1"/>
          </p:cNvSpPr>
          <p:nvPr/>
        </p:nvSpPr>
        <p:spPr bwMode="gray">
          <a:xfrm>
            <a:off x="6028318" y="3275333"/>
            <a:ext cx="394593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36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14078" y="2478625"/>
            <a:ext cx="3261034" cy="646331"/>
          </a:xfrm>
          <a:prstGeom prst="rect">
            <a:avLst/>
          </a:prstGeom>
          <a:solidFill>
            <a:srgbClr val="45A8D0"/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 PART THREE</a:t>
            </a:r>
            <a:endParaRPr kumimoji="0" lang="zh-CN" altLang="en-US" sz="1400" b="1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6034687" y="4037322"/>
            <a:ext cx="3939566" cy="763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just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简单说明即可，不必过于繁琐，注意版面美观度。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/>
      <p:bldP spid="22" grpId="0" animBg="1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03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019174" y="3283325"/>
            <a:ext cx="10153651" cy="578304"/>
            <a:chOff x="1019176" y="3562725"/>
            <a:chExt cx="10153650" cy="578304"/>
          </a:xfrm>
        </p:grpSpPr>
        <p:sp>
          <p:nvSpPr>
            <p:cNvPr id="45" name="任意多边形: 形状 13"/>
            <p:cNvSpPr/>
            <p:nvPr/>
          </p:nvSpPr>
          <p:spPr>
            <a:xfrm>
              <a:off x="1019176" y="3794953"/>
              <a:ext cx="3312611" cy="346076"/>
            </a:xfrm>
            <a:custGeom>
              <a:avLst/>
              <a:gdLst>
                <a:gd name="connsiteX0" fmla="*/ 173038 w 3312611"/>
                <a:gd name="connsiteY0" fmla="*/ 0 h 346076"/>
                <a:gd name="connsiteX1" fmla="*/ 3312611 w 3312611"/>
                <a:gd name="connsiteY1" fmla="*/ 0 h 346076"/>
                <a:gd name="connsiteX2" fmla="*/ 3312611 w 3312611"/>
                <a:gd name="connsiteY2" fmla="*/ 346076 h 346076"/>
                <a:gd name="connsiteX3" fmla="*/ 173038 w 3312611"/>
                <a:gd name="connsiteY3" fmla="*/ 346076 h 346076"/>
                <a:gd name="connsiteX4" fmla="*/ 0 w 3312611"/>
                <a:gd name="connsiteY4" fmla="*/ 173038 h 346076"/>
                <a:gd name="connsiteX5" fmla="*/ 173038 w 3312611"/>
                <a:gd name="connsiteY5" fmla="*/ 0 h 34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2611" h="346076">
                  <a:moveTo>
                    <a:pt x="173038" y="0"/>
                  </a:moveTo>
                  <a:lnTo>
                    <a:pt x="3312611" y="0"/>
                  </a:lnTo>
                  <a:lnTo>
                    <a:pt x="3312611" y="346076"/>
                  </a:lnTo>
                  <a:lnTo>
                    <a:pt x="173038" y="346076"/>
                  </a:lnTo>
                  <a:cubicBezTo>
                    <a:pt x="77472" y="346076"/>
                    <a:pt x="0" y="268604"/>
                    <a:pt x="0" y="173038"/>
                  </a:cubicBezTo>
                  <a:cubicBezTo>
                    <a:pt x="0" y="77472"/>
                    <a:pt x="77472" y="0"/>
                    <a:pt x="173038" y="0"/>
                  </a:cubicBezTo>
                  <a:close/>
                </a:path>
              </a:pathLst>
            </a:custGeom>
            <a:solidFill>
              <a:srgbClr val="E9685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任意多边形: 形状 12"/>
            <p:cNvSpPr/>
            <p:nvPr/>
          </p:nvSpPr>
          <p:spPr>
            <a:xfrm>
              <a:off x="4439692" y="3794953"/>
              <a:ext cx="3312612" cy="346076"/>
            </a:xfrm>
            <a:custGeom>
              <a:avLst/>
              <a:gdLst>
                <a:gd name="connsiteX0" fmla="*/ 0 w 3312612"/>
                <a:gd name="connsiteY0" fmla="*/ 0 h 346076"/>
                <a:gd name="connsiteX1" fmla="*/ 3312612 w 3312612"/>
                <a:gd name="connsiteY1" fmla="*/ 0 h 346076"/>
                <a:gd name="connsiteX2" fmla="*/ 3312612 w 3312612"/>
                <a:gd name="connsiteY2" fmla="*/ 346076 h 346076"/>
                <a:gd name="connsiteX3" fmla="*/ 0 w 3312612"/>
                <a:gd name="connsiteY3" fmla="*/ 346076 h 346076"/>
                <a:gd name="connsiteX4" fmla="*/ 0 w 3312612"/>
                <a:gd name="connsiteY4" fmla="*/ 0 h 34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2612" h="346076">
                  <a:moveTo>
                    <a:pt x="0" y="0"/>
                  </a:moveTo>
                  <a:lnTo>
                    <a:pt x="3312612" y="0"/>
                  </a:lnTo>
                  <a:lnTo>
                    <a:pt x="3312612" y="346076"/>
                  </a:lnTo>
                  <a:lnTo>
                    <a:pt x="0" y="3460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A8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任意多边形: 形状 11"/>
            <p:cNvSpPr/>
            <p:nvPr/>
          </p:nvSpPr>
          <p:spPr>
            <a:xfrm>
              <a:off x="7860211" y="3794953"/>
              <a:ext cx="3312615" cy="346076"/>
            </a:xfrm>
            <a:custGeom>
              <a:avLst/>
              <a:gdLst>
                <a:gd name="connsiteX0" fmla="*/ 0 w 3312615"/>
                <a:gd name="connsiteY0" fmla="*/ 0 h 346076"/>
                <a:gd name="connsiteX1" fmla="*/ 3139577 w 3312615"/>
                <a:gd name="connsiteY1" fmla="*/ 0 h 346076"/>
                <a:gd name="connsiteX2" fmla="*/ 3312615 w 3312615"/>
                <a:gd name="connsiteY2" fmla="*/ 173038 h 346076"/>
                <a:gd name="connsiteX3" fmla="*/ 3139577 w 3312615"/>
                <a:gd name="connsiteY3" fmla="*/ 346076 h 346076"/>
                <a:gd name="connsiteX4" fmla="*/ 0 w 3312615"/>
                <a:gd name="connsiteY4" fmla="*/ 346076 h 346076"/>
                <a:gd name="connsiteX5" fmla="*/ 0 w 3312615"/>
                <a:gd name="connsiteY5" fmla="*/ 0 h 34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2615" h="346076">
                  <a:moveTo>
                    <a:pt x="0" y="0"/>
                  </a:moveTo>
                  <a:lnTo>
                    <a:pt x="3139577" y="0"/>
                  </a:lnTo>
                  <a:cubicBezTo>
                    <a:pt x="3235143" y="0"/>
                    <a:pt x="3312615" y="77472"/>
                    <a:pt x="3312615" y="173038"/>
                  </a:cubicBezTo>
                  <a:cubicBezTo>
                    <a:pt x="3312615" y="268604"/>
                    <a:pt x="3235143" y="346076"/>
                    <a:pt x="3139577" y="346076"/>
                  </a:cubicBezTo>
                  <a:lnTo>
                    <a:pt x="0" y="3460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685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等腰三角形 18"/>
            <p:cNvSpPr/>
            <p:nvPr/>
          </p:nvSpPr>
          <p:spPr>
            <a:xfrm>
              <a:off x="2540789" y="3562725"/>
              <a:ext cx="269384" cy="232228"/>
            </a:xfrm>
            <a:prstGeom prst="triangle">
              <a:avLst/>
            </a:prstGeom>
            <a:solidFill>
              <a:srgbClr val="E9685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等腰三角形 19"/>
            <p:cNvSpPr/>
            <p:nvPr/>
          </p:nvSpPr>
          <p:spPr>
            <a:xfrm>
              <a:off x="5961306" y="3562725"/>
              <a:ext cx="269384" cy="232228"/>
            </a:xfrm>
            <a:prstGeom prst="triangle">
              <a:avLst/>
            </a:prstGeom>
            <a:solidFill>
              <a:srgbClr val="45A8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等腰三角形 20"/>
            <p:cNvSpPr/>
            <p:nvPr/>
          </p:nvSpPr>
          <p:spPr>
            <a:xfrm>
              <a:off x="9273918" y="3562725"/>
              <a:ext cx="269384" cy="232228"/>
            </a:xfrm>
            <a:prstGeom prst="triangle">
              <a:avLst/>
            </a:prstGeom>
            <a:solidFill>
              <a:srgbClr val="E9685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2225536" y="2022850"/>
            <a:ext cx="899887" cy="899887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5646056" y="2022850"/>
            <a:ext cx="899887" cy="899887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8958665" y="2022850"/>
            <a:ext cx="899887" cy="899887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74916" y="4327449"/>
            <a:ext cx="2401125" cy="1382995"/>
            <a:chOff x="1474916" y="4327449"/>
            <a:chExt cx="2401125" cy="1382995"/>
          </a:xfrm>
        </p:grpSpPr>
        <p:sp>
          <p:nvSpPr>
            <p:cNvPr id="57" name="PA-文本框 8"/>
            <p:cNvSpPr txBox="1"/>
            <p:nvPr>
              <p:custDataLst>
                <p:tags r:id="rId2"/>
              </p:custDataLst>
            </p:nvPr>
          </p:nvSpPr>
          <p:spPr>
            <a:xfrm>
              <a:off x="2070185" y="43274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000000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PA-文本框 42"/>
            <p:cNvSpPr txBox="1"/>
            <p:nvPr>
              <p:custDataLst>
                <p:tags r:id="rId3"/>
              </p:custDataLst>
            </p:nvPr>
          </p:nvSpPr>
          <p:spPr>
            <a:xfrm>
              <a:off x="1474916" y="4787114"/>
              <a:ext cx="240112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200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rgbClr val="E7E6E6">
                      <a:lumMod val="10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lang="zh-CN" altLang="en-US" sz="12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95435" y="4327449"/>
            <a:ext cx="2401125" cy="1382995"/>
            <a:chOff x="4895435" y="4327449"/>
            <a:chExt cx="2401125" cy="1382995"/>
          </a:xfrm>
        </p:grpSpPr>
        <p:sp>
          <p:nvSpPr>
            <p:cNvPr id="58" name="PA-文本框 8"/>
            <p:cNvSpPr txBox="1"/>
            <p:nvPr>
              <p:custDataLst>
                <p:tags r:id="rId4"/>
              </p:custDataLst>
            </p:nvPr>
          </p:nvSpPr>
          <p:spPr>
            <a:xfrm>
              <a:off x="5490702" y="43274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000000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PA-文本框 42"/>
            <p:cNvSpPr txBox="1"/>
            <p:nvPr>
              <p:custDataLst>
                <p:tags r:id="rId5"/>
              </p:custDataLst>
            </p:nvPr>
          </p:nvSpPr>
          <p:spPr>
            <a:xfrm>
              <a:off x="4895435" y="4787114"/>
              <a:ext cx="240112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200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rgbClr val="E7E6E6">
                      <a:lumMod val="10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lang="zh-CN" altLang="en-US" sz="12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08045" y="4327449"/>
            <a:ext cx="2401125" cy="1512261"/>
            <a:chOff x="8208045" y="4327449"/>
            <a:chExt cx="2401125" cy="1512261"/>
          </a:xfrm>
        </p:grpSpPr>
        <p:sp>
          <p:nvSpPr>
            <p:cNvPr id="59" name="PA-文本框 8"/>
            <p:cNvSpPr txBox="1"/>
            <p:nvPr>
              <p:custDataLst>
                <p:tags r:id="rId6"/>
              </p:custDataLst>
            </p:nvPr>
          </p:nvSpPr>
          <p:spPr>
            <a:xfrm>
              <a:off x="8803314" y="43274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000000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PA-文本框 42"/>
            <p:cNvSpPr txBox="1"/>
            <p:nvPr>
              <p:custDataLst>
                <p:tags r:id="rId7"/>
              </p:custDataLst>
            </p:nvPr>
          </p:nvSpPr>
          <p:spPr>
            <a:xfrm>
              <a:off x="8208045" y="4787114"/>
              <a:ext cx="2401125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200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E7E6E6">
                      <a:lumMod val="10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lang="zh-CN" altLang="en-US" sz="12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defRPr/>
              </a:pPr>
              <a:endParaRPr lang="id-ID" sz="1200" dirty="0">
                <a:solidFill>
                  <a:srgbClr val="FFFFFF">
                    <a:lumMod val="65000"/>
                  </a:srgb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3" name="PA-文本框 8"/>
          <p:cNvSpPr txBox="1"/>
          <p:nvPr>
            <p:custDataLst>
              <p:tags r:id="rId8"/>
            </p:custDataLst>
          </p:nvPr>
        </p:nvSpPr>
        <p:spPr>
          <a:xfrm>
            <a:off x="2432463" y="2257770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000000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4" name="PA-文本框 8"/>
          <p:cNvSpPr txBox="1"/>
          <p:nvPr>
            <p:custDataLst>
              <p:tags r:id="rId9"/>
            </p:custDataLst>
          </p:nvPr>
        </p:nvSpPr>
        <p:spPr>
          <a:xfrm>
            <a:off x="5857520" y="2257770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000000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5" name="PA-文本框 8"/>
          <p:cNvSpPr txBox="1"/>
          <p:nvPr>
            <p:custDataLst>
              <p:tags r:id="rId10"/>
            </p:custDataLst>
          </p:nvPr>
        </p:nvSpPr>
        <p:spPr>
          <a:xfrm>
            <a:off x="9165592" y="2272738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000000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51" grpId="0" animBg="1"/>
      <p:bldP spid="52" grpId="0" animBg="1"/>
      <p:bldP spid="53" grpId="0" animBg="1"/>
      <p:bldP spid="63" grpId="0"/>
      <p:bldP spid="64" grpId="0"/>
      <p:bldP spid="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03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57276" y="1929831"/>
            <a:ext cx="3053899" cy="2250399"/>
            <a:chOff x="1392618" y="2190095"/>
            <a:chExt cx="4011562" cy="1360681"/>
          </a:xfrm>
        </p:grpSpPr>
        <p:sp>
          <p:nvSpPr>
            <p:cNvPr id="8" name="文本框 7"/>
            <p:cNvSpPr txBox="1"/>
            <p:nvPr/>
          </p:nvSpPr>
          <p:spPr>
            <a:xfrm>
              <a:off x="2024079" y="2190095"/>
              <a:ext cx="3322320" cy="279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342900" marR="0" lvl="0" indent="-3429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defRPr kumimoji="0" sz="24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义启粗楷体" panose="02000500000000000000" pitchFamily="2" charset="-122"/>
                  <a:ea typeface="义启粗楷体" panose="02000500000000000000" pitchFamily="2" charset="-122"/>
                </a:defRPr>
              </a:lvl1pPr>
            </a:lstStyle>
            <a:p>
              <a:pPr marL="342900" marR="0" lvl="0" indent="-34290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92618" y="2525708"/>
              <a:ext cx="4011562" cy="1025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3000"/>
                </a:lnSpc>
                <a:defRPr sz="1400">
                  <a:solidFill>
                    <a:schemeClr val="tx1">
                      <a:lumMod val="95000"/>
                      <a:lumOff val="5000"/>
                    </a:schemeClr>
                  </a:solidFill>
                  <a:latin typeface="义启粗楷体" panose="02000500000000000000" pitchFamily="2" charset="-122"/>
                  <a:ea typeface="义启粗楷体" panose="02000500000000000000" pitchFamily="2" charset="-122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请在此处输入具体内容，文字尽量言简意赅，简要说明即可，不必过于繁琐，注意版面美观度。请在此处输入具体内容，文字尽量言简意赅，简要说明即可，不必过于繁琐，注意版面美观度。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97316" y="3179871"/>
            <a:ext cx="3053899" cy="2250398"/>
            <a:chOff x="1392618" y="2190095"/>
            <a:chExt cx="4011562" cy="1360681"/>
          </a:xfrm>
        </p:grpSpPr>
        <p:sp>
          <p:nvSpPr>
            <p:cNvPr id="11" name="文本框 10"/>
            <p:cNvSpPr txBox="1"/>
            <p:nvPr/>
          </p:nvSpPr>
          <p:spPr>
            <a:xfrm>
              <a:off x="1463039" y="2190095"/>
              <a:ext cx="3322320" cy="279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92618" y="2525708"/>
              <a:ext cx="4011562" cy="1025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r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义启紫水晶体" panose="02010601030101010101" pitchFamily="2" charset="-122"/>
                  <a:ea typeface="义启紫水晶体" panose="0201060103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请在此处输入具体内容，文字尽量言简意赅，简要说明即可，不必过于繁琐，注意版面美观度。请在此处输入具体内容，文字尽量言简意赅，简要说明即可，不必过于繁琐，注意版面美观度。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909506" y="1840252"/>
            <a:ext cx="2389479" cy="35473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03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367762" y="1752092"/>
            <a:ext cx="1918319" cy="1918319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53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TextBox 15"/>
          <p:cNvSpPr txBox="1"/>
          <p:nvPr/>
        </p:nvSpPr>
        <p:spPr>
          <a:xfrm>
            <a:off x="1017263" y="4306574"/>
            <a:ext cx="2569417" cy="862965"/>
          </a:xfrm>
          <a:prstGeom prst="rect">
            <a:avLst/>
          </a:prstGeom>
          <a:noFill/>
        </p:spPr>
        <p:txBody>
          <a:bodyPr wrap="square" lIns="94075" tIns="47038" rIns="94075" bIns="4703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16"/>
          <p:cNvSpPr txBox="1"/>
          <p:nvPr/>
        </p:nvSpPr>
        <p:spPr>
          <a:xfrm>
            <a:off x="1068064" y="3913572"/>
            <a:ext cx="2416816" cy="402771"/>
          </a:xfrm>
          <a:prstGeom prst="rect">
            <a:avLst/>
          </a:prstGeom>
          <a:noFill/>
        </p:spPr>
        <p:txBody>
          <a:bodyPr wrap="square" lIns="94075" tIns="47038" rIns="94075" bIns="4703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744844" y="2450593"/>
            <a:ext cx="1918319" cy="1918319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53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3462202" y="4994403"/>
            <a:ext cx="2569417" cy="862965"/>
          </a:xfrm>
          <a:prstGeom prst="rect">
            <a:avLst/>
          </a:prstGeom>
          <a:noFill/>
        </p:spPr>
        <p:txBody>
          <a:bodyPr wrap="square" lIns="94075" tIns="47038" rIns="94075" bIns="4703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Box 16"/>
          <p:cNvSpPr txBox="1"/>
          <p:nvPr/>
        </p:nvSpPr>
        <p:spPr>
          <a:xfrm>
            <a:off x="3513003" y="4601401"/>
            <a:ext cx="2416816" cy="402771"/>
          </a:xfrm>
          <a:prstGeom prst="rect">
            <a:avLst/>
          </a:prstGeom>
          <a:noFill/>
        </p:spPr>
        <p:txBody>
          <a:bodyPr wrap="square" lIns="94075" tIns="47038" rIns="94075" bIns="4703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194100" y="1752092"/>
            <a:ext cx="1918319" cy="1918319"/>
          </a:xfrm>
          <a:prstGeom prst="ellipse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53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5923641" y="4167042"/>
            <a:ext cx="2569417" cy="862965"/>
          </a:xfrm>
          <a:prstGeom prst="rect">
            <a:avLst/>
          </a:prstGeom>
          <a:noFill/>
        </p:spPr>
        <p:txBody>
          <a:bodyPr wrap="square" lIns="94075" tIns="47038" rIns="94075" bIns="4703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TextBox 16"/>
          <p:cNvSpPr txBox="1"/>
          <p:nvPr/>
        </p:nvSpPr>
        <p:spPr>
          <a:xfrm>
            <a:off x="5974441" y="3774040"/>
            <a:ext cx="2416816" cy="402771"/>
          </a:xfrm>
          <a:prstGeom prst="rect">
            <a:avLst/>
          </a:prstGeom>
          <a:noFill/>
        </p:spPr>
        <p:txBody>
          <a:bodyPr wrap="square" lIns="94075" tIns="47038" rIns="94075" bIns="4703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715366" y="2526174"/>
            <a:ext cx="1918319" cy="1918319"/>
          </a:xfrm>
          <a:prstGeom prst="ellipse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53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TextBox 15"/>
          <p:cNvSpPr txBox="1"/>
          <p:nvPr/>
        </p:nvSpPr>
        <p:spPr>
          <a:xfrm>
            <a:off x="8471443" y="4989727"/>
            <a:ext cx="2569417" cy="862965"/>
          </a:xfrm>
          <a:prstGeom prst="rect">
            <a:avLst/>
          </a:prstGeom>
          <a:noFill/>
        </p:spPr>
        <p:txBody>
          <a:bodyPr wrap="square" lIns="94075" tIns="47038" rIns="94075" bIns="4703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8522243" y="4596725"/>
            <a:ext cx="2416816" cy="402771"/>
          </a:xfrm>
          <a:prstGeom prst="rect">
            <a:avLst/>
          </a:prstGeom>
          <a:noFill/>
        </p:spPr>
        <p:txBody>
          <a:bodyPr wrap="square" lIns="94075" tIns="47038" rIns="94075" bIns="4703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99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99"/>
                            </p:stCondLst>
                            <p:childTnLst>
                              <p:par>
                                <p:cTn id="4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849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349"/>
                            </p:stCondLst>
                            <p:childTnLst>
                              <p:par>
                                <p:cTn id="5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899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399"/>
                            </p:stCondLst>
                            <p:childTnLst>
                              <p:par>
                                <p:cTn id="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949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bldLvl="0" animBg="1"/>
      <p:bldP spid="8" grpId="0"/>
      <p:bldP spid="9" grpId="0"/>
      <p:bldP spid="10" grpId="0" bldLvl="0" animBg="1"/>
      <p:bldP spid="11" grpId="0"/>
      <p:bldP spid="12" grpId="0"/>
      <p:bldP spid="13" grpId="0" bldLvl="0" animBg="1"/>
      <p:bldP spid="14" grpId="0"/>
      <p:bldP spid="15" grpId="0"/>
      <p:bldP spid="16" grpId="0" bldLvl="0" animBg="1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03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833578" y="2599719"/>
            <a:ext cx="465137" cy="463550"/>
          </a:xfrm>
          <a:prstGeom prst="ellipse">
            <a:avLst/>
          </a:prstGeom>
          <a:solidFill>
            <a:srgbClr val="E96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输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33578" y="3244879"/>
            <a:ext cx="465137" cy="465137"/>
          </a:xfrm>
          <a:prstGeom prst="ellipse">
            <a:avLst/>
          </a:prstGeom>
          <a:solidFill>
            <a:srgbClr val="45A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入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833578" y="3903691"/>
            <a:ext cx="465137" cy="463550"/>
          </a:xfrm>
          <a:prstGeom prst="ellipse">
            <a:avLst/>
          </a:prstGeom>
          <a:solidFill>
            <a:srgbClr val="E96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标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33578" y="4560916"/>
            <a:ext cx="465137" cy="465138"/>
          </a:xfrm>
          <a:prstGeom prst="ellipse">
            <a:avLst/>
          </a:prstGeom>
          <a:solidFill>
            <a:srgbClr val="45A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452703" y="2659091"/>
            <a:ext cx="0" cy="2395538"/>
          </a:xfrm>
          <a:prstGeom prst="line">
            <a:avLst/>
          </a:prstGeom>
          <a:ln w="12700">
            <a:solidFill>
              <a:schemeClr val="bg1">
                <a:lumMod val="65000"/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 bwMode="auto">
          <a:xfrm>
            <a:off x="5586052" y="2541616"/>
            <a:ext cx="5329511" cy="577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5586053" y="3213658"/>
            <a:ext cx="5253307" cy="577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5586053" y="3884112"/>
            <a:ext cx="5253307" cy="577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5586053" y="4554566"/>
            <a:ext cx="5253307" cy="577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01346" y="1651000"/>
            <a:ext cx="3640514" cy="48523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bldLvl="0" animBg="1"/>
      <p:bldP spid="8" grpId="0" bldLvl="0" animBg="1"/>
      <p:bldP spid="9" grpId="0" bldLvl="0" animBg="1"/>
      <p:bldP spid="10" grpId="0" bldLvl="0" animBg="1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4918" y="2820677"/>
            <a:ext cx="5617811" cy="36952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" y="392793"/>
            <a:ext cx="3111501" cy="46738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269" y="894052"/>
            <a:ext cx="5244646" cy="5992975"/>
          </a:xfrm>
          <a:prstGeom prst="rect">
            <a:avLst/>
          </a:prstGeom>
        </p:spPr>
      </p:pic>
      <p:sp>
        <p:nvSpPr>
          <p:cNvPr id="21" name="Rectangle 11"/>
          <p:cNvSpPr>
            <a:spLocks noChangeArrowheads="1"/>
          </p:cNvSpPr>
          <p:nvPr/>
        </p:nvSpPr>
        <p:spPr bwMode="gray">
          <a:xfrm>
            <a:off x="6028318" y="3275333"/>
            <a:ext cx="394593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36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14078" y="2478625"/>
            <a:ext cx="3075344" cy="646331"/>
          </a:xfrm>
          <a:prstGeom prst="rect">
            <a:avLst/>
          </a:prstGeom>
          <a:solidFill>
            <a:srgbClr val="E96852"/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 PART FOUR</a:t>
            </a:r>
            <a:endParaRPr kumimoji="0" lang="zh-CN" altLang="en-US" sz="1400" b="1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6034687" y="4037322"/>
            <a:ext cx="3939566" cy="763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just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简单说明即可，不必过于繁琐，注意版面美观度。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/>
      <p:bldP spid="22" grpId="0" animBg="1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04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984745" y="2278744"/>
            <a:ext cx="8222510" cy="3021238"/>
            <a:chOff x="1984745" y="2278744"/>
            <a:chExt cx="8222510" cy="3021238"/>
          </a:xfrm>
        </p:grpSpPr>
        <p:sp>
          <p:nvSpPr>
            <p:cNvPr id="25" name="MH_SubTitle_2"/>
            <p:cNvSpPr/>
            <p:nvPr>
              <p:custDataLst>
                <p:tags r:id="rId2"/>
              </p:custDataLst>
            </p:nvPr>
          </p:nvSpPr>
          <p:spPr bwMode="auto">
            <a:xfrm>
              <a:off x="6133518" y="2278744"/>
              <a:ext cx="4073737" cy="537109"/>
            </a:xfrm>
            <a:custGeom>
              <a:avLst/>
              <a:gdLst>
                <a:gd name="T0" fmla="*/ 27367 w 3275513"/>
                <a:gd name="T1" fmla="*/ 0 h 431880"/>
                <a:gd name="T2" fmla="*/ 3058172 w 3275513"/>
                <a:gd name="T3" fmla="*/ 0 h 431880"/>
                <a:gd name="T4" fmla="*/ 3274013 w 3275513"/>
                <a:gd name="T5" fmla="*/ 215820 h 431880"/>
                <a:gd name="T6" fmla="*/ 3058172 w 3275513"/>
                <a:gd name="T7" fmla="*/ 431640 h 431880"/>
                <a:gd name="T8" fmla="*/ 873032 w 3275513"/>
                <a:gd name="T9" fmla="*/ 431640 h 431880"/>
                <a:gd name="T10" fmla="*/ 803886 w 3275513"/>
                <a:gd name="T11" fmla="*/ 355570 h 431880"/>
                <a:gd name="T12" fmla="*/ 69518 w 3275513"/>
                <a:gd name="T13" fmla="*/ 6269 h 431880"/>
                <a:gd name="T14" fmla="*/ 0 w 3275513"/>
                <a:gd name="T15" fmla="*/ 2757 h 4318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75513"/>
                <a:gd name="T25" fmla="*/ 0 h 431880"/>
                <a:gd name="T26" fmla="*/ 3275513 w 3275513"/>
                <a:gd name="T27" fmla="*/ 431880 h 4318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75513" h="431880">
                  <a:moveTo>
                    <a:pt x="27379" y="0"/>
                  </a:moveTo>
                  <a:lnTo>
                    <a:pt x="3059573" y="0"/>
                  </a:lnTo>
                  <a:cubicBezTo>
                    <a:pt x="3178833" y="0"/>
                    <a:pt x="3275513" y="96680"/>
                    <a:pt x="3275513" y="215940"/>
                  </a:cubicBezTo>
                  <a:cubicBezTo>
                    <a:pt x="3275513" y="335200"/>
                    <a:pt x="3178833" y="431880"/>
                    <a:pt x="3059573" y="431880"/>
                  </a:cubicBezTo>
                  <a:lnTo>
                    <a:pt x="873431" y="431880"/>
                  </a:lnTo>
                  <a:lnTo>
                    <a:pt x="804255" y="355768"/>
                  </a:lnTo>
                  <a:cubicBezTo>
                    <a:pt x="611921" y="163433"/>
                    <a:pt x="355385" y="35300"/>
                    <a:pt x="69551" y="6272"/>
                  </a:cubicBezTo>
                  <a:lnTo>
                    <a:pt x="0" y="2760"/>
                  </a:lnTo>
                  <a:lnTo>
                    <a:pt x="27379" y="0"/>
                  </a:lnTo>
                  <a:close/>
                </a:path>
              </a:pathLst>
            </a:custGeom>
            <a:solidFill>
              <a:srgbClr val="E96852"/>
            </a:solidFill>
            <a:ln>
              <a:noFill/>
            </a:ln>
          </p:spPr>
          <p:txBody>
            <a:bodyPr lIns="180000" rIns="180000" anchor="ctr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MH_SubTitle_1"/>
            <p:cNvSpPr/>
            <p:nvPr>
              <p:custDataLst>
                <p:tags r:id="rId3"/>
              </p:custDataLst>
            </p:nvPr>
          </p:nvSpPr>
          <p:spPr bwMode="auto">
            <a:xfrm>
              <a:off x="1984745" y="4762873"/>
              <a:ext cx="4079660" cy="537109"/>
            </a:xfrm>
            <a:custGeom>
              <a:avLst/>
              <a:gdLst>
                <a:gd name="T0" fmla="*/ 216036 w 3279285"/>
                <a:gd name="T1" fmla="*/ 0 h 431880"/>
                <a:gd name="T2" fmla="*/ 2354086 w 3279285"/>
                <a:gd name="T3" fmla="*/ 0 h 431880"/>
                <a:gd name="T4" fmla="*/ 2423293 w 3279285"/>
                <a:gd name="T5" fmla="*/ 76072 h 431880"/>
                <a:gd name="T6" fmla="*/ 3158326 w 3279285"/>
                <a:gd name="T7" fmla="*/ 425372 h 431880"/>
                <a:gd name="T8" fmla="*/ 3280755 w 3279285"/>
                <a:gd name="T9" fmla="*/ 431549 h 431880"/>
                <a:gd name="T10" fmla="*/ 3279845 w 3279285"/>
                <a:gd name="T11" fmla="*/ 431640 h 431880"/>
                <a:gd name="T12" fmla="*/ 216036 w 3279285"/>
                <a:gd name="T13" fmla="*/ 431640 h 431880"/>
                <a:gd name="T14" fmla="*/ 0 w 3279285"/>
                <a:gd name="T15" fmla="*/ 215820 h 431880"/>
                <a:gd name="T16" fmla="*/ 216036 w 3279285"/>
                <a:gd name="T17" fmla="*/ 0 h 4318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79285"/>
                <a:gd name="T28" fmla="*/ 0 h 431880"/>
                <a:gd name="T29" fmla="*/ 3279285 w 3279285"/>
                <a:gd name="T30" fmla="*/ 431880 h 4318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79285" h="431880">
                  <a:moveTo>
                    <a:pt x="215940" y="0"/>
                  </a:moveTo>
                  <a:lnTo>
                    <a:pt x="2353030" y="0"/>
                  </a:lnTo>
                  <a:lnTo>
                    <a:pt x="2422207" y="76114"/>
                  </a:lnTo>
                  <a:cubicBezTo>
                    <a:pt x="2614541" y="268448"/>
                    <a:pt x="2871077" y="396581"/>
                    <a:pt x="3156910" y="425609"/>
                  </a:cubicBezTo>
                  <a:lnTo>
                    <a:pt x="3279285" y="431789"/>
                  </a:lnTo>
                  <a:lnTo>
                    <a:pt x="3278375" y="431880"/>
                  </a:lnTo>
                  <a:lnTo>
                    <a:pt x="215940" y="431880"/>
                  </a:lnTo>
                  <a:cubicBezTo>
                    <a:pt x="96680" y="431880"/>
                    <a:pt x="0" y="335200"/>
                    <a:pt x="0" y="215940"/>
                  </a:cubicBezTo>
                  <a:cubicBezTo>
                    <a:pt x="0" y="96680"/>
                    <a:pt x="96680" y="0"/>
                    <a:pt x="215940" y="0"/>
                  </a:cubicBezTo>
                  <a:close/>
                </a:path>
              </a:pathLst>
            </a:custGeom>
            <a:solidFill>
              <a:srgbClr val="45A8D0"/>
            </a:solidFill>
            <a:ln>
              <a:noFill/>
            </a:ln>
          </p:spPr>
          <p:txBody>
            <a:bodyPr lIns="180000" rIns="180000" anchor="ctr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590831" y="2337490"/>
              <a:ext cx="2050552" cy="39658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510830" y="4849774"/>
              <a:ext cx="2050552" cy="39658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9" name="图片占位符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87657" y="2586490"/>
              <a:ext cx="2400885" cy="2413690"/>
            </a:xfrm>
            <a:custGeom>
              <a:avLst/>
              <a:gdLst>
                <a:gd name="connsiteX0" fmla="*/ 1233714 w 2467428"/>
                <a:gd name="connsiteY0" fmla="*/ 0 h 2467428"/>
                <a:gd name="connsiteX1" fmla="*/ 2467428 w 2467428"/>
                <a:gd name="connsiteY1" fmla="*/ 1233714 h 2467428"/>
                <a:gd name="connsiteX2" fmla="*/ 1233714 w 2467428"/>
                <a:gd name="connsiteY2" fmla="*/ 2467428 h 2467428"/>
                <a:gd name="connsiteX3" fmla="*/ 0 w 2467428"/>
                <a:gd name="connsiteY3" fmla="*/ 1233714 h 2467428"/>
                <a:gd name="connsiteX4" fmla="*/ 1233714 w 2467428"/>
                <a:gd name="connsiteY4" fmla="*/ 0 h 246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7428" h="2467428">
                  <a:moveTo>
                    <a:pt x="1233714" y="0"/>
                  </a:moveTo>
                  <a:cubicBezTo>
                    <a:pt x="1915075" y="0"/>
                    <a:pt x="2467428" y="552353"/>
                    <a:pt x="2467428" y="1233714"/>
                  </a:cubicBezTo>
                  <a:cubicBezTo>
                    <a:pt x="2467428" y="1915075"/>
                    <a:pt x="1915075" y="2467428"/>
                    <a:pt x="1233714" y="2467428"/>
                  </a:cubicBezTo>
                  <a:cubicBezTo>
                    <a:pt x="552353" y="2467428"/>
                    <a:pt x="0" y="1915075"/>
                    <a:pt x="0" y="1233714"/>
                  </a:cubicBezTo>
                  <a:cubicBezTo>
                    <a:pt x="0" y="552353"/>
                    <a:pt x="552353" y="0"/>
                    <a:pt x="1233714" y="0"/>
                  </a:cubicBezTo>
                  <a:close/>
                </a:path>
              </a:pathLst>
            </a:custGeom>
            <a:blipFill>
              <a:blip r:embed="rId5" cstate="screen"/>
              <a:stretch>
                <a:fillRect/>
              </a:stretch>
            </a:blipFill>
          </p:spPr>
        </p:pic>
      </p:grpSp>
      <p:grpSp>
        <p:nvGrpSpPr>
          <p:cNvPr id="2" name="组合 1"/>
          <p:cNvGrpSpPr/>
          <p:nvPr/>
        </p:nvGrpSpPr>
        <p:grpSpPr>
          <a:xfrm>
            <a:off x="1404390" y="3413155"/>
            <a:ext cx="3060590" cy="855420"/>
            <a:chOff x="1404390" y="3413155"/>
            <a:chExt cx="3060590" cy="855420"/>
          </a:xfrm>
        </p:grpSpPr>
        <p:sp>
          <p:nvSpPr>
            <p:cNvPr id="23" name="文本框 22"/>
            <p:cNvSpPr txBox="1"/>
            <p:nvPr/>
          </p:nvSpPr>
          <p:spPr>
            <a:xfrm>
              <a:off x="1404390" y="3742534"/>
              <a:ext cx="3060590" cy="5260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000" b="0" i="0" u="none" strike="noStrike" cap="none" spc="0" normalizeH="0" baseline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义启紫水晶体" panose="02010601030101010101" pitchFamily="2" charset="-122"/>
                  <a:ea typeface="义启紫水晶体" panose="02010601030101010101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lang="zh-CN" altLang="en-US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30" name="PA-文本框 6"/>
            <p:cNvSpPr txBox="1"/>
            <p:nvPr>
              <p:custDataLst>
                <p:tags r:id="rId6"/>
              </p:custDataLst>
            </p:nvPr>
          </p:nvSpPr>
          <p:spPr>
            <a:xfrm>
              <a:off x="1446605" y="3413155"/>
              <a:ext cx="18211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输入您的标题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20226" y="3167298"/>
            <a:ext cx="3076374" cy="895373"/>
            <a:chOff x="7820226" y="3167298"/>
            <a:chExt cx="3076374" cy="895373"/>
          </a:xfrm>
        </p:grpSpPr>
        <p:sp>
          <p:nvSpPr>
            <p:cNvPr id="20" name="文本框 19"/>
            <p:cNvSpPr txBox="1"/>
            <p:nvPr/>
          </p:nvSpPr>
          <p:spPr>
            <a:xfrm>
              <a:off x="7836010" y="3536630"/>
              <a:ext cx="3060590" cy="5260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000" b="0" i="0" u="none" strike="noStrike" cap="none" spc="0" normalizeH="0" baseline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义启紫水晶体" panose="02010601030101010101" pitchFamily="2" charset="-122"/>
                  <a:ea typeface="义启紫水晶体" panose="02010601030101010101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lang="zh-CN" altLang="en-US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31" name="PA-文本框 6"/>
            <p:cNvSpPr txBox="1"/>
            <p:nvPr>
              <p:custDataLst>
                <p:tags r:id="rId7"/>
              </p:custDataLst>
            </p:nvPr>
          </p:nvSpPr>
          <p:spPr>
            <a:xfrm>
              <a:off x="7820226" y="3167298"/>
              <a:ext cx="18211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输入您的标题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36010" y="4320018"/>
            <a:ext cx="3060590" cy="871253"/>
            <a:chOff x="7836010" y="4320018"/>
            <a:chExt cx="3060590" cy="871253"/>
          </a:xfrm>
        </p:grpSpPr>
        <p:sp>
          <p:nvSpPr>
            <p:cNvPr id="21" name="文本框 20"/>
            <p:cNvSpPr txBox="1"/>
            <p:nvPr/>
          </p:nvSpPr>
          <p:spPr>
            <a:xfrm>
              <a:off x="7836010" y="4665230"/>
              <a:ext cx="3060590" cy="5260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000" b="0" i="0" u="none" strike="noStrike" cap="none" spc="0" normalizeH="0" baseline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义启紫水晶体" panose="02010601030101010101" pitchFamily="2" charset="-122"/>
                  <a:ea typeface="义启紫水晶体" panose="02010601030101010101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lang="zh-CN" altLang="en-US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32" name="PA-文本框 6"/>
            <p:cNvSpPr txBox="1"/>
            <p:nvPr>
              <p:custDataLst>
                <p:tags r:id="rId8"/>
              </p:custDataLst>
            </p:nvPr>
          </p:nvSpPr>
          <p:spPr>
            <a:xfrm>
              <a:off x="7836010" y="4320018"/>
              <a:ext cx="18211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输入您的标题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04390" y="2201152"/>
            <a:ext cx="3060590" cy="939593"/>
            <a:chOff x="1404390" y="2201152"/>
            <a:chExt cx="3060590" cy="939593"/>
          </a:xfrm>
        </p:grpSpPr>
        <p:sp>
          <p:nvSpPr>
            <p:cNvPr id="22" name="文本框 21"/>
            <p:cNvSpPr txBox="1"/>
            <p:nvPr/>
          </p:nvSpPr>
          <p:spPr>
            <a:xfrm>
              <a:off x="1404390" y="2613934"/>
              <a:ext cx="3060590" cy="52681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PA-文本框 6"/>
            <p:cNvSpPr txBox="1"/>
            <p:nvPr>
              <p:custDataLst>
                <p:tags r:id="rId9"/>
              </p:custDataLst>
            </p:nvPr>
          </p:nvSpPr>
          <p:spPr>
            <a:xfrm>
              <a:off x="1446605" y="2201152"/>
              <a:ext cx="18211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输入您的标题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comb/>
      </p:transition>
    </mc:Choice>
    <mc:Fallback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038975" y="3945600"/>
            <a:ext cx="4681537" cy="25647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342900" y="3424078"/>
            <a:ext cx="4544896" cy="308274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378508" y="1371614"/>
            <a:ext cx="3585187" cy="974245"/>
            <a:chOff x="1283109" y="2964615"/>
            <a:chExt cx="3585187" cy="974245"/>
          </a:xfrm>
        </p:grpSpPr>
        <p:grpSp>
          <p:nvGrpSpPr>
            <p:cNvPr id="10" name="组合 9"/>
            <p:cNvGrpSpPr/>
            <p:nvPr/>
          </p:nvGrpSpPr>
          <p:grpSpPr>
            <a:xfrm>
              <a:off x="1924610" y="2964615"/>
              <a:ext cx="2943686" cy="974245"/>
              <a:chOff x="494812" y="1149823"/>
              <a:chExt cx="2527177" cy="836396"/>
            </a:xfrm>
          </p:grpSpPr>
          <p:sp>
            <p:nvSpPr>
              <p:cNvPr id="14" name="TextBox 11"/>
              <p:cNvSpPr txBox="1"/>
              <p:nvPr/>
            </p:nvSpPr>
            <p:spPr>
              <a:xfrm>
                <a:off x="494812" y="1495415"/>
                <a:ext cx="2527177" cy="490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简单说明即可，不必过于繁琐，注意版面美观度。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Rectangle 11"/>
              <p:cNvSpPr>
                <a:spLocks noChangeArrowheads="1"/>
              </p:cNvSpPr>
              <p:nvPr/>
            </p:nvSpPr>
            <p:spPr bwMode="gray">
              <a:xfrm>
                <a:off x="525191" y="1149823"/>
                <a:ext cx="2381813" cy="3963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输入此处标题</a:t>
                </a:r>
                <a:endParaRPr kumimoji="0" lang="zh-CN" altLang="en-US" sz="2400" b="1" i="0" u="none" strike="noStrike" kern="1200" cap="none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283109" y="3073069"/>
              <a:ext cx="669292" cy="574131"/>
              <a:chOff x="2517116" y="1144283"/>
              <a:chExt cx="856305" cy="574490"/>
            </a:xfrm>
          </p:grpSpPr>
          <p:sp>
            <p:nvSpPr>
              <p:cNvPr id="12" name="平行四边形 11"/>
              <p:cNvSpPr/>
              <p:nvPr/>
            </p:nvSpPr>
            <p:spPr>
              <a:xfrm>
                <a:off x="2517116" y="1144283"/>
                <a:ext cx="764075" cy="574490"/>
              </a:xfrm>
              <a:prstGeom prst="parallelogram">
                <a:avLst>
                  <a:gd name="adj" fmla="val 0"/>
                </a:avLst>
              </a:prstGeom>
              <a:solidFill>
                <a:srgbClr val="E968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文本框 9"/>
              <p:cNvSpPr txBox="1"/>
              <p:nvPr/>
            </p:nvSpPr>
            <p:spPr>
              <a:xfrm>
                <a:off x="2609347" y="1201712"/>
                <a:ext cx="764074" cy="4619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cs typeface="+mn-ea"/>
                    <a:sym typeface="+mn-lt"/>
                  </a:rPr>
                  <a:t>01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1366008" y="2911758"/>
            <a:ext cx="3708890" cy="1081432"/>
            <a:chOff x="1272214" y="2920167"/>
            <a:chExt cx="3708890" cy="1081432"/>
          </a:xfrm>
        </p:grpSpPr>
        <p:grpSp>
          <p:nvGrpSpPr>
            <p:cNvPr id="18" name="组合 17"/>
            <p:cNvGrpSpPr/>
            <p:nvPr/>
          </p:nvGrpSpPr>
          <p:grpSpPr>
            <a:xfrm>
              <a:off x="1911909" y="2920167"/>
              <a:ext cx="3069195" cy="1081432"/>
              <a:chOff x="483908" y="1111659"/>
              <a:chExt cx="2634928" cy="928413"/>
            </a:xfrm>
          </p:grpSpPr>
          <p:sp>
            <p:nvSpPr>
              <p:cNvPr id="22" name="TextBox 11"/>
              <p:cNvSpPr txBox="1"/>
              <p:nvPr/>
            </p:nvSpPr>
            <p:spPr>
              <a:xfrm>
                <a:off x="483908" y="1549930"/>
                <a:ext cx="2634928" cy="4901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algn="just"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1000" b="0" i="0" u="none" strike="noStrike" cap="none" spc="0" normalizeH="0" baseline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义启紫水晶体" panose="02010601030101010101" pitchFamily="2" charset="-122"/>
                    <a:ea typeface="义启紫水晶体" panose="02010601030101010101" pitchFamily="2" charset="-122"/>
                  </a:defRPr>
                </a:lvl1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请在此处添加具体内容，文字尽量言简意赅，</a:t>
                </a:r>
                <a:endParaRPr lang="en-US" altLang="zh-CN" dirty="0">
                  <a:latin typeface="+mn-lt"/>
                  <a:ea typeface="+mn-ea"/>
                  <a:cs typeface="+mn-ea"/>
                  <a:sym typeface="+mn-lt"/>
                </a:endParaRPr>
              </a:p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简单说明即可，不必过于繁琐，注意版面美观度。</a:t>
                </a:r>
                <a:endParaRPr lang="en-US" altLang="zh-CN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Rectangle 11"/>
              <p:cNvSpPr>
                <a:spLocks noChangeArrowheads="1"/>
              </p:cNvSpPr>
              <p:nvPr/>
            </p:nvSpPr>
            <p:spPr bwMode="gray">
              <a:xfrm>
                <a:off x="483908" y="1111659"/>
                <a:ext cx="2423096" cy="3963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cs typeface="+mn-ea"/>
                    <a:sym typeface="+mn-lt"/>
                  </a:rPr>
                  <a:t>输入此处标题</a:t>
                </a:r>
                <a:endParaRPr lang="zh-CN" altLang="en-US" sz="24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272214" y="3022523"/>
              <a:ext cx="639693" cy="575413"/>
              <a:chOff x="2503176" y="1093707"/>
              <a:chExt cx="818435" cy="575773"/>
            </a:xfrm>
          </p:grpSpPr>
          <p:sp>
            <p:nvSpPr>
              <p:cNvPr id="20" name="平行四边形 19"/>
              <p:cNvSpPr/>
              <p:nvPr/>
            </p:nvSpPr>
            <p:spPr>
              <a:xfrm>
                <a:off x="2503176" y="1093707"/>
                <a:ext cx="764071" cy="575773"/>
              </a:xfrm>
              <a:prstGeom prst="parallelogram">
                <a:avLst>
                  <a:gd name="adj" fmla="val 0"/>
                </a:avLst>
              </a:prstGeom>
              <a:solidFill>
                <a:srgbClr val="45A8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文本框 9"/>
              <p:cNvSpPr txBox="1"/>
              <p:nvPr/>
            </p:nvSpPr>
            <p:spPr>
              <a:xfrm>
                <a:off x="2557536" y="1147190"/>
                <a:ext cx="764075" cy="4619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cs typeface="+mn-ea"/>
                    <a:sym typeface="+mn-lt"/>
                  </a:rPr>
                  <a:t>02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5815115" y="1369694"/>
            <a:ext cx="3741255" cy="976653"/>
            <a:chOff x="1239849" y="2993189"/>
            <a:chExt cx="3741255" cy="976653"/>
          </a:xfrm>
        </p:grpSpPr>
        <p:grpSp>
          <p:nvGrpSpPr>
            <p:cNvPr id="25" name="组合 24"/>
            <p:cNvGrpSpPr/>
            <p:nvPr/>
          </p:nvGrpSpPr>
          <p:grpSpPr>
            <a:xfrm>
              <a:off x="1911909" y="2993189"/>
              <a:ext cx="3069195" cy="976653"/>
              <a:chOff x="483908" y="1174354"/>
              <a:chExt cx="2634928" cy="838463"/>
            </a:xfrm>
          </p:grpSpPr>
          <p:sp>
            <p:nvSpPr>
              <p:cNvPr id="29" name="TextBox 11"/>
              <p:cNvSpPr txBox="1"/>
              <p:nvPr/>
            </p:nvSpPr>
            <p:spPr>
              <a:xfrm>
                <a:off x="483909" y="1522673"/>
                <a:ext cx="2634927" cy="490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algn="just"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1000" b="0" i="0" u="none" strike="noStrike" cap="none" spc="0" normalizeH="0" baseline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义启紫水晶体" panose="02010601030101010101" pitchFamily="2" charset="-122"/>
                    <a:ea typeface="义启紫水晶体" panose="02010601030101010101" pitchFamily="2" charset="-122"/>
                  </a:defRPr>
                </a:lvl1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请在此处添加具体内容，文字尽量言简意赅，</a:t>
                </a:r>
                <a:endParaRPr lang="en-US" altLang="zh-CN" dirty="0">
                  <a:latin typeface="+mn-lt"/>
                  <a:ea typeface="+mn-ea"/>
                  <a:cs typeface="+mn-ea"/>
                  <a:sym typeface="+mn-lt"/>
                </a:endParaRPr>
              </a:p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简单说明即可，不必过于繁琐，注意版面美观度。</a:t>
                </a:r>
                <a:endParaRPr lang="en-US" altLang="zh-CN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Rectangle 11"/>
              <p:cNvSpPr>
                <a:spLocks noChangeArrowheads="1"/>
              </p:cNvSpPr>
              <p:nvPr/>
            </p:nvSpPr>
            <p:spPr bwMode="gray">
              <a:xfrm>
                <a:off x="483908" y="1174354"/>
                <a:ext cx="2423096" cy="3963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cs typeface="+mn-ea"/>
                    <a:sym typeface="+mn-lt"/>
                  </a:rPr>
                  <a:t>输入此处标题</a:t>
                </a:r>
                <a:endParaRPr lang="zh-CN" altLang="en-US" sz="24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239849" y="3097170"/>
              <a:ext cx="646811" cy="574132"/>
              <a:chOff x="2461769" y="1168399"/>
              <a:chExt cx="827542" cy="574491"/>
            </a:xfrm>
          </p:grpSpPr>
          <p:sp>
            <p:nvSpPr>
              <p:cNvPr id="27" name="平行四边形 26"/>
              <p:cNvSpPr/>
              <p:nvPr/>
            </p:nvSpPr>
            <p:spPr>
              <a:xfrm>
                <a:off x="2461769" y="1168399"/>
                <a:ext cx="764075" cy="574491"/>
              </a:xfrm>
              <a:prstGeom prst="parallelogram">
                <a:avLst>
                  <a:gd name="adj" fmla="val 0"/>
                </a:avLst>
              </a:prstGeom>
              <a:solidFill>
                <a:srgbClr val="45A8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文本框 9"/>
              <p:cNvSpPr txBox="1"/>
              <p:nvPr/>
            </p:nvSpPr>
            <p:spPr>
              <a:xfrm>
                <a:off x="2525237" y="1209153"/>
                <a:ext cx="764074" cy="4619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cs typeface="+mn-ea"/>
                    <a:sym typeface="+mn-lt"/>
                  </a:rPr>
                  <a:t>03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5815115" y="2913744"/>
            <a:ext cx="3753190" cy="1081425"/>
            <a:chOff x="1227914" y="2977317"/>
            <a:chExt cx="3753190" cy="1081425"/>
          </a:xfrm>
        </p:grpSpPr>
        <p:grpSp>
          <p:nvGrpSpPr>
            <p:cNvPr id="32" name="组合 31"/>
            <p:cNvGrpSpPr/>
            <p:nvPr/>
          </p:nvGrpSpPr>
          <p:grpSpPr>
            <a:xfrm>
              <a:off x="1911909" y="2977317"/>
              <a:ext cx="3069195" cy="1081425"/>
              <a:chOff x="483908" y="1160727"/>
              <a:chExt cx="2634928" cy="928410"/>
            </a:xfrm>
          </p:grpSpPr>
          <p:sp>
            <p:nvSpPr>
              <p:cNvPr id="36" name="TextBox 11"/>
              <p:cNvSpPr txBox="1"/>
              <p:nvPr/>
            </p:nvSpPr>
            <p:spPr>
              <a:xfrm>
                <a:off x="483909" y="1598994"/>
                <a:ext cx="2634927" cy="4901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algn="just"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1000" b="0" i="0" u="none" strike="noStrike" cap="none" spc="0" normalizeH="0" baseline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义启紫水晶体" panose="02010601030101010101" pitchFamily="2" charset="-122"/>
                    <a:ea typeface="义启紫水晶体" panose="02010601030101010101" pitchFamily="2" charset="-122"/>
                  </a:defRPr>
                </a:lvl1pPr>
              </a:lstStyle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请在此处添加具体内容，文字尽量言简意赅，</a:t>
                </a:r>
                <a:endParaRPr lang="en-US" altLang="zh-CN" dirty="0">
                  <a:latin typeface="+mn-lt"/>
                  <a:ea typeface="+mn-ea"/>
                  <a:cs typeface="+mn-ea"/>
                  <a:sym typeface="+mn-lt"/>
                </a:endParaRPr>
              </a:p>
              <a:p>
                <a:r>
                  <a:rPr lang="zh-CN" altLang="en-US" dirty="0">
                    <a:latin typeface="+mn-lt"/>
                    <a:ea typeface="+mn-ea"/>
                    <a:cs typeface="+mn-ea"/>
                    <a:sym typeface="+mn-lt"/>
                  </a:rPr>
                  <a:t>简单说明即可，不必过于繁琐，注意版面美观度。</a:t>
                </a:r>
                <a:endParaRPr lang="en-US" altLang="zh-CN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Rectangle 11"/>
              <p:cNvSpPr>
                <a:spLocks noChangeArrowheads="1"/>
              </p:cNvSpPr>
              <p:nvPr/>
            </p:nvSpPr>
            <p:spPr bwMode="gray">
              <a:xfrm>
                <a:off x="483908" y="1160727"/>
                <a:ext cx="2423096" cy="3963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cs typeface="+mn-ea"/>
                    <a:sym typeface="+mn-lt"/>
                  </a:rPr>
                  <a:t>输入此处标题</a:t>
                </a:r>
                <a:endParaRPr lang="zh-CN" altLang="en-US" sz="24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227914" y="3085390"/>
              <a:ext cx="658747" cy="594347"/>
              <a:chOff x="2446494" y="1156611"/>
              <a:chExt cx="842812" cy="594718"/>
            </a:xfrm>
          </p:grpSpPr>
          <p:sp>
            <p:nvSpPr>
              <p:cNvPr id="34" name="平行四边形 33"/>
              <p:cNvSpPr/>
              <p:nvPr/>
            </p:nvSpPr>
            <p:spPr>
              <a:xfrm>
                <a:off x="2446494" y="1156611"/>
                <a:ext cx="790976" cy="594718"/>
              </a:xfrm>
              <a:prstGeom prst="parallelogram">
                <a:avLst>
                  <a:gd name="adj" fmla="val 0"/>
                </a:avLst>
              </a:prstGeom>
              <a:solidFill>
                <a:srgbClr val="E968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文本框 9"/>
              <p:cNvSpPr txBox="1"/>
              <p:nvPr/>
            </p:nvSpPr>
            <p:spPr>
              <a:xfrm>
                <a:off x="2525232" y="1221746"/>
                <a:ext cx="764074" cy="4619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cs typeface="+mn-ea"/>
                    <a:sym typeface="+mn-lt"/>
                  </a:rPr>
                  <a:t>04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9876644" y="1332123"/>
            <a:ext cx="12361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目</a:t>
            </a:r>
            <a:endParaRPr kumimoji="0" lang="en-US" altLang="zh-CN" sz="66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录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04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" name="1"/>
          <p:cNvCxnSpPr/>
          <p:nvPr>
            <p:custDataLst>
              <p:tags r:id="rId2"/>
            </p:custDataLst>
          </p:nvPr>
        </p:nvCxnSpPr>
        <p:spPr>
          <a:xfrm>
            <a:off x="4557713" y="1319908"/>
            <a:ext cx="0" cy="4711882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5"/>
          <p:cNvSpPr/>
          <p:nvPr/>
        </p:nvSpPr>
        <p:spPr>
          <a:xfrm>
            <a:off x="4437063" y="2069761"/>
            <a:ext cx="241300" cy="242887"/>
          </a:xfrm>
          <a:prstGeom prst="ellipse">
            <a:avLst/>
          </a:prstGeom>
          <a:solidFill>
            <a:schemeClr val="bg1"/>
          </a:solidFill>
          <a:ln w="101600">
            <a:solidFill>
              <a:srgbClr val="E968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išľíďè"/>
          <p:cNvSpPr/>
          <p:nvPr/>
        </p:nvSpPr>
        <p:spPr bwMode="auto">
          <a:xfrm>
            <a:off x="1164983" y="2363225"/>
            <a:ext cx="29937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r" defTabSz="86614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iSlíďè"/>
          <p:cNvSpPr txBox="1"/>
          <p:nvPr/>
        </p:nvSpPr>
        <p:spPr bwMode="auto">
          <a:xfrm>
            <a:off x="2634933" y="2012029"/>
            <a:ext cx="1644446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Oval 5"/>
          <p:cNvSpPr/>
          <p:nvPr/>
        </p:nvSpPr>
        <p:spPr>
          <a:xfrm>
            <a:off x="4437063" y="3413696"/>
            <a:ext cx="241300" cy="242887"/>
          </a:xfrm>
          <a:prstGeom prst="ellipse">
            <a:avLst/>
          </a:prstGeom>
          <a:solidFill>
            <a:schemeClr val="bg1"/>
          </a:solidFill>
          <a:ln w="101600">
            <a:solidFill>
              <a:srgbClr val="45A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iSlíďè"/>
          <p:cNvSpPr txBox="1"/>
          <p:nvPr/>
        </p:nvSpPr>
        <p:spPr bwMode="auto">
          <a:xfrm>
            <a:off x="4887649" y="3368887"/>
            <a:ext cx="1644446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išľíďè"/>
          <p:cNvSpPr/>
          <p:nvPr/>
        </p:nvSpPr>
        <p:spPr bwMode="auto">
          <a:xfrm>
            <a:off x="4887649" y="3656583"/>
            <a:ext cx="29937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86614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Oval 5"/>
          <p:cNvSpPr/>
          <p:nvPr/>
        </p:nvSpPr>
        <p:spPr>
          <a:xfrm>
            <a:off x="4437063" y="4746478"/>
            <a:ext cx="241300" cy="242887"/>
          </a:xfrm>
          <a:prstGeom prst="ellipse">
            <a:avLst/>
          </a:prstGeom>
          <a:solidFill>
            <a:schemeClr val="bg1"/>
          </a:solidFill>
          <a:ln w="101600">
            <a:solidFill>
              <a:srgbClr val="E968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išľíďè"/>
          <p:cNvSpPr/>
          <p:nvPr/>
        </p:nvSpPr>
        <p:spPr bwMode="auto">
          <a:xfrm>
            <a:off x="1164983" y="5039942"/>
            <a:ext cx="29937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r" defTabSz="86614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iSlíďè"/>
          <p:cNvSpPr txBox="1"/>
          <p:nvPr/>
        </p:nvSpPr>
        <p:spPr bwMode="auto">
          <a:xfrm>
            <a:off x="2634933" y="4688746"/>
            <a:ext cx="1644446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3639" y="1510049"/>
            <a:ext cx="3933825" cy="50577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520486" y="4214072"/>
            <a:ext cx="3328614" cy="22880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/>
      <p:bldP spid="10" grpId="0"/>
      <p:bldP spid="11" grpId="0" animBg="1"/>
      <p:bldP spid="12" grpId="0"/>
      <p:bldP spid="13" grpId="0"/>
      <p:bldP spid="14" grpId="0" animBg="1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04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燕尾形箭头 2"/>
          <p:cNvSpPr>
            <a:spLocks noChangeArrowheads="1"/>
          </p:cNvSpPr>
          <p:nvPr/>
        </p:nvSpPr>
        <p:spPr bwMode="auto">
          <a:xfrm>
            <a:off x="1308860" y="3144073"/>
            <a:ext cx="9403489" cy="228540"/>
          </a:xfrm>
          <a:prstGeom prst="notchedRightArrow">
            <a:avLst>
              <a:gd name="adj1" fmla="val 50000"/>
              <a:gd name="adj2" fmla="val 4990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1407" tIns="45704" rIns="91407" bIns="45704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椭圆 8"/>
          <p:cNvSpPr>
            <a:spLocks noChangeArrowheads="1"/>
          </p:cNvSpPr>
          <p:nvPr/>
        </p:nvSpPr>
        <p:spPr bwMode="auto">
          <a:xfrm>
            <a:off x="4649679" y="3174227"/>
            <a:ext cx="166644" cy="166645"/>
          </a:xfrm>
          <a:prstGeom prst="ellipse">
            <a:avLst/>
          </a:prstGeom>
          <a:solidFill>
            <a:srgbClr val="E96852"/>
          </a:solidFill>
          <a:ln>
            <a:noFill/>
          </a:ln>
        </p:spPr>
        <p:txBody>
          <a:bodyPr lIns="91407" tIns="45704" rIns="91407" bIns="45704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椭圆 9"/>
          <p:cNvSpPr>
            <a:spLocks noChangeArrowheads="1"/>
          </p:cNvSpPr>
          <p:nvPr/>
        </p:nvSpPr>
        <p:spPr bwMode="auto">
          <a:xfrm>
            <a:off x="7144579" y="3174227"/>
            <a:ext cx="166644" cy="166645"/>
          </a:xfrm>
          <a:prstGeom prst="ellipse">
            <a:avLst/>
          </a:prstGeom>
          <a:solidFill>
            <a:srgbClr val="45A8D0"/>
          </a:solidFill>
          <a:ln>
            <a:noFill/>
          </a:ln>
        </p:spPr>
        <p:txBody>
          <a:bodyPr lIns="91407" tIns="45704" rIns="91407" bIns="45704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椭圆 10"/>
          <p:cNvSpPr>
            <a:spLocks noChangeArrowheads="1"/>
          </p:cNvSpPr>
          <p:nvPr/>
        </p:nvSpPr>
        <p:spPr bwMode="auto">
          <a:xfrm>
            <a:off x="9623609" y="3174227"/>
            <a:ext cx="166644" cy="166645"/>
          </a:xfrm>
          <a:prstGeom prst="ellipse">
            <a:avLst/>
          </a:prstGeom>
          <a:solidFill>
            <a:srgbClr val="E96852"/>
          </a:solidFill>
          <a:ln>
            <a:noFill/>
          </a:ln>
        </p:spPr>
        <p:txBody>
          <a:bodyPr lIns="91407" tIns="45704" rIns="91407" bIns="45704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椭圆 11"/>
          <p:cNvSpPr>
            <a:spLocks noChangeArrowheads="1"/>
          </p:cNvSpPr>
          <p:nvPr/>
        </p:nvSpPr>
        <p:spPr bwMode="auto">
          <a:xfrm>
            <a:off x="2169060" y="3174227"/>
            <a:ext cx="166645" cy="166645"/>
          </a:xfrm>
          <a:prstGeom prst="ellipse">
            <a:avLst/>
          </a:prstGeom>
          <a:solidFill>
            <a:srgbClr val="45A8D0"/>
          </a:solidFill>
          <a:ln>
            <a:noFill/>
          </a:ln>
        </p:spPr>
        <p:txBody>
          <a:bodyPr lIns="91407" tIns="45704" rIns="91407" bIns="45704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50"/>
          <p:cNvSpPr>
            <a:spLocks noChangeArrowheads="1"/>
          </p:cNvSpPr>
          <p:nvPr/>
        </p:nvSpPr>
        <p:spPr bwMode="auto">
          <a:xfrm>
            <a:off x="1668265" y="3634661"/>
            <a:ext cx="1107929" cy="41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1254899" y="4047923"/>
            <a:ext cx="1936246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45"/>
          <p:cNvSpPr>
            <a:spLocks noChangeArrowheads="1"/>
          </p:cNvSpPr>
          <p:nvPr/>
        </p:nvSpPr>
        <p:spPr bwMode="auto">
          <a:xfrm>
            <a:off x="4152055" y="3634661"/>
            <a:ext cx="1107929" cy="41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3738690" y="4047923"/>
            <a:ext cx="1936246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6677111" y="3634661"/>
            <a:ext cx="1107929" cy="41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6262158" y="4047923"/>
            <a:ext cx="1936246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49"/>
          <p:cNvSpPr>
            <a:spLocks noChangeArrowheads="1"/>
          </p:cNvSpPr>
          <p:nvPr/>
        </p:nvSpPr>
        <p:spPr bwMode="auto">
          <a:xfrm>
            <a:off x="9070438" y="3634661"/>
            <a:ext cx="1107929" cy="41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655484" y="4047923"/>
            <a:ext cx="1936246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7" tIns="45704" rIns="91407" bIns="4570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形 1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18154" y="1915535"/>
            <a:ext cx="1068456" cy="106845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890652" y="1519415"/>
            <a:ext cx="1684698" cy="1639735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8257" y="1874734"/>
            <a:ext cx="1068456" cy="106845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800755" y="1478614"/>
            <a:ext cx="1684698" cy="1639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000"/>
                            </p:stCondLst>
                            <p:childTnLst>
                              <p:par>
                                <p:cTn id="6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40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04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KSO_Shape"/>
          <p:cNvSpPr/>
          <p:nvPr/>
        </p:nvSpPr>
        <p:spPr>
          <a:xfrm rot="5400000">
            <a:off x="5841738" y="1688724"/>
            <a:ext cx="781956" cy="1010032"/>
          </a:xfrm>
          <a:custGeom>
            <a:avLst/>
            <a:gdLst>
              <a:gd name="connsiteX0" fmla="*/ 0 w 648072"/>
              <a:gd name="connsiteY0" fmla="*/ 0 h 571214"/>
              <a:gd name="connsiteX1" fmla="*/ 648072 w 648072"/>
              <a:gd name="connsiteY1" fmla="*/ 0 h 571214"/>
              <a:gd name="connsiteX2" fmla="*/ 648072 w 648072"/>
              <a:gd name="connsiteY2" fmla="*/ 432048 h 571214"/>
              <a:gd name="connsiteX3" fmla="*/ 404753 w 648072"/>
              <a:gd name="connsiteY3" fmla="*/ 432048 h 571214"/>
              <a:gd name="connsiteX4" fmla="*/ 324037 w 648072"/>
              <a:gd name="connsiteY4" fmla="*/ 571214 h 571214"/>
              <a:gd name="connsiteX5" fmla="*/ 243321 w 648072"/>
              <a:gd name="connsiteY5" fmla="*/ 432048 h 571214"/>
              <a:gd name="connsiteX6" fmla="*/ 0 w 648072"/>
              <a:gd name="connsiteY6" fmla="*/ 432048 h 57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72" h="571214">
                <a:moveTo>
                  <a:pt x="0" y="0"/>
                </a:moveTo>
                <a:lnTo>
                  <a:pt x="648072" y="0"/>
                </a:lnTo>
                <a:lnTo>
                  <a:pt x="648072" y="432048"/>
                </a:lnTo>
                <a:lnTo>
                  <a:pt x="404753" y="432048"/>
                </a:lnTo>
                <a:lnTo>
                  <a:pt x="324037" y="571214"/>
                </a:lnTo>
                <a:lnTo>
                  <a:pt x="243321" y="432048"/>
                </a:lnTo>
                <a:lnTo>
                  <a:pt x="0" y="432048"/>
                </a:lnTo>
                <a:close/>
              </a:path>
            </a:pathLst>
          </a:custGeom>
          <a:solidFill>
            <a:srgbClr val="45A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KSO_Shape"/>
          <p:cNvSpPr/>
          <p:nvPr/>
        </p:nvSpPr>
        <p:spPr>
          <a:xfrm rot="5400000">
            <a:off x="5841738" y="3252040"/>
            <a:ext cx="781956" cy="1010032"/>
          </a:xfrm>
          <a:custGeom>
            <a:avLst/>
            <a:gdLst>
              <a:gd name="connsiteX0" fmla="*/ 0 w 648072"/>
              <a:gd name="connsiteY0" fmla="*/ 0 h 571214"/>
              <a:gd name="connsiteX1" fmla="*/ 648072 w 648072"/>
              <a:gd name="connsiteY1" fmla="*/ 0 h 571214"/>
              <a:gd name="connsiteX2" fmla="*/ 648072 w 648072"/>
              <a:gd name="connsiteY2" fmla="*/ 432048 h 571214"/>
              <a:gd name="connsiteX3" fmla="*/ 404753 w 648072"/>
              <a:gd name="connsiteY3" fmla="*/ 432048 h 571214"/>
              <a:gd name="connsiteX4" fmla="*/ 324037 w 648072"/>
              <a:gd name="connsiteY4" fmla="*/ 571214 h 571214"/>
              <a:gd name="connsiteX5" fmla="*/ 243321 w 648072"/>
              <a:gd name="connsiteY5" fmla="*/ 432048 h 571214"/>
              <a:gd name="connsiteX6" fmla="*/ 0 w 648072"/>
              <a:gd name="connsiteY6" fmla="*/ 432048 h 57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72" h="571214">
                <a:moveTo>
                  <a:pt x="0" y="0"/>
                </a:moveTo>
                <a:lnTo>
                  <a:pt x="648072" y="0"/>
                </a:lnTo>
                <a:lnTo>
                  <a:pt x="648072" y="432048"/>
                </a:lnTo>
                <a:lnTo>
                  <a:pt x="404753" y="432048"/>
                </a:lnTo>
                <a:lnTo>
                  <a:pt x="324037" y="571214"/>
                </a:lnTo>
                <a:lnTo>
                  <a:pt x="243321" y="432048"/>
                </a:lnTo>
                <a:lnTo>
                  <a:pt x="0" y="432048"/>
                </a:lnTo>
                <a:close/>
              </a:path>
            </a:pathLst>
          </a:custGeom>
          <a:solidFill>
            <a:srgbClr val="E96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KSO_Shape"/>
          <p:cNvSpPr/>
          <p:nvPr/>
        </p:nvSpPr>
        <p:spPr>
          <a:xfrm rot="5400000">
            <a:off x="5841738" y="4897092"/>
            <a:ext cx="781956" cy="1010032"/>
          </a:xfrm>
          <a:custGeom>
            <a:avLst/>
            <a:gdLst>
              <a:gd name="connsiteX0" fmla="*/ 0 w 648072"/>
              <a:gd name="connsiteY0" fmla="*/ 0 h 571214"/>
              <a:gd name="connsiteX1" fmla="*/ 648072 w 648072"/>
              <a:gd name="connsiteY1" fmla="*/ 0 h 571214"/>
              <a:gd name="connsiteX2" fmla="*/ 648072 w 648072"/>
              <a:gd name="connsiteY2" fmla="*/ 432048 h 571214"/>
              <a:gd name="connsiteX3" fmla="*/ 404753 w 648072"/>
              <a:gd name="connsiteY3" fmla="*/ 432048 h 571214"/>
              <a:gd name="connsiteX4" fmla="*/ 324037 w 648072"/>
              <a:gd name="connsiteY4" fmla="*/ 571214 h 571214"/>
              <a:gd name="connsiteX5" fmla="*/ 243321 w 648072"/>
              <a:gd name="connsiteY5" fmla="*/ 432048 h 571214"/>
              <a:gd name="connsiteX6" fmla="*/ 0 w 648072"/>
              <a:gd name="connsiteY6" fmla="*/ 432048 h 57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072" h="571214">
                <a:moveTo>
                  <a:pt x="0" y="0"/>
                </a:moveTo>
                <a:lnTo>
                  <a:pt x="648072" y="0"/>
                </a:lnTo>
                <a:lnTo>
                  <a:pt x="648072" y="432048"/>
                </a:lnTo>
                <a:lnTo>
                  <a:pt x="404753" y="432048"/>
                </a:lnTo>
                <a:lnTo>
                  <a:pt x="324037" y="571214"/>
                </a:lnTo>
                <a:lnTo>
                  <a:pt x="243321" y="432048"/>
                </a:lnTo>
                <a:lnTo>
                  <a:pt x="0" y="432048"/>
                </a:lnTo>
                <a:close/>
              </a:path>
            </a:pathLst>
          </a:custGeom>
          <a:solidFill>
            <a:srgbClr val="45A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78214" y="1907688"/>
            <a:ext cx="546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94244" y="3517701"/>
            <a:ext cx="546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95045" y="5129319"/>
            <a:ext cx="546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3310275" y="1766208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输入您的标题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TextBox 9"/>
          <p:cNvSpPr txBox="1"/>
          <p:nvPr/>
        </p:nvSpPr>
        <p:spPr>
          <a:xfrm>
            <a:off x="2136314" y="2056269"/>
            <a:ext cx="3279891" cy="6136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3310275" y="3338071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输入您的标题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TextBox 9"/>
          <p:cNvSpPr txBox="1"/>
          <p:nvPr/>
        </p:nvSpPr>
        <p:spPr>
          <a:xfrm>
            <a:off x="2136314" y="3628132"/>
            <a:ext cx="3279891" cy="6136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3310275" y="4939233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输入您的标题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TextBox 9"/>
          <p:cNvSpPr txBox="1"/>
          <p:nvPr/>
        </p:nvSpPr>
        <p:spPr>
          <a:xfrm>
            <a:off x="2136314" y="5229294"/>
            <a:ext cx="3279891" cy="6136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PA-矩形 1"/>
          <p:cNvSpPr/>
          <p:nvPr>
            <p:custDataLst>
              <p:tags r:id="rId2"/>
            </p:custDataLst>
          </p:nvPr>
        </p:nvSpPr>
        <p:spPr>
          <a:xfrm>
            <a:off x="7161072" y="1699564"/>
            <a:ext cx="3101939" cy="418800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83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83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666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666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bldLvl="0" animBg="1"/>
      <p:bldP spid="8" grpId="0" bldLvl="0" animBg="1"/>
      <p:bldP spid="9" grpId="0" bldLvl="0" animBg="1"/>
      <p:bldP spid="13" grpId="0"/>
      <p:bldP spid="14" grpId="0"/>
      <p:bldP spid="15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04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192257" y="3097145"/>
            <a:ext cx="4985923" cy="2948325"/>
            <a:chOff x="4716016" y="1595102"/>
            <a:chExt cx="4263236" cy="2520978"/>
          </a:xfrm>
        </p:grpSpPr>
        <p:sp>
          <p:nvSpPr>
            <p:cNvPr id="27" name="矩形 26"/>
            <p:cNvSpPr/>
            <p:nvPr/>
          </p:nvSpPr>
          <p:spPr>
            <a:xfrm>
              <a:off x="4716016" y="1595102"/>
              <a:ext cx="1078632" cy="1079298"/>
            </a:xfrm>
            <a:prstGeom prst="rect">
              <a:avLst/>
            </a:prstGeom>
            <a:solidFill>
              <a:srgbClr val="E968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813699" y="1595102"/>
              <a:ext cx="2862758" cy="10792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Rectangle 24"/>
            <p:cNvSpPr>
              <a:spLocks noChangeArrowheads="1"/>
            </p:cNvSpPr>
            <p:nvPr/>
          </p:nvSpPr>
          <p:spPr bwMode="auto">
            <a:xfrm>
              <a:off x="5957714" y="2183751"/>
              <a:ext cx="3021537" cy="678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rgbClr val="E7E6E6">
                      <a:lumMod val="10000"/>
                    </a:srgb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716016" y="2822680"/>
              <a:ext cx="1078632" cy="1079298"/>
            </a:xfrm>
            <a:prstGeom prst="rect">
              <a:avLst/>
            </a:prstGeom>
            <a:solidFill>
              <a:srgbClr val="45A8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813699" y="2822680"/>
              <a:ext cx="2862758" cy="10792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Rectangle 24"/>
            <p:cNvSpPr>
              <a:spLocks noChangeArrowheads="1"/>
            </p:cNvSpPr>
            <p:nvPr/>
          </p:nvSpPr>
          <p:spPr bwMode="auto">
            <a:xfrm>
              <a:off x="5957714" y="3437112"/>
              <a:ext cx="3021538" cy="678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rgbClr val="E7E6E6">
                      <a:lumMod val="10000"/>
                    </a:srgb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920548" y="3135203"/>
            <a:ext cx="4797680" cy="2695889"/>
          </a:xfrm>
          <a:prstGeom prst="rect">
            <a:avLst/>
          </a:prstGeom>
          <a:blipFill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PA-文本框 7"/>
          <p:cNvSpPr txBox="1"/>
          <p:nvPr>
            <p:custDataLst>
              <p:tags r:id="rId3"/>
            </p:custDataLst>
          </p:nvPr>
        </p:nvSpPr>
        <p:spPr>
          <a:xfrm>
            <a:off x="920548" y="1861589"/>
            <a:ext cx="40924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</a:t>
            </a:r>
            <a:endParaRPr kumimoji="0" lang="en-US" altLang="zh-CN" sz="32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此处标题</a:t>
            </a:r>
            <a:endParaRPr kumimoji="0" lang="zh-CN" altLang="en-US" sz="32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35" grpId="0" animBg="1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1949" y="2720189"/>
            <a:ext cx="2852714" cy="406608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064" y="2415789"/>
            <a:ext cx="2822371" cy="34440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51970" y="4137811"/>
            <a:ext cx="11497130" cy="2365495"/>
          </a:xfrm>
          <a:prstGeom prst="rect">
            <a:avLst/>
          </a:prstGeom>
        </p:spPr>
      </p:pic>
      <p:sp>
        <p:nvSpPr>
          <p:cNvPr id="42" name="标题 1"/>
          <p:cNvSpPr txBox="1"/>
          <p:nvPr/>
        </p:nvSpPr>
        <p:spPr>
          <a:xfrm>
            <a:off x="2614870" y="2222796"/>
            <a:ext cx="700098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感谢您的欣赏</a:t>
            </a:r>
            <a:endParaRPr lang="zh-CN" altLang="en-US" sz="6600" spc="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265847" y="3770313"/>
            <a:ext cx="3505626" cy="4065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ts val="2600"/>
              </a:lnSpc>
              <a:spcBef>
                <a:spcPct val="0"/>
              </a:spcBef>
            </a:pP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XXX</a:t>
            </a:r>
            <a:r>
              <a:rPr lang="en-US" altLang="zh-CN" sz="105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时间：</a:t>
            </a:r>
            <a:r>
              <a:rPr lang="en-US" altLang="zh-CN" sz="105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20XX</a:t>
            </a:r>
            <a:endParaRPr lang="zh-CN" altLang="en-US" sz="105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15753" y="1857374"/>
            <a:ext cx="5405814" cy="4947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Campus sports meeting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7620" y="661996"/>
            <a:ext cx="3779606" cy="17039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2" grpId="0"/>
      <p:bldP spid="43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4918" y="2820677"/>
            <a:ext cx="5617811" cy="36952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" y="392793"/>
            <a:ext cx="3111501" cy="46738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269" y="894052"/>
            <a:ext cx="5244646" cy="5992975"/>
          </a:xfrm>
          <a:prstGeom prst="rect">
            <a:avLst/>
          </a:prstGeom>
        </p:spPr>
      </p:pic>
      <p:sp>
        <p:nvSpPr>
          <p:cNvPr id="21" name="Rectangle 11"/>
          <p:cNvSpPr>
            <a:spLocks noChangeArrowheads="1"/>
          </p:cNvSpPr>
          <p:nvPr/>
        </p:nvSpPr>
        <p:spPr bwMode="gray">
          <a:xfrm>
            <a:off x="6028318" y="3275333"/>
            <a:ext cx="394593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36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94057" y="2375772"/>
            <a:ext cx="3321248" cy="707886"/>
          </a:xfrm>
          <a:prstGeom prst="rect">
            <a:avLst/>
          </a:prstGeom>
          <a:solidFill>
            <a:srgbClr val="45A8D0"/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 PART ONE</a:t>
            </a:r>
            <a:endParaRPr kumimoji="0" lang="zh-CN" altLang="en-US" sz="1600" b="1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6034687" y="4037322"/>
            <a:ext cx="3939566" cy="763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just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简单说明即可，不必过于繁琐，注意版面美观度。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/>
      <p:bldP spid="22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89463" y="2127649"/>
            <a:ext cx="4325163" cy="3812587"/>
          </a:xfrm>
          <a:prstGeom prst="rect">
            <a:avLst/>
          </a:prstGeom>
        </p:spPr>
      </p:pic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01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87600" y="4033943"/>
            <a:ext cx="3060065" cy="1375410"/>
            <a:chOff x="6392" y="7749"/>
            <a:chExt cx="4560" cy="2166"/>
          </a:xfrm>
        </p:grpSpPr>
        <p:sp>
          <p:nvSpPr>
            <p:cNvPr id="8" name="文本框 7"/>
            <p:cNvSpPr txBox="1"/>
            <p:nvPr/>
          </p:nvSpPr>
          <p:spPr>
            <a:xfrm>
              <a:off x="6392" y="7749"/>
              <a:ext cx="456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624" y="8461"/>
              <a:ext cx="3954" cy="145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57093" y="4033943"/>
            <a:ext cx="3060065" cy="1375410"/>
            <a:chOff x="6392" y="7749"/>
            <a:chExt cx="4560" cy="2166"/>
          </a:xfrm>
        </p:grpSpPr>
        <p:sp>
          <p:nvSpPr>
            <p:cNvPr id="11" name="文本框 10"/>
            <p:cNvSpPr txBox="1"/>
            <p:nvPr/>
          </p:nvSpPr>
          <p:spPr>
            <a:xfrm>
              <a:off x="6392" y="7749"/>
              <a:ext cx="456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825" y="8461"/>
              <a:ext cx="3878" cy="145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44035" y="2075297"/>
            <a:ext cx="3060065" cy="1375410"/>
            <a:chOff x="6392" y="7749"/>
            <a:chExt cx="4560" cy="2166"/>
          </a:xfrm>
        </p:grpSpPr>
        <p:sp>
          <p:nvSpPr>
            <p:cNvPr id="14" name="文本框 13"/>
            <p:cNvSpPr txBox="1"/>
            <p:nvPr/>
          </p:nvSpPr>
          <p:spPr>
            <a:xfrm>
              <a:off x="6392" y="7749"/>
              <a:ext cx="456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624" y="8461"/>
              <a:ext cx="3954" cy="145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13528" y="2075297"/>
            <a:ext cx="3060065" cy="1375410"/>
            <a:chOff x="6392" y="7749"/>
            <a:chExt cx="4560" cy="2166"/>
          </a:xfrm>
        </p:grpSpPr>
        <p:sp>
          <p:nvSpPr>
            <p:cNvPr id="17" name="文本框 16"/>
            <p:cNvSpPr txBox="1"/>
            <p:nvPr/>
          </p:nvSpPr>
          <p:spPr>
            <a:xfrm>
              <a:off x="6392" y="7749"/>
              <a:ext cx="456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25" y="8461"/>
              <a:ext cx="3878" cy="145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355720" y="4424122"/>
            <a:ext cx="3060064" cy="2079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01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圆角矩形 18"/>
          <p:cNvSpPr>
            <a:spLocks noChangeAspect="1"/>
          </p:cNvSpPr>
          <p:nvPr/>
        </p:nvSpPr>
        <p:spPr>
          <a:xfrm>
            <a:off x="6667025" y="2681957"/>
            <a:ext cx="539875" cy="539875"/>
          </a:xfrm>
          <a:prstGeom prst="roundRect">
            <a:avLst>
              <a:gd name="adj" fmla="val 30000"/>
            </a:avLst>
          </a:prstGeom>
          <a:solidFill>
            <a:srgbClr val="E9685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4" name="圆角矩形 19"/>
          <p:cNvSpPr>
            <a:spLocks noChangeAspect="1"/>
          </p:cNvSpPr>
          <p:nvPr/>
        </p:nvSpPr>
        <p:spPr>
          <a:xfrm>
            <a:off x="6667025" y="3670834"/>
            <a:ext cx="539875" cy="539875"/>
          </a:xfrm>
          <a:prstGeom prst="roundRect">
            <a:avLst>
              <a:gd name="adj" fmla="val 30000"/>
            </a:avLst>
          </a:prstGeom>
          <a:solidFill>
            <a:srgbClr val="45A8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5" name="圆角矩形 20"/>
          <p:cNvSpPr>
            <a:spLocks noChangeAspect="1"/>
          </p:cNvSpPr>
          <p:nvPr/>
        </p:nvSpPr>
        <p:spPr>
          <a:xfrm>
            <a:off x="6667025" y="4653818"/>
            <a:ext cx="539875" cy="539875"/>
          </a:xfrm>
          <a:prstGeom prst="roundRect">
            <a:avLst>
              <a:gd name="adj" fmla="val 30000"/>
            </a:avLst>
          </a:prstGeom>
          <a:solidFill>
            <a:srgbClr val="49928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342209" y="2681957"/>
            <a:ext cx="3412314" cy="863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86614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342209" y="3670834"/>
            <a:ext cx="3412314" cy="863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86614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342209" y="4653819"/>
            <a:ext cx="3412314" cy="863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86614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307445" y="2273653"/>
            <a:ext cx="4793090" cy="306215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25400" cap="flat" cmpd="sng" algn="ctr">
            <a:noFill/>
            <a:prstDash val="solid"/>
            <a:miter lim="800000"/>
          </a:ln>
          <a:effectLst/>
        </p:spPr>
        <p:txBody>
          <a:bodyPr lIns="91401" tIns="45700" rIns="91401" bIns="457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53" grpId="0" animBg="1"/>
      <p:bldP spid="54" grpId="0" animBg="1"/>
      <p:bldP spid="55" grpId="0" animBg="1"/>
      <p:bldP spid="57" grpId="0"/>
      <p:bldP spid="58" grpId="0"/>
      <p:bldP spid="59" grpId="0"/>
      <p:bldP spid="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01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661992" y="1968500"/>
            <a:ext cx="0" cy="4020594"/>
          </a:xfrm>
          <a:prstGeom prst="line">
            <a:avLst/>
          </a:prstGeom>
          <a:noFill/>
          <a:ln w="6350" cap="flat" cmpd="sng" algn="ctr">
            <a:solidFill>
              <a:srgbClr val="40A993"/>
            </a:solidFill>
            <a:prstDash val="solid"/>
            <a:miter lim="800000"/>
          </a:ln>
          <a:effectLst/>
        </p:spPr>
      </p:cxnSp>
      <p:grpSp>
        <p:nvGrpSpPr>
          <p:cNvPr id="39" name="组合 38"/>
          <p:cNvGrpSpPr/>
          <p:nvPr/>
        </p:nvGrpSpPr>
        <p:grpSpPr>
          <a:xfrm>
            <a:off x="1535524" y="2282729"/>
            <a:ext cx="8968552" cy="613694"/>
            <a:chOff x="1445446" y="2725970"/>
            <a:chExt cx="8968552" cy="613694"/>
          </a:xfrm>
        </p:grpSpPr>
        <p:sp>
          <p:nvSpPr>
            <p:cNvPr id="40" name="郑少PPT"/>
            <p:cNvSpPr txBox="1"/>
            <p:nvPr/>
          </p:nvSpPr>
          <p:spPr>
            <a:xfrm>
              <a:off x="5254089" y="2725970"/>
              <a:ext cx="5159909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408402" y="2869305"/>
              <a:ext cx="327024" cy="327024"/>
            </a:xfrm>
            <a:prstGeom prst="ellipse">
              <a:avLst/>
            </a:prstGeom>
            <a:solidFill>
              <a:srgbClr val="FFFFFF"/>
            </a:solidFill>
            <a:ln w="76200" cap="flat" cmpd="sng" algn="ctr">
              <a:solidFill>
                <a:srgbClr val="45A8D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445446" y="2742676"/>
              <a:ext cx="2240237" cy="580283"/>
              <a:chOff x="1445446" y="2661170"/>
              <a:chExt cx="2240237" cy="580283"/>
            </a:xfrm>
          </p:grpSpPr>
          <p:sp>
            <p:nvSpPr>
              <p:cNvPr id="43" name="矩形: 圆角 42"/>
              <p:cNvSpPr/>
              <p:nvPr/>
            </p:nvSpPr>
            <p:spPr>
              <a:xfrm>
                <a:off x="1445446" y="2661170"/>
                <a:ext cx="2240237" cy="580283"/>
              </a:xfrm>
              <a:prstGeom prst="roundRect">
                <a:avLst>
                  <a:gd name="adj" fmla="val 50000"/>
                </a:avLst>
              </a:prstGeom>
              <a:solidFill>
                <a:srgbClr val="45A8D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郑少PPT"/>
              <p:cNvSpPr/>
              <p:nvPr/>
            </p:nvSpPr>
            <p:spPr>
              <a:xfrm>
                <a:off x="2011566" y="2766645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1535524" y="3192236"/>
            <a:ext cx="8968552" cy="613694"/>
            <a:chOff x="1445446" y="3448776"/>
            <a:chExt cx="8968552" cy="613694"/>
          </a:xfrm>
        </p:grpSpPr>
        <p:sp>
          <p:nvSpPr>
            <p:cNvPr id="46" name="郑少PPT"/>
            <p:cNvSpPr txBox="1"/>
            <p:nvPr/>
          </p:nvSpPr>
          <p:spPr>
            <a:xfrm>
              <a:off x="5254089" y="3448776"/>
              <a:ext cx="5159909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4408402" y="3592111"/>
              <a:ext cx="327024" cy="327024"/>
            </a:xfrm>
            <a:prstGeom prst="ellipse">
              <a:avLst/>
            </a:prstGeom>
            <a:solidFill>
              <a:srgbClr val="FFFFFF"/>
            </a:solidFill>
            <a:ln w="76200" cap="flat" cmpd="sng" algn="ctr">
              <a:solidFill>
                <a:srgbClr val="E9685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445446" y="3465482"/>
              <a:ext cx="2240237" cy="580283"/>
              <a:chOff x="1445446" y="3669109"/>
              <a:chExt cx="2240237" cy="580283"/>
            </a:xfrm>
          </p:grpSpPr>
          <p:sp>
            <p:nvSpPr>
              <p:cNvPr id="49" name="矩形: 圆角 48"/>
              <p:cNvSpPr/>
              <p:nvPr/>
            </p:nvSpPr>
            <p:spPr>
              <a:xfrm>
                <a:off x="1445446" y="3669109"/>
                <a:ext cx="2240237" cy="580283"/>
              </a:xfrm>
              <a:prstGeom prst="roundRect">
                <a:avLst>
                  <a:gd name="adj" fmla="val 50000"/>
                </a:avLst>
              </a:prstGeom>
              <a:solidFill>
                <a:srgbClr val="E9685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郑少PPT"/>
              <p:cNvSpPr/>
              <p:nvPr/>
            </p:nvSpPr>
            <p:spPr>
              <a:xfrm>
                <a:off x="2011566" y="3774584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535524" y="4101743"/>
            <a:ext cx="8968553" cy="613694"/>
            <a:chOff x="1445446" y="4456577"/>
            <a:chExt cx="8968553" cy="613694"/>
          </a:xfrm>
        </p:grpSpPr>
        <p:sp>
          <p:nvSpPr>
            <p:cNvPr id="52" name="郑少PPT"/>
            <p:cNvSpPr txBox="1"/>
            <p:nvPr/>
          </p:nvSpPr>
          <p:spPr>
            <a:xfrm>
              <a:off x="5254090" y="4456577"/>
              <a:ext cx="5159909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408402" y="4599912"/>
              <a:ext cx="327024" cy="327024"/>
            </a:xfrm>
            <a:prstGeom prst="ellipse">
              <a:avLst/>
            </a:prstGeom>
            <a:solidFill>
              <a:srgbClr val="FFFFFF"/>
            </a:solidFill>
            <a:ln w="76200" cap="flat" cmpd="sng" algn="ctr">
              <a:solidFill>
                <a:srgbClr val="45A8D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445446" y="4473283"/>
              <a:ext cx="2240237" cy="580283"/>
              <a:chOff x="1445446" y="4677048"/>
              <a:chExt cx="2240237" cy="580283"/>
            </a:xfrm>
          </p:grpSpPr>
          <p:sp>
            <p:nvSpPr>
              <p:cNvPr id="55" name="矩形: 圆角 54"/>
              <p:cNvSpPr/>
              <p:nvPr/>
            </p:nvSpPr>
            <p:spPr>
              <a:xfrm>
                <a:off x="1445446" y="4677048"/>
                <a:ext cx="2240237" cy="580283"/>
              </a:xfrm>
              <a:prstGeom prst="roundRect">
                <a:avLst>
                  <a:gd name="adj" fmla="val 50000"/>
                </a:avLst>
              </a:prstGeom>
              <a:solidFill>
                <a:srgbClr val="45A8D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郑少PPT"/>
              <p:cNvSpPr/>
              <p:nvPr/>
            </p:nvSpPr>
            <p:spPr>
              <a:xfrm>
                <a:off x="2011566" y="4782523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1535524" y="5011250"/>
            <a:ext cx="8968553" cy="613694"/>
            <a:chOff x="1445446" y="5464377"/>
            <a:chExt cx="8968553" cy="613694"/>
          </a:xfrm>
        </p:grpSpPr>
        <p:sp>
          <p:nvSpPr>
            <p:cNvPr id="58" name="郑少PPT"/>
            <p:cNvSpPr txBox="1"/>
            <p:nvPr/>
          </p:nvSpPr>
          <p:spPr>
            <a:xfrm>
              <a:off x="5254090" y="5464377"/>
              <a:ext cx="5159909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408402" y="5609507"/>
              <a:ext cx="327024" cy="327024"/>
            </a:xfrm>
            <a:prstGeom prst="ellipse">
              <a:avLst/>
            </a:prstGeom>
            <a:solidFill>
              <a:srgbClr val="FFFFFF"/>
            </a:solidFill>
            <a:ln w="76200" cap="flat" cmpd="sng" algn="ctr">
              <a:solidFill>
                <a:srgbClr val="E9685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445446" y="5482878"/>
              <a:ext cx="2240237" cy="580283"/>
              <a:chOff x="1445446" y="5686782"/>
              <a:chExt cx="2240237" cy="580283"/>
            </a:xfrm>
          </p:grpSpPr>
          <p:sp>
            <p:nvSpPr>
              <p:cNvPr id="61" name="矩形: 圆角 60"/>
              <p:cNvSpPr/>
              <p:nvPr/>
            </p:nvSpPr>
            <p:spPr>
              <a:xfrm>
                <a:off x="1445446" y="5686782"/>
                <a:ext cx="2240237" cy="580283"/>
              </a:xfrm>
              <a:prstGeom prst="roundRect">
                <a:avLst>
                  <a:gd name="adj" fmla="val 50000"/>
                </a:avLst>
              </a:prstGeom>
              <a:solidFill>
                <a:srgbClr val="E9685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郑少PPT"/>
              <p:cNvSpPr/>
              <p:nvPr/>
            </p:nvSpPr>
            <p:spPr>
              <a:xfrm>
                <a:off x="2011566" y="5790462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01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8276" y="2031910"/>
            <a:ext cx="16042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endParaRPr kumimoji="0" lang="en-US" altLang="zh-CN" sz="8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13125" y="2536324"/>
            <a:ext cx="5929476" cy="3442836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31119" y="2985348"/>
            <a:ext cx="3070225" cy="1259880"/>
            <a:chOff x="1331170" y="4779449"/>
            <a:chExt cx="3070225" cy="1259880"/>
          </a:xfrm>
        </p:grpSpPr>
        <p:sp>
          <p:nvSpPr>
            <p:cNvPr id="10" name="文本框 9"/>
            <p:cNvSpPr txBox="1"/>
            <p:nvPr/>
          </p:nvSpPr>
          <p:spPr>
            <a:xfrm>
              <a:off x="1331170" y="4779449"/>
              <a:ext cx="196913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单击此处输入标题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331170" y="5115999"/>
              <a:ext cx="307022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444454" y="4659843"/>
            <a:ext cx="3070225" cy="1259880"/>
            <a:chOff x="1331170" y="4779449"/>
            <a:chExt cx="3070225" cy="1259880"/>
          </a:xfrm>
        </p:grpSpPr>
        <p:sp>
          <p:nvSpPr>
            <p:cNvPr id="13" name="文本框 12"/>
            <p:cNvSpPr txBox="1"/>
            <p:nvPr/>
          </p:nvSpPr>
          <p:spPr>
            <a:xfrm>
              <a:off x="1331170" y="4779449"/>
              <a:ext cx="196913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单击此处输入标题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331170" y="5115999"/>
              <a:ext cx="307022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comb/>
      </p:transition>
    </mc:Choice>
    <mc:Fallback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4918" y="2820677"/>
            <a:ext cx="5617811" cy="36952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" y="392793"/>
            <a:ext cx="3111501" cy="46738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269" y="894052"/>
            <a:ext cx="5244646" cy="5992975"/>
          </a:xfrm>
          <a:prstGeom prst="rect">
            <a:avLst/>
          </a:prstGeom>
        </p:spPr>
      </p:pic>
      <p:sp>
        <p:nvSpPr>
          <p:cNvPr id="21" name="Rectangle 11"/>
          <p:cNvSpPr>
            <a:spLocks noChangeArrowheads="1"/>
          </p:cNvSpPr>
          <p:nvPr/>
        </p:nvSpPr>
        <p:spPr bwMode="gray">
          <a:xfrm>
            <a:off x="6028318" y="3275333"/>
            <a:ext cx="394593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36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94057" y="2375772"/>
            <a:ext cx="3200668" cy="707886"/>
          </a:xfrm>
          <a:prstGeom prst="rect">
            <a:avLst/>
          </a:prstGeom>
          <a:solidFill>
            <a:srgbClr val="E96852"/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 PART TWO</a:t>
            </a:r>
            <a:endParaRPr kumimoji="0" lang="zh-CN" altLang="en-US" sz="1600" b="1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6034687" y="4037322"/>
            <a:ext cx="3939566" cy="763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just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简单说明即可，不必过于繁琐，注意版面美观度。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/>
      <p:bldP spid="22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86" y="0"/>
            <a:ext cx="12195886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1970" y="392792"/>
            <a:ext cx="11497130" cy="611051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gray">
          <a:xfrm>
            <a:off x="605418" y="582933"/>
            <a:ext cx="394593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02 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输入此处标题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42118" y="1833046"/>
            <a:ext cx="2190192" cy="2729684"/>
            <a:chOff x="1242118" y="1833046"/>
            <a:chExt cx="2190192" cy="2729684"/>
          </a:xfrm>
        </p:grpSpPr>
        <p:sp>
          <p:nvSpPr>
            <p:cNvPr id="15" name="PA-7 Rectángulo redondeado"/>
            <p:cNvSpPr/>
            <p:nvPr>
              <p:custDataLst>
                <p:tags r:id="rId2"/>
              </p:custDataLst>
            </p:nvPr>
          </p:nvSpPr>
          <p:spPr bwMode="auto">
            <a:xfrm>
              <a:off x="1262587" y="1833046"/>
              <a:ext cx="2149254" cy="1977769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ysClr val="window" lastClr="FFFFFF">
                  <a:lumMod val="50000"/>
                </a:sysClr>
              </a:solidFill>
            </a:ln>
          </p:spPr>
          <p:txBody>
            <a:bodyPr lIns="216002" tIns="287999" rIns="216002" bIns="287999" rtlCol="0" anchor="t" anchorCtr="0"/>
            <a:lstStyle/>
            <a:p>
              <a:pPr marL="0" marR="0" lvl="0" indent="0" algn="just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PA-9 Rectángulo"/>
            <p:cNvSpPr/>
            <p:nvPr>
              <p:custDataLst>
                <p:tags r:id="rId3"/>
              </p:custDataLst>
            </p:nvPr>
          </p:nvSpPr>
          <p:spPr bwMode="auto">
            <a:xfrm>
              <a:off x="1242118" y="3768633"/>
              <a:ext cx="2190192" cy="794097"/>
            </a:xfrm>
            <a:custGeom>
              <a:avLst/>
              <a:gdLst/>
              <a:ahLst/>
              <a:cxnLst/>
              <a:rect l="l" t="t" r="r" b="b"/>
              <a:pathLst>
                <a:path w="2295255" h="1396618">
                  <a:moveTo>
                    <a:pt x="0" y="0"/>
                  </a:moveTo>
                  <a:lnTo>
                    <a:pt x="2295255" y="0"/>
                  </a:lnTo>
                  <a:lnTo>
                    <a:pt x="2295255" y="1396618"/>
                  </a:lnTo>
                  <a:lnTo>
                    <a:pt x="1147628" y="1155024"/>
                  </a:lnTo>
                  <a:lnTo>
                    <a:pt x="0" y="1396618"/>
                  </a:lnTo>
                  <a:close/>
                </a:path>
              </a:pathLst>
            </a:custGeom>
            <a:solidFill>
              <a:srgbClr val="45A8D0"/>
            </a:solidFill>
            <a:ln>
              <a:noFill/>
            </a:ln>
            <a:effectLst/>
          </p:spPr>
          <p:txBody>
            <a:bodyPr lIns="0" tIns="0" rIns="0" b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SV" sz="6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PA-矩形 38"/>
          <p:cNvSpPr/>
          <p:nvPr>
            <p:custDataLst>
              <p:tags r:id="rId4"/>
            </p:custDataLst>
          </p:nvPr>
        </p:nvSpPr>
        <p:spPr>
          <a:xfrm>
            <a:off x="1395734" y="2346155"/>
            <a:ext cx="1882961" cy="1010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PA-文本框 39"/>
          <p:cNvSpPr txBox="1"/>
          <p:nvPr>
            <p:custDataLst>
              <p:tags r:id="rId5"/>
            </p:custDataLst>
          </p:nvPr>
        </p:nvSpPr>
        <p:spPr>
          <a:xfrm>
            <a:off x="1530874" y="3923320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输入此处标题</a:t>
            </a:r>
            <a:endParaRPr kumimoji="0" lang="id-ID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57306" y="1833046"/>
            <a:ext cx="2169723" cy="2729684"/>
            <a:chOff x="3757306" y="1833046"/>
            <a:chExt cx="2169723" cy="2729684"/>
          </a:xfrm>
        </p:grpSpPr>
        <p:sp>
          <p:nvSpPr>
            <p:cNvPr id="27" name="PA-7 Rectángulo redondeado"/>
            <p:cNvSpPr/>
            <p:nvPr>
              <p:custDataLst>
                <p:tags r:id="rId6"/>
              </p:custDataLst>
            </p:nvPr>
          </p:nvSpPr>
          <p:spPr bwMode="auto">
            <a:xfrm>
              <a:off x="3768444" y="1833046"/>
              <a:ext cx="2149254" cy="1977769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ysClr val="window" lastClr="FFFFFF">
                  <a:lumMod val="50000"/>
                </a:sysClr>
              </a:solidFill>
            </a:ln>
          </p:spPr>
          <p:txBody>
            <a:bodyPr lIns="216002" tIns="287999" rIns="216002" bIns="287999" rtlCol="0" anchor="t" anchorCtr="0"/>
            <a:lstStyle/>
            <a:p>
              <a:pPr marL="0" marR="0" lvl="0" indent="0" algn="just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PA-9 Rectángulo"/>
            <p:cNvSpPr/>
            <p:nvPr>
              <p:custDataLst>
                <p:tags r:id="rId7"/>
              </p:custDataLst>
            </p:nvPr>
          </p:nvSpPr>
          <p:spPr bwMode="auto">
            <a:xfrm>
              <a:off x="3757306" y="3768633"/>
              <a:ext cx="2169723" cy="794097"/>
            </a:xfrm>
            <a:custGeom>
              <a:avLst/>
              <a:gdLst/>
              <a:ahLst/>
              <a:cxnLst/>
              <a:rect l="l" t="t" r="r" b="b"/>
              <a:pathLst>
                <a:path w="2295255" h="1396618">
                  <a:moveTo>
                    <a:pt x="0" y="0"/>
                  </a:moveTo>
                  <a:lnTo>
                    <a:pt x="2295255" y="0"/>
                  </a:lnTo>
                  <a:lnTo>
                    <a:pt x="2295255" y="1396618"/>
                  </a:lnTo>
                  <a:lnTo>
                    <a:pt x="1147628" y="1155024"/>
                  </a:lnTo>
                  <a:lnTo>
                    <a:pt x="0" y="1396618"/>
                  </a:lnTo>
                  <a:close/>
                </a:path>
              </a:pathLst>
            </a:custGeom>
            <a:solidFill>
              <a:srgbClr val="E96852"/>
            </a:solidFill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s-SV" sz="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PA-矩形 40"/>
          <p:cNvSpPr/>
          <p:nvPr>
            <p:custDataLst>
              <p:tags r:id="rId8"/>
            </p:custDataLst>
          </p:nvPr>
        </p:nvSpPr>
        <p:spPr>
          <a:xfrm>
            <a:off x="3776925" y="2346154"/>
            <a:ext cx="2125695" cy="1010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200" dirty="0">
                <a:solidFill>
                  <a:srgbClr val="E7E6E6">
                    <a:lumMod val="10000"/>
                  </a:srgbClr>
                </a:solidFill>
                <a:cs typeface="+mn-ea"/>
                <a:sym typeface="+mn-lt"/>
              </a:rPr>
              <a:t>请在此处添加具体内容，文字尽量言简意赅，简单说明即可，不必过于繁琐</a:t>
            </a:r>
            <a:endParaRPr lang="en-US" altLang="zh-CN" sz="1200" dirty="0">
              <a:solidFill>
                <a:srgbClr val="E7E6E6">
                  <a:lumMod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" name="PA-文本框 41"/>
          <p:cNvSpPr txBox="1"/>
          <p:nvPr>
            <p:custDataLst>
              <p:tags r:id="rId9"/>
            </p:custDataLst>
          </p:nvPr>
        </p:nvSpPr>
        <p:spPr>
          <a:xfrm>
            <a:off x="4030230" y="3923320"/>
            <a:ext cx="1569661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输入此处标题</a:t>
            </a:r>
            <a:endParaRPr lang="id-ID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53832" y="1833046"/>
            <a:ext cx="2190192" cy="2729684"/>
            <a:chOff x="6253832" y="1833046"/>
            <a:chExt cx="2190192" cy="2729684"/>
          </a:xfrm>
        </p:grpSpPr>
        <p:sp>
          <p:nvSpPr>
            <p:cNvPr id="39" name="PA-7 Rectángulo redondeado"/>
            <p:cNvSpPr/>
            <p:nvPr>
              <p:custDataLst>
                <p:tags r:id="rId10"/>
              </p:custDataLst>
            </p:nvPr>
          </p:nvSpPr>
          <p:spPr bwMode="auto">
            <a:xfrm>
              <a:off x="6274301" y="1833046"/>
              <a:ext cx="2149254" cy="1977769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ysClr val="window" lastClr="FFFFFF">
                  <a:lumMod val="50000"/>
                </a:sysClr>
              </a:solidFill>
            </a:ln>
          </p:spPr>
          <p:txBody>
            <a:bodyPr lIns="216002" tIns="287999" rIns="216002" bIns="287999" rtlCol="0" anchor="t" anchorCtr="0"/>
            <a:lstStyle/>
            <a:p>
              <a:pPr marL="0" marR="0" lvl="0" indent="0" algn="just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PA-9 Rectángulo"/>
            <p:cNvSpPr/>
            <p:nvPr>
              <p:custDataLst>
                <p:tags r:id="rId11"/>
              </p:custDataLst>
            </p:nvPr>
          </p:nvSpPr>
          <p:spPr bwMode="auto">
            <a:xfrm>
              <a:off x="6253832" y="3768633"/>
              <a:ext cx="2190192" cy="794097"/>
            </a:xfrm>
            <a:custGeom>
              <a:avLst/>
              <a:gdLst/>
              <a:ahLst/>
              <a:cxnLst/>
              <a:rect l="l" t="t" r="r" b="b"/>
              <a:pathLst>
                <a:path w="2295255" h="1396618">
                  <a:moveTo>
                    <a:pt x="0" y="0"/>
                  </a:moveTo>
                  <a:lnTo>
                    <a:pt x="2295255" y="0"/>
                  </a:lnTo>
                  <a:lnTo>
                    <a:pt x="2295255" y="1396618"/>
                  </a:lnTo>
                  <a:lnTo>
                    <a:pt x="1147628" y="1155024"/>
                  </a:lnTo>
                  <a:lnTo>
                    <a:pt x="0" y="1396618"/>
                  </a:lnTo>
                  <a:close/>
                </a:path>
              </a:pathLst>
            </a:custGeom>
            <a:solidFill>
              <a:srgbClr val="45A8D0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SV" sz="60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5" name="PA-矩形 42"/>
          <p:cNvSpPr/>
          <p:nvPr>
            <p:custDataLst>
              <p:tags r:id="rId12"/>
            </p:custDataLst>
          </p:nvPr>
        </p:nvSpPr>
        <p:spPr>
          <a:xfrm>
            <a:off x="6251907" y="2326951"/>
            <a:ext cx="2125695" cy="1010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200" dirty="0">
                <a:solidFill>
                  <a:srgbClr val="E7E6E6">
                    <a:lumMod val="10000"/>
                  </a:srgbClr>
                </a:solidFill>
                <a:cs typeface="+mn-ea"/>
                <a:sym typeface="+mn-lt"/>
              </a:rPr>
              <a:t>请在此处添加具体内容，文字尽量言简意赅，简单说明即可，不必过于繁琐</a:t>
            </a:r>
            <a:endParaRPr lang="en-US" altLang="zh-CN" sz="1200" dirty="0">
              <a:solidFill>
                <a:srgbClr val="E7E6E6">
                  <a:lumMod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6" name="PA-文本框 43"/>
          <p:cNvSpPr txBox="1"/>
          <p:nvPr>
            <p:custDataLst>
              <p:tags r:id="rId13"/>
            </p:custDataLst>
          </p:nvPr>
        </p:nvSpPr>
        <p:spPr>
          <a:xfrm>
            <a:off x="6539750" y="3923320"/>
            <a:ext cx="1569661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输入此处标题</a:t>
            </a:r>
            <a:endParaRPr lang="id-ID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759689" y="1833046"/>
            <a:ext cx="2190192" cy="2729684"/>
            <a:chOff x="8759689" y="1833046"/>
            <a:chExt cx="2190192" cy="2729684"/>
          </a:xfrm>
        </p:grpSpPr>
        <p:sp>
          <p:nvSpPr>
            <p:cNvPr id="53" name="PA-7 Rectángulo redondeado"/>
            <p:cNvSpPr/>
            <p:nvPr>
              <p:custDataLst>
                <p:tags r:id="rId14"/>
              </p:custDataLst>
            </p:nvPr>
          </p:nvSpPr>
          <p:spPr bwMode="auto">
            <a:xfrm>
              <a:off x="8780158" y="1833046"/>
              <a:ext cx="2149254" cy="1977769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ysClr val="window" lastClr="FFFFFF">
                  <a:lumMod val="50000"/>
                </a:sysClr>
              </a:solidFill>
            </a:ln>
          </p:spPr>
          <p:txBody>
            <a:bodyPr lIns="216002" tIns="287999" rIns="216002" bIns="287999" rtlCol="0" anchor="t" anchorCtr="0"/>
            <a:lstStyle/>
            <a:p>
              <a:pPr marL="0" marR="0" lvl="0" indent="0" algn="just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PA-9 Rectángulo"/>
            <p:cNvSpPr/>
            <p:nvPr>
              <p:custDataLst>
                <p:tags r:id="rId15"/>
              </p:custDataLst>
            </p:nvPr>
          </p:nvSpPr>
          <p:spPr bwMode="auto">
            <a:xfrm>
              <a:off x="8759689" y="3768633"/>
              <a:ext cx="2190192" cy="794097"/>
            </a:xfrm>
            <a:custGeom>
              <a:avLst/>
              <a:gdLst/>
              <a:ahLst/>
              <a:cxnLst/>
              <a:rect l="l" t="t" r="r" b="b"/>
              <a:pathLst>
                <a:path w="2295255" h="1396618">
                  <a:moveTo>
                    <a:pt x="0" y="0"/>
                  </a:moveTo>
                  <a:lnTo>
                    <a:pt x="2295255" y="0"/>
                  </a:lnTo>
                  <a:lnTo>
                    <a:pt x="2295255" y="1396618"/>
                  </a:lnTo>
                  <a:lnTo>
                    <a:pt x="1147628" y="1155024"/>
                  </a:lnTo>
                  <a:lnTo>
                    <a:pt x="0" y="1396618"/>
                  </a:lnTo>
                  <a:close/>
                </a:path>
              </a:pathLst>
            </a:custGeom>
            <a:solidFill>
              <a:srgbClr val="E96852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SV" sz="60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0" name="PA-矩形 44"/>
          <p:cNvSpPr/>
          <p:nvPr>
            <p:custDataLst>
              <p:tags r:id="rId16"/>
            </p:custDataLst>
          </p:nvPr>
        </p:nvSpPr>
        <p:spPr>
          <a:xfrm>
            <a:off x="8759689" y="2346153"/>
            <a:ext cx="2125695" cy="1010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200" dirty="0">
                <a:solidFill>
                  <a:srgbClr val="E7E6E6">
                    <a:lumMod val="10000"/>
                  </a:srgbClr>
                </a:solidFill>
                <a:cs typeface="+mn-ea"/>
                <a:sym typeface="+mn-lt"/>
              </a:rPr>
              <a:t>请在此处添加具体内容，文字尽量言简意赅，简单说明即可，不必过于繁琐</a:t>
            </a:r>
            <a:endParaRPr lang="en-US" altLang="zh-CN" sz="1200" dirty="0">
              <a:solidFill>
                <a:srgbClr val="E7E6E6">
                  <a:lumMod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1" name="PA-文本框 45"/>
          <p:cNvSpPr txBox="1"/>
          <p:nvPr>
            <p:custDataLst>
              <p:tags r:id="rId17"/>
            </p:custDataLst>
          </p:nvPr>
        </p:nvSpPr>
        <p:spPr>
          <a:xfrm>
            <a:off x="9049270" y="3867067"/>
            <a:ext cx="161185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输入此处标题</a:t>
            </a:r>
            <a:endParaRPr lang="id-ID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8" name="PA-矩形 59"/>
          <p:cNvSpPr/>
          <p:nvPr>
            <p:custDataLst>
              <p:tags r:id="rId18"/>
            </p:custDataLst>
          </p:nvPr>
        </p:nvSpPr>
        <p:spPr>
          <a:xfrm>
            <a:off x="1218052" y="4855709"/>
            <a:ext cx="100715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75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75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75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75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75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75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75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75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75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075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75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075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9" grpId="0"/>
      <p:bldP spid="20" grpId="0"/>
      <p:bldP spid="31" grpId="0"/>
      <p:bldP spid="32" grpId="0"/>
      <p:bldP spid="45" grpId="0"/>
      <p:bldP spid="46" grpId="0"/>
      <p:bldP spid="60" grpId="0"/>
      <p:bldP spid="61" grpId="0"/>
      <p:bldP spid="68" grpId="0"/>
    </p:bldLst>
  </p:timing>
</p:sld>
</file>

<file path=ppt/tags/tag1.xml><?xml version="1.0" encoding="utf-8"?>
<p:tagLst xmlns:p="http://schemas.openxmlformats.org/presentationml/2006/main">
  <p:tag name="WHOLESPTYPE" val="Shape_Other"/>
  <p:tag name="PA" val="v5.2.2"/>
</p:tagLst>
</file>

<file path=ppt/tags/tag10.xml><?xml version="1.0" encoding="utf-8"?>
<p:tagLst xmlns:p="http://schemas.openxmlformats.org/presentationml/2006/main">
  <p:tag name="PA" val="v5.2.2"/>
</p:tagLst>
</file>

<file path=ppt/tags/tag11.xml><?xml version="1.0" encoding="utf-8"?>
<p:tagLst xmlns:p="http://schemas.openxmlformats.org/presentationml/2006/main">
  <p:tag name="WHOLESPTYPE" val="Shape_Text"/>
  <p:tag name="PA" val="v5.2.2"/>
</p:tagLst>
</file>

<file path=ppt/tags/tag12.xml><?xml version="1.0" encoding="utf-8"?>
<p:tagLst xmlns:p="http://schemas.openxmlformats.org/presentationml/2006/main">
  <p:tag name="WHOLESPTYPE" val="Shape_SubTitle"/>
  <p:tag name="PA" val="v5.2.2"/>
</p:tagLst>
</file>

<file path=ppt/tags/tag13.xml><?xml version="1.0" encoding="utf-8"?>
<p:tagLst xmlns:p="http://schemas.openxmlformats.org/presentationml/2006/main">
  <p:tag name="WHOLESPTYPE" val="Shape_Other"/>
  <p:tag name="PA" val="v5.2.2"/>
</p:tagLst>
</file>

<file path=ppt/tags/tag14.xml><?xml version="1.0" encoding="utf-8"?>
<p:tagLst xmlns:p="http://schemas.openxmlformats.org/presentationml/2006/main">
  <p:tag name="PA" val="v5.2.2"/>
</p:tagLst>
</file>

<file path=ppt/tags/tag15.xml><?xml version="1.0" encoding="utf-8"?>
<p:tagLst xmlns:p="http://schemas.openxmlformats.org/presentationml/2006/main">
  <p:tag name="WHOLESPTYPE" val="Shape_Text"/>
  <p:tag name="PA" val="v5.2.2"/>
</p:tagLst>
</file>

<file path=ppt/tags/tag16.xml><?xml version="1.0" encoding="utf-8"?>
<p:tagLst xmlns:p="http://schemas.openxmlformats.org/presentationml/2006/main">
  <p:tag name="WHOLESPTYPE" val="Shape_SubTitle"/>
  <p:tag name="PA" val="v5.2.2"/>
</p:tagLst>
</file>

<file path=ppt/tags/tag17.xml><?xml version="1.0" encoding="utf-8"?>
<p:tagLst xmlns:p="http://schemas.openxmlformats.org/presentationml/2006/main">
  <p:tag name="WHOLESPTYPE" val="Shape_Title"/>
  <p:tag name="SHADOWSRC" val="true"/>
  <p:tag name="SCENESHAPETYPE" val="SceneShape"/>
  <p:tag name="SCENESHAPESUBTYPE" val="ScenePicShape"/>
  <p:tag name="SCENESHAPENAME" val="幻影图形"/>
  <p:tag name="LOOPID" val="636722956493161841"/>
  <p:tag name="SCANEADDTIONSP" val="false"/>
  <p:tag name="RESOURCEID" val="636722956493261878"/>
  <p:tag name="SCENEID" val="Unkown"/>
  <p:tag name="SCENELINKIDS" val="60|68|69|70"/>
  <p:tag name="ANIMSTRING" val="97dc195e9db14a91331b8d825796bfd8"/>
  <p:tag name="PA" val="v5.2.2"/>
</p:tagLst>
</file>

<file path=ppt/tags/tag18.xml><?xml version="1.0" encoding="utf-8"?>
<p:tagLst xmlns:p="http://schemas.openxmlformats.org/presentationml/2006/main">
  <p:tag name="PA" val="v4.3.3"/>
</p:tagLst>
</file>

<file path=ppt/tags/tag19.xml><?xml version="1.0" encoding="utf-8"?>
<p:tagLst xmlns:p="http://schemas.openxmlformats.org/presentationml/2006/main">
  <p:tag name="PA" val="v5.1.2"/>
</p:tagLst>
</file>

<file path=ppt/tags/tag2.xml><?xml version="1.0" encoding="utf-8"?>
<p:tagLst xmlns:p="http://schemas.openxmlformats.org/presentationml/2006/main">
  <p:tag name="PA" val="v5.2.2"/>
</p:tagLst>
</file>

<file path=ppt/tags/tag20.xml><?xml version="1.0" encoding="utf-8"?>
<p:tagLst xmlns:p="http://schemas.openxmlformats.org/presentationml/2006/main">
  <p:tag name="PA" val="v4.3.3"/>
</p:tagLst>
</file>

<file path=ppt/tags/tag21.xml><?xml version="1.0" encoding="utf-8"?>
<p:tagLst xmlns:p="http://schemas.openxmlformats.org/presentationml/2006/main">
  <p:tag name="PA" val="v5.1.2"/>
</p:tagLst>
</file>

<file path=ppt/tags/tag22.xml><?xml version="1.0" encoding="utf-8"?>
<p:tagLst xmlns:p="http://schemas.openxmlformats.org/presentationml/2006/main">
  <p:tag name="PA" val="v4.3.3"/>
</p:tagLst>
</file>

<file path=ppt/tags/tag23.xml><?xml version="1.0" encoding="utf-8"?>
<p:tagLst xmlns:p="http://schemas.openxmlformats.org/presentationml/2006/main">
  <p:tag name="PA" val="v5.1.2"/>
</p:tagLst>
</file>

<file path=ppt/tags/tag24.xml><?xml version="1.0" encoding="utf-8"?>
<p:tagLst xmlns:p="http://schemas.openxmlformats.org/presentationml/2006/main">
  <p:tag name="PA" val="v4.3.3"/>
</p:tagLst>
</file>

<file path=ppt/tags/tag25.xml><?xml version="1.0" encoding="utf-8"?>
<p:tagLst xmlns:p="http://schemas.openxmlformats.org/presentationml/2006/main">
  <p:tag name="PA" val="v4.3.3"/>
</p:tagLst>
</file>

<file path=ppt/tags/tag26.xml><?xml version="1.0" encoding="utf-8"?>
<p:tagLst xmlns:p="http://schemas.openxmlformats.org/presentationml/2006/main">
  <p:tag name="PA" val="v4.3.3"/>
</p:tagLst>
</file>

<file path=ppt/tags/tag27.xml><?xml version="1.0" encoding="utf-8"?>
<p:tagLst xmlns:p="http://schemas.openxmlformats.org/presentationml/2006/main">
  <p:tag name="MH" val="20170726163659"/>
  <p:tag name="MH_LIBRARY" val="GRAPHIC"/>
  <p:tag name="MH_TYPE" val="SubTitle"/>
  <p:tag name="MH_ORDER" val="2"/>
</p:tagLst>
</file>

<file path=ppt/tags/tag28.xml><?xml version="1.0" encoding="utf-8"?>
<p:tagLst xmlns:p="http://schemas.openxmlformats.org/presentationml/2006/main">
  <p:tag name="MH" val="20170726163659"/>
  <p:tag name="MH_LIBRARY" val="GRAPHIC"/>
  <p:tag name="MH_TYPE" val="SubTitle"/>
  <p:tag name="MH_ORDER" val="1"/>
</p:tagLst>
</file>

<file path=ppt/tags/tag29.xml><?xml version="1.0" encoding="utf-8"?>
<p:tagLst xmlns:p="http://schemas.openxmlformats.org/presentationml/2006/main">
  <p:tag name="PA" val="v5.1.0"/>
</p:tagLst>
</file>

<file path=ppt/tags/tag3.xml><?xml version="1.0" encoding="utf-8"?>
<p:tagLst xmlns:p="http://schemas.openxmlformats.org/presentationml/2006/main">
  <p:tag name="WHOLESPTYPE" val="Shape_Text"/>
  <p:tag name="PA" val="v5.2.2"/>
</p:tagLst>
</file>

<file path=ppt/tags/tag30.xml><?xml version="1.0" encoding="utf-8"?>
<p:tagLst xmlns:p="http://schemas.openxmlformats.org/presentationml/2006/main">
  <p:tag name="PA" val="v5.1.0"/>
</p:tagLst>
</file>

<file path=ppt/tags/tag31.xml><?xml version="1.0" encoding="utf-8"?>
<p:tagLst xmlns:p="http://schemas.openxmlformats.org/presentationml/2006/main">
  <p:tag name="PA" val="v5.1.0"/>
</p:tagLst>
</file>

<file path=ppt/tags/tag32.xml><?xml version="1.0" encoding="utf-8"?>
<p:tagLst xmlns:p="http://schemas.openxmlformats.org/presentationml/2006/main">
  <p:tag name="PA" val="v5.1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5.1.2"/>
</p:tagLst>
</file>

<file path=ppt/tags/tag35.xml><?xml version="1.0" encoding="utf-8"?>
<p:tagLst xmlns:p="http://schemas.openxmlformats.org/presentationml/2006/main">
  <p:tag name="PA" val="v5.1.2"/>
</p:tagLst>
</file>

<file path=ppt/tags/tag36.xml><?xml version="1.0" encoding="utf-8"?>
<p:tagLst xmlns:p="http://schemas.openxmlformats.org/presentationml/2006/main">
  <p:tag name="ISPRING_PRESENTATION_TITLE" val="校园运动会"/>
</p:tagLst>
</file>

<file path=ppt/tags/tag4.xml><?xml version="1.0" encoding="utf-8"?>
<p:tagLst xmlns:p="http://schemas.openxmlformats.org/presentationml/2006/main">
  <p:tag name="WHOLESPTYPE" val="Shape_SubTitle"/>
  <p:tag name="PA" val="v5.2.2"/>
</p:tagLst>
</file>

<file path=ppt/tags/tag5.xml><?xml version="1.0" encoding="utf-8"?>
<p:tagLst xmlns:p="http://schemas.openxmlformats.org/presentationml/2006/main">
  <p:tag name="WHOLESPTYPE" val="Shape_Other"/>
  <p:tag name="PA" val="v5.2.2"/>
</p:tagLst>
</file>

<file path=ppt/tags/tag6.xml><?xml version="1.0" encoding="utf-8"?>
<p:tagLst xmlns:p="http://schemas.openxmlformats.org/presentationml/2006/main">
  <p:tag name="PA" val="v5.2.2"/>
</p:tagLst>
</file>

<file path=ppt/tags/tag7.xml><?xml version="1.0" encoding="utf-8"?>
<p:tagLst xmlns:p="http://schemas.openxmlformats.org/presentationml/2006/main">
  <p:tag name="WHOLESPTYPE" val="Shape_Text"/>
  <p:tag name="PA" val="v5.2.2"/>
</p:tagLst>
</file>

<file path=ppt/tags/tag8.xml><?xml version="1.0" encoding="utf-8"?>
<p:tagLst xmlns:p="http://schemas.openxmlformats.org/presentationml/2006/main">
  <p:tag name="WHOLESPTYPE" val="Shape_SubTitle"/>
  <p:tag name="PA" val="v5.2.2"/>
</p:tagLst>
</file>

<file path=ppt/tags/tag9.xml><?xml version="1.0" encoding="utf-8"?>
<p:tagLst xmlns:p="http://schemas.openxmlformats.org/presentationml/2006/main">
  <p:tag name="WHOLESPTYPE" val="Shape_Other"/>
  <p:tag name="PA" val="v5.2.2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ri5le3o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3573</Words>
  <Application>WPS 演示</Application>
  <PresentationFormat>自定义</PresentationFormat>
  <Paragraphs>384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Wingdings</vt:lpstr>
      <vt:lpstr>华康海报体W12(P)</vt:lpstr>
      <vt:lpstr>义启紫水晶体</vt:lpstr>
      <vt:lpstr>微软雅黑</vt:lpstr>
      <vt:lpstr>Arial Unicode MS</vt:lpstr>
      <vt:lpstr>等线</vt:lpstr>
      <vt:lpstr>Source Han Sans CN Normal</vt:lpstr>
      <vt:lpstr>Yu Gothic UI Semilight</vt:lpstr>
      <vt:lpstr>义启粗楷体</vt:lpstr>
      <vt:lpstr>楷体_GB2312</vt:lpstr>
      <vt:lpstr>Arial Narrow</vt:lpstr>
      <vt:lpstr>汉仪中圆简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校园运动会</dc:title>
  <dc:creator>第一PPT</dc:creator>
  <cp:keywords>www.1ppt.com</cp:keywords>
  <dc:description>www.1ppt.com</dc:description>
  <cp:lastModifiedBy>铭</cp:lastModifiedBy>
  <cp:revision>39</cp:revision>
  <dcterms:created xsi:type="dcterms:W3CDTF">2019-04-01T08:42:00Z</dcterms:created>
  <dcterms:modified xsi:type="dcterms:W3CDTF">2022-03-02T01:19:51Z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C77E3B09CE894141889AB7B413F3AC8E</vt:lpwstr>
  </property>
  <property fmtid="{D5CDD505-2E9C-101B-9397-08002B2CF9AE}" pid="3" name="KSOProductBuildVer">
    <vt:lpwstr>2052-11.1.0.11194</vt:lpwstr>
  </property>
</Properties>
</file>